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C3F5-1369-470A-9731-C7AC6F186B1C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7116-593D-4945-8468-462F1A4B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HANG\nen\anh-nen-may-tinh-laptop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792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534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VẬN CHUYỂN CÁC CHẤT QUA MÀNG SINH CHẤT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 NHẬP BÀO VÀ XUẤT BÀO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8610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HINH ANH\nhap-bao-va-xuat-b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1"/>
            <a:ext cx="7924800" cy="312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HANG\ne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438400"/>
            <a:ext cx="7772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VẬN CHUYỂN CHỦ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352800"/>
            <a:ext cx="7772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 NHẬP BÀO VÀ XUẤT BÀO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600200"/>
            <a:ext cx="7772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VẬN CHUYỂN THỤ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VẬN CHUYỂN THỤ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INH ANH\253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3429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5105400"/>
            <a:ext cx="8610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r>
              <a:rPr lang="en-US" sz="3200" dirty="0" smtClean="0"/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VẬN CHUYỂN THỤ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181600"/>
            <a:ext cx="81534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r>
              <a:rPr lang="en-US" sz="3200" dirty="0" smtClean="0"/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HINH ANH\nguyen-tac-k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600200"/>
            <a:ext cx="8077200" cy="350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9600" y="5943600"/>
            <a:ext cx="81534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VẬN CHUYỂN THỤ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HINH ANH\van-chuyen-cac-chat-qua-mang-sinh-c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9524"/>
            <a:ext cx="8534400" cy="41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VẬN CHUYỂN THỤ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HINH ANH\van-chuyen-thu-dong_1_1417167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84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VẬN CHUYỂN CHỦ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D:\HINH ANH\van-chuyen-cac-chat-qua-mang-sinh-c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9524"/>
            <a:ext cx="8534400" cy="41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VẬN CHUYỂN CHỦ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HINH ANH\van-chuyen-cac-chat-qua-mang-sinh-c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9524"/>
            <a:ext cx="8534400" cy="41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 NHẬP BÀO VÀ XUẤT BÀO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638800"/>
            <a:ext cx="8610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r>
              <a:rPr lang="en-US" sz="3200" dirty="0" smtClean="0"/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HINH ANH\nhap-bao-va-xuat-bao_1_1412566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752600"/>
            <a:ext cx="8077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218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I. VẬN CHUYỂN THỤ ĐỘNG</vt:lpstr>
      <vt:lpstr>I. VẬN CHUYỂN THỤ ĐỘNG</vt:lpstr>
      <vt:lpstr>I. VẬN CHUYỂN THỤ ĐỘNG</vt:lpstr>
      <vt:lpstr>I. VẬN CHUYỂN THỤ ĐỘNG</vt:lpstr>
      <vt:lpstr>II. VẬN CHUYỂN CHỦ ĐỘNG</vt:lpstr>
      <vt:lpstr>II. VẬN CHUYỂN CHỦ ĐỘNG</vt:lpstr>
      <vt:lpstr>III. NHẬP BÀO VÀ XUẤT BÀO</vt:lpstr>
      <vt:lpstr>III. NHẬP BÀO VÀ XUẤT BÀO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 HANG</dc:creator>
  <cp:lastModifiedBy>THI HANG</cp:lastModifiedBy>
  <cp:revision>2</cp:revision>
  <dcterms:created xsi:type="dcterms:W3CDTF">2017-10-23T17:55:44Z</dcterms:created>
  <dcterms:modified xsi:type="dcterms:W3CDTF">2017-10-23T18:54:22Z</dcterms:modified>
</cp:coreProperties>
</file>