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4" r:id="rId2"/>
    <p:sldId id="257" r:id="rId3"/>
    <p:sldId id="258" r:id="rId4"/>
    <p:sldId id="260" r:id="rId5"/>
    <p:sldId id="271" r:id="rId6"/>
    <p:sldId id="272" r:id="rId7"/>
    <p:sldId id="273" r:id="rId8"/>
    <p:sldId id="274" r:id="rId9"/>
    <p:sldId id="275" r:id="rId10"/>
    <p:sldId id="292" r:id="rId11"/>
    <p:sldId id="276" r:id="rId12"/>
    <p:sldId id="277" r:id="rId13"/>
    <p:sldId id="280" r:id="rId14"/>
    <p:sldId id="278" r:id="rId15"/>
    <p:sldId id="281" r:id="rId16"/>
    <p:sldId id="279" r:id="rId17"/>
    <p:sldId id="282" r:id="rId18"/>
    <p:sldId id="284" r:id="rId19"/>
    <p:sldId id="290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 autoAdjust="0"/>
    <p:restoredTop sz="92152" autoAdjust="0"/>
  </p:normalViewPr>
  <p:slideViewPr>
    <p:cSldViewPr>
      <p:cViewPr varScale="1">
        <p:scale>
          <a:sx n="68" d="100"/>
          <a:sy n="68" d="100"/>
        </p:scale>
        <p:origin x="14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E55BB-703E-47A9-A583-E5FCA296AAA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85AD7-F3B0-4BD1-87C3-B4335CD8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7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264C89A-DE3A-4EF1-8A45-C4837E1A405C}" type="slidenum">
              <a:rPr lang="en-US" sz="1200" smtClean="0">
                <a:solidFill>
                  <a:srgbClr val="000000"/>
                </a:solidFill>
              </a:rPr>
              <a:pPr eaLnBrk="1" hangingPunct="1">
                <a:defRPr/>
              </a:pPr>
              <a:t>1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07168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17B4B2-DD2E-4173-B508-930EC5DEE1B2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521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04AB48-675F-40FC-B1B0-DE90BB8478BA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024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17B4B2-DD2E-4173-B508-930EC5DEE1B2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364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34F408-9399-4099-98A9-663CF7649FF0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3073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34F408-9399-4099-98A9-663CF7649FF0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675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4AE2-12A8-4791-BB7C-0E639DA24EA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4E8-1797-4C92-8882-1DAE4CA2C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2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4AE2-12A8-4791-BB7C-0E639DA24EA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4E8-1797-4C92-8882-1DAE4CA2C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7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4AE2-12A8-4791-BB7C-0E639DA24EA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4E8-1797-4C92-8882-1DAE4CA2C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1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5C774-40E0-43C1-8159-879F0EDAA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5B06B-575C-4AEE-BAA3-514D9279F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4AE2-12A8-4791-BB7C-0E639DA24EA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4E8-1797-4C92-8882-1DAE4CA2C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6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4AE2-12A8-4791-BB7C-0E639DA24EA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4E8-1797-4C92-8882-1DAE4CA2C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4AE2-12A8-4791-BB7C-0E639DA24EA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4E8-1797-4C92-8882-1DAE4CA2C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4AE2-12A8-4791-BB7C-0E639DA24EA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4E8-1797-4C92-8882-1DAE4CA2C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3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4AE2-12A8-4791-BB7C-0E639DA24EA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4E8-1797-4C92-8882-1DAE4CA2C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4AE2-12A8-4791-BB7C-0E639DA24EA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4E8-1797-4C92-8882-1DAE4CA2C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4AE2-12A8-4791-BB7C-0E639DA24EA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4E8-1797-4C92-8882-1DAE4CA2C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5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4AE2-12A8-4791-BB7C-0E639DA24EA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4E8-1797-4C92-8882-1DAE4CA2C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9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44AE2-12A8-4791-BB7C-0E639DA24EA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74E8-1797-4C92-8882-1DAE4CA2C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9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8/88/Portrait_of_George_Washington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ORAL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24384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FLORAL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97225"/>
            <a:ext cx="41148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152400" y="6096000"/>
            <a:ext cx="1028700" cy="577850"/>
            <a:chOff x="2601" y="8918"/>
            <a:chExt cx="2592" cy="2680"/>
          </a:xfrm>
        </p:grpSpPr>
        <p:graphicFrame>
          <p:nvGraphicFramePr>
            <p:cNvPr id="2056" name="Object 5"/>
            <p:cNvGraphicFramePr>
              <a:graphicFrameLocks noChangeAspect="1"/>
            </p:cNvGraphicFramePr>
            <p:nvPr/>
          </p:nvGraphicFramePr>
          <p:xfrm>
            <a:off x="2601" y="10106"/>
            <a:ext cx="2592" cy="1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r:id="rId6" imgW="751637" imgH="534924" progId="">
                    <p:embed/>
                  </p:oleObj>
                </mc:Choice>
                <mc:Fallback>
                  <p:oleObj r:id="rId6" imgW="751637" imgH="53492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1" y="10106"/>
                          <a:ext cx="2592" cy="1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7" name="Freeform 6"/>
            <p:cNvSpPr>
              <a:spLocks/>
            </p:cNvSpPr>
            <p:nvPr/>
          </p:nvSpPr>
          <p:spPr bwMode="auto">
            <a:xfrm>
              <a:off x="2601" y="9784"/>
              <a:ext cx="2592" cy="1247"/>
            </a:xfrm>
            <a:custGeom>
              <a:avLst/>
              <a:gdLst>
                <a:gd name="T0" fmla="*/ 522 w 2592"/>
                <a:gd name="T1" fmla="*/ 30 h 1247"/>
                <a:gd name="T2" fmla="*/ 650 w 2592"/>
                <a:gd name="T3" fmla="*/ 62 h 1247"/>
                <a:gd name="T4" fmla="*/ 766 w 2592"/>
                <a:gd name="T5" fmla="*/ 65 h 1247"/>
                <a:gd name="T6" fmla="*/ 878 w 2592"/>
                <a:gd name="T7" fmla="*/ 55 h 1247"/>
                <a:gd name="T8" fmla="*/ 981 w 2592"/>
                <a:gd name="T9" fmla="*/ 42 h 1247"/>
                <a:gd name="T10" fmla="*/ 1078 w 2592"/>
                <a:gd name="T11" fmla="*/ 40 h 1247"/>
                <a:gd name="T12" fmla="*/ 1169 w 2592"/>
                <a:gd name="T13" fmla="*/ 60 h 1247"/>
                <a:gd name="T14" fmla="*/ 1256 w 2592"/>
                <a:gd name="T15" fmla="*/ 117 h 1247"/>
                <a:gd name="T16" fmla="*/ 1341 w 2592"/>
                <a:gd name="T17" fmla="*/ 122 h 1247"/>
                <a:gd name="T18" fmla="*/ 1416 w 2592"/>
                <a:gd name="T19" fmla="*/ 62 h 1247"/>
                <a:gd name="T20" fmla="*/ 1482 w 2592"/>
                <a:gd name="T21" fmla="*/ 28 h 1247"/>
                <a:gd name="T22" fmla="*/ 1544 w 2592"/>
                <a:gd name="T23" fmla="*/ 13 h 1247"/>
                <a:gd name="T24" fmla="*/ 1597 w 2592"/>
                <a:gd name="T25" fmla="*/ 10 h 1247"/>
                <a:gd name="T26" fmla="*/ 1649 w 2592"/>
                <a:gd name="T27" fmla="*/ 20 h 1247"/>
                <a:gd name="T28" fmla="*/ 1702 w 2592"/>
                <a:gd name="T29" fmla="*/ 33 h 1247"/>
                <a:gd name="T30" fmla="*/ 1762 w 2592"/>
                <a:gd name="T31" fmla="*/ 45 h 1247"/>
                <a:gd name="T32" fmla="*/ 1828 w 2592"/>
                <a:gd name="T33" fmla="*/ 57 h 1247"/>
                <a:gd name="T34" fmla="*/ 1903 w 2592"/>
                <a:gd name="T35" fmla="*/ 60 h 1247"/>
                <a:gd name="T36" fmla="*/ 1993 w 2592"/>
                <a:gd name="T37" fmla="*/ 55 h 1247"/>
                <a:gd name="T38" fmla="*/ 2093 w 2592"/>
                <a:gd name="T39" fmla="*/ 35 h 1247"/>
                <a:gd name="T40" fmla="*/ 2157 w 2592"/>
                <a:gd name="T41" fmla="*/ 42 h 1247"/>
                <a:gd name="T42" fmla="*/ 2185 w 2592"/>
                <a:gd name="T43" fmla="*/ 100 h 1247"/>
                <a:gd name="T44" fmla="*/ 2224 w 2592"/>
                <a:gd name="T45" fmla="*/ 157 h 1247"/>
                <a:gd name="T46" fmla="*/ 2263 w 2592"/>
                <a:gd name="T47" fmla="*/ 196 h 1247"/>
                <a:gd name="T48" fmla="*/ 2592 w 2592"/>
                <a:gd name="T49" fmla="*/ 1187 h 1247"/>
                <a:gd name="T50" fmla="*/ 1464 w 2592"/>
                <a:gd name="T51" fmla="*/ 1190 h 1247"/>
                <a:gd name="T52" fmla="*/ 1482 w 2592"/>
                <a:gd name="T53" fmla="*/ 1207 h 1247"/>
                <a:gd name="T54" fmla="*/ 1498 w 2592"/>
                <a:gd name="T55" fmla="*/ 1227 h 1247"/>
                <a:gd name="T56" fmla="*/ 1489 w 2592"/>
                <a:gd name="T57" fmla="*/ 1245 h 1247"/>
                <a:gd name="T58" fmla="*/ 1430 w 2592"/>
                <a:gd name="T59" fmla="*/ 1247 h 1247"/>
                <a:gd name="T60" fmla="*/ 1322 w 2592"/>
                <a:gd name="T61" fmla="*/ 1247 h 1247"/>
                <a:gd name="T62" fmla="*/ 1208 w 2592"/>
                <a:gd name="T63" fmla="*/ 1247 h 1247"/>
                <a:gd name="T64" fmla="*/ 1130 w 2592"/>
                <a:gd name="T65" fmla="*/ 1247 h 1247"/>
                <a:gd name="T66" fmla="*/ 1091 w 2592"/>
                <a:gd name="T67" fmla="*/ 1245 h 1247"/>
                <a:gd name="T68" fmla="*/ 1075 w 2592"/>
                <a:gd name="T69" fmla="*/ 1227 h 1247"/>
                <a:gd name="T70" fmla="*/ 1089 w 2592"/>
                <a:gd name="T71" fmla="*/ 1207 h 1247"/>
                <a:gd name="T72" fmla="*/ 1107 w 2592"/>
                <a:gd name="T73" fmla="*/ 1190 h 1247"/>
                <a:gd name="T74" fmla="*/ 0 w 2592"/>
                <a:gd name="T75" fmla="*/ 1187 h 1247"/>
                <a:gd name="T76" fmla="*/ 302 w 2592"/>
                <a:gd name="T77" fmla="*/ 187 h 1247"/>
                <a:gd name="T78" fmla="*/ 339 w 2592"/>
                <a:gd name="T79" fmla="*/ 159 h 1247"/>
                <a:gd name="T80" fmla="*/ 373 w 2592"/>
                <a:gd name="T81" fmla="*/ 119 h 1247"/>
                <a:gd name="T82" fmla="*/ 398 w 2592"/>
                <a:gd name="T83" fmla="*/ 72 h 1247"/>
                <a:gd name="T84" fmla="*/ 442 w 2592"/>
                <a:gd name="T85" fmla="*/ 52 h 12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592" h="1247">
                  <a:moveTo>
                    <a:pt x="453" y="0"/>
                  </a:moveTo>
                  <a:lnTo>
                    <a:pt x="522" y="30"/>
                  </a:lnTo>
                  <a:lnTo>
                    <a:pt x="586" y="50"/>
                  </a:lnTo>
                  <a:lnTo>
                    <a:pt x="650" y="62"/>
                  </a:lnTo>
                  <a:lnTo>
                    <a:pt x="709" y="67"/>
                  </a:lnTo>
                  <a:lnTo>
                    <a:pt x="766" y="65"/>
                  </a:lnTo>
                  <a:lnTo>
                    <a:pt x="824" y="62"/>
                  </a:lnTo>
                  <a:lnTo>
                    <a:pt x="878" y="55"/>
                  </a:lnTo>
                  <a:lnTo>
                    <a:pt x="931" y="47"/>
                  </a:lnTo>
                  <a:lnTo>
                    <a:pt x="981" y="42"/>
                  </a:lnTo>
                  <a:lnTo>
                    <a:pt x="1029" y="40"/>
                  </a:lnTo>
                  <a:lnTo>
                    <a:pt x="1078" y="40"/>
                  </a:lnTo>
                  <a:lnTo>
                    <a:pt x="1123" y="47"/>
                  </a:lnTo>
                  <a:lnTo>
                    <a:pt x="1169" y="60"/>
                  </a:lnTo>
                  <a:lnTo>
                    <a:pt x="1212" y="82"/>
                  </a:lnTo>
                  <a:lnTo>
                    <a:pt x="1256" y="117"/>
                  </a:lnTo>
                  <a:lnTo>
                    <a:pt x="1297" y="162"/>
                  </a:lnTo>
                  <a:lnTo>
                    <a:pt x="1341" y="122"/>
                  </a:lnTo>
                  <a:lnTo>
                    <a:pt x="1380" y="87"/>
                  </a:lnTo>
                  <a:lnTo>
                    <a:pt x="1416" y="62"/>
                  </a:lnTo>
                  <a:lnTo>
                    <a:pt x="1450" y="40"/>
                  </a:lnTo>
                  <a:lnTo>
                    <a:pt x="1482" y="28"/>
                  </a:lnTo>
                  <a:lnTo>
                    <a:pt x="1514" y="18"/>
                  </a:lnTo>
                  <a:lnTo>
                    <a:pt x="1544" y="13"/>
                  </a:lnTo>
                  <a:lnTo>
                    <a:pt x="1572" y="10"/>
                  </a:lnTo>
                  <a:lnTo>
                    <a:pt x="1597" y="10"/>
                  </a:lnTo>
                  <a:lnTo>
                    <a:pt x="1622" y="15"/>
                  </a:lnTo>
                  <a:lnTo>
                    <a:pt x="1649" y="20"/>
                  </a:lnTo>
                  <a:lnTo>
                    <a:pt x="1675" y="25"/>
                  </a:lnTo>
                  <a:lnTo>
                    <a:pt x="1702" y="33"/>
                  </a:lnTo>
                  <a:lnTo>
                    <a:pt x="1732" y="40"/>
                  </a:lnTo>
                  <a:lnTo>
                    <a:pt x="1762" y="45"/>
                  </a:lnTo>
                  <a:lnTo>
                    <a:pt x="1794" y="52"/>
                  </a:lnTo>
                  <a:lnTo>
                    <a:pt x="1828" y="57"/>
                  </a:lnTo>
                  <a:lnTo>
                    <a:pt x="1865" y="60"/>
                  </a:lnTo>
                  <a:lnTo>
                    <a:pt x="1903" y="60"/>
                  </a:lnTo>
                  <a:lnTo>
                    <a:pt x="1947" y="60"/>
                  </a:lnTo>
                  <a:lnTo>
                    <a:pt x="1993" y="55"/>
                  </a:lnTo>
                  <a:lnTo>
                    <a:pt x="2041" y="47"/>
                  </a:lnTo>
                  <a:lnTo>
                    <a:pt x="2093" y="35"/>
                  </a:lnTo>
                  <a:lnTo>
                    <a:pt x="2150" y="20"/>
                  </a:lnTo>
                  <a:lnTo>
                    <a:pt x="2157" y="42"/>
                  </a:lnTo>
                  <a:lnTo>
                    <a:pt x="2171" y="70"/>
                  </a:lnTo>
                  <a:lnTo>
                    <a:pt x="2185" y="100"/>
                  </a:lnTo>
                  <a:lnTo>
                    <a:pt x="2203" y="129"/>
                  </a:lnTo>
                  <a:lnTo>
                    <a:pt x="2224" y="157"/>
                  </a:lnTo>
                  <a:lnTo>
                    <a:pt x="2244" y="182"/>
                  </a:lnTo>
                  <a:lnTo>
                    <a:pt x="2263" y="196"/>
                  </a:lnTo>
                  <a:lnTo>
                    <a:pt x="2283" y="204"/>
                  </a:lnTo>
                  <a:lnTo>
                    <a:pt x="2592" y="1187"/>
                  </a:lnTo>
                  <a:lnTo>
                    <a:pt x="1460" y="1187"/>
                  </a:lnTo>
                  <a:lnTo>
                    <a:pt x="1464" y="1190"/>
                  </a:lnTo>
                  <a:lnTo>
                    <a:pt x="1471" y="1197"/>
                  </a:lnTo>
                  <a:lnTo>
                    <a:pt x="1482" y="1207"/>
                  </a:lnTo>
                  <a:lnTo>
                    <a:pt x="1492" y="1217"/>
                  </a:lnTo>
                  <a:lnTo>
                    <a:pt x="1498" y="1227"/>
                  </a:lnTo>
                  <a:lnTo>
                    <a:pt x="1498" y="1237"/>
                  </a:lnTo>
                  <a:lnTo>
                    <a:pt x="1489" y="1245"/>
                  </a:lnTo>
                  <a:lnTo>
                    <a:pt x="1466" y="1247"/>
                  </a:lnTo>
                  <a:lnTo>
                    <a:pt x="1430" y="1247"/>
                  </a:lnTo>
                  <a:lnTo>
                    <a:pt x="1380" y="1247"/>
                  </a:lnTo>
                  <a:lnTo>
                    <a:pt x="1322" y="1247"/>
                  </a:lnTo>
                  <a:lnTo>
                    <a:pt x="1263" y="1247"/>
                  </a:lnTo>
                  <a:lnTo>
                    <a:pt x="1208" y="1247"/>
                  </a:lnTo>
                  <a:lnTo>
                    <a:pt x="1162" y="1247"/>
                  </a:lnTo>
                  <a:lnTo>
                    <a:pt x="1130" y="1247"/>
                  </a:lnTo>
                  <a:lnTo>
                    <a:pt x="1119" y="1247"/>
                  </a:lnTo>
                  <a:lnTo>
                    <a:pt x="1091" y="1245"/>
                  </a:lnTo>
                  <a:lnTo>
                    <a:pt x="1078" y="1237"/>
                  </a:lnTo>
                  <a:lnTo>
                    <a:pt x="1075" y="1227"/>
                  </a:lnTo>
                  <a:lnTo>
                    <a:pt x="1080" y="1217"/>
                  </a:lnTo>
                  <a:lnTo>
                    <a:pt x="1089" y="1207"/>
                  </a:lnTo>
                  <a:lnTo>
                    <a:pt x="1100" y="1197"/>
                  </a:lnTo>
                  <a:lnTo>
                    <a:pt x="1107" y="1190"/>
                  </a:lnTo>
                  <a:lnTo>
                    <a:pt x="1112" y="1187"/>
                  </a:lnTo>
                  <a:lnTo>
                    <a:pt x="0" y="1187"/>
                  </a:lnTo>
                  <a:lnTo>
                    <a:pt x="286" y="191"/>
                  </a:lnTo>
                  <a:lnTo>
                    <a:pt x="302" y="187"/>
                  </a:lnTo>
                  <a:lnTo>
                    <a:pt x="320" y="177"/>
                  </a:lnTo>
                  <a:lnTo>
                    <a:pt x="339" y="159"/>
                  </a:lnTo>
                  <a:lnTo>
                    <a:pt x="357" y="142"/>
                  </a:lnTo>
                  <a:lnTo>
                    <a:pt x="373" y="119"/>
                  </a:lnTo>
                  <a:lnTo>
                    <a:pt x="387" y="97"/>
                  </a:lnTo>
                  <a:lnTo>
                    <a:pt x="398" y="72"/>
                  </a:lnTo>
                  <a:lnTo>
                    <a:pt x="407" y="50"/>
                  </a:lnTo>
                  <a:lnTo>
                    <a:pt x="442" y="5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7"/>
            <p:cNvSpPr>
              <a:spLocks/>
            </p:cNvSpPr>
            <p:nvPr/>
          </p:nvSpPr>
          <p:spPr bwMode="auto">
            <a:xfrm>
              <a:off x="3717" y="10917"/>
              <a:ext cx="337" cy="89"/>
            </a:xfrm>
            <a:custGeom>
              <a:avLst/>
              <a:gdLst>
                <a:gd name="T0" fmla="*/ 0 w 337"/>
                <a:gd name="T1" fmla="*/ 89 h 89"/>
                <a:gd name="T2" fmla="*/ 337 w 337"/>
                <a:gd name="T3" fmla="*/ 89 h 89"/>
                <a:gd name="T4" fmla="*/ 316 w 337"/>
                <a:gd name="T5" fmla="*/ 79 h 89"/>
                <a:gd name="T6" fmla="*/ 296 w 337"/>
                <a:gd name="T7" fmla="*/ 67 h 89"/>
                <a:gd name="T8" fmla="*/ 275 w 337"/>
                <a:gd name="T9" fmla="*/ 52 h 89"/>
                <a:gd name="T10" fmla="*/ 257 w 337"/>
                <a:gd name="T11" fmla="*/ 37 h 89"/>
                <a:gd name="T12" fmla="*/ 238 w 337"/>
                <a:gd name="T13" fmla="*/ 22 h 89"/>
                <a:gd name="T14" fmla="*/ 220 w 337"/>
                <a:gd name="T15" fmla="*/ 10 h 89"/>
                <a:gd name="T16" fmla="*/ 202 w 337"/>
                <a:gd name="T17" fmla="*/ 2 h 89"/>
                <a:gd name="T18" fmla="*/ 181 w 337"/>
                <a:gd name="T19" fmla="*/ 0 h 89"/>
                <a:gd name="T20" fmla="*/ 151 w 337"/>
                <a:gd name="T21" fmla="*/ 2 h 89"/>
                <a:gd name="T22" fmla="*/ 124 w 337"/>
                <a:gd name="T23" fmla="*/ 12 h 89"/>
                <a:gd name="T24" fmla="*/ 101 w 337"/>
                <a:gd name="T25" fmla="*/ 25 h 89"/>
                <a:gd name="T26" fmla="*/ 80 w 337"/>
                <a:gd name="T27" fmla="*/ 37 h 89"/>
                <a:gd name="T28" fmla="*/ 60 w 337"/>
                <a:gd name="T29" fmla="*/ 54 h 89"/>
                <a:gd name="T30" fmla="*/ 42 w 337"/>
                <a:gd name="T31" fmla="*/ 67 h 89"/>
                <a:gd name="T32" fmla="*/ 21 w 337"/>
                <a:gd name="T33" fmla="*/ 79 h 89"/>
                <a:gd name="T34" fmla="*/ 0 w 337"/>
                <a:gd name="T35" fmla="*/ 89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7" h="89">
                  <a:moveTo>
                    <a:pt x="0" y="89"/>
                  </a:moveTo>
                  <a:lnTo>
                    <a:pt x="337" y="89"/>
                  </a:lnTo>
                  <a:lnTo>
                    <a:pt x="316" y="79"/>
                  </a:lnTo>
                  <a:lnTo>
                    <a:pt x="296" y="67"/>
                  </a:lnTo>
                  <a:lnTo>
                    <a:pt x="275" y="52"/>
                  </a:lnTo>
                  <a:lnTo>
                    <a:pt x="257" y="37"/>
                  </a:lnTo>
                  <a:lnTo>
                    <a:pt x="238" y="22"/>
                  </a:lnTo>
                  <a:lnTo>
                    <a:pt x="220" y="10"/>
                  </a:lnTo>
                  <a:lnTo>
                    <a:pt x="202" y="2"/>
                  </a:lnTo>
                  <a:lnTo>
                    <a:pt x="181" y="0"/>
                  </a:lnTo>
                  <a:lnTo>
                    <a:pt x="151" y="2"/>
                  </a:lnTo>
                  <a:lnTo>
                    <a:pt x="124" y="12"/>
                  </a:lnTo>
                  <a:lnTo>
                    <a:pt x="101" y="25"/>
                  </a:lnTo>
                  <a:lnTo>
                    <a:pt x="80" y="37"/>
                  </a:lnTo>
                  <a:lnTo>
                    <a:pt x="60" y="54"/>
                  </a:lnTo>
                  <a:lnTo>
                    <a:pt x="42" y="67"/>
                  </a:lnTo>
                  <a:lnTo>
                    <a:pt x="21" y="7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8"/>
            <p:cNvSpPr>
              <a:spLocks/>
            </p:cNvSpPr>
            <p:nvPr/>
          </p:nvSpPr>
          <p:spPr bwMode="auto">
            <a:xfrm>
              <a:off x="2660" y="9933"/>
              <a:ext cx="323" cy="944"/>
            </a:xfrm>
            <a:custGeom>
              <a:avLst/>
              <a:gdLst>
                <a:gd name="T0" fmla="*/ 254 w 323"/>
                <a:gd name="T1" fmla="*/ 70 h 944"/>
                <a:gd name="T2" fmla="*/ 0 w 323"/>
                <a:gd name="T3" fmla="*/ 944 h 944"/>
                <a:gd name="T4" fmla="*/ 16 w 323"/>
                <a:gd name="T5" fmla="*/ 934 h 944"/>
                <a:gd name="T6" fmla="*/ 35 w 323"/>
                <a:gd name="T7" fmla="*/ 919 h 944"/>
                <a:gd name="T8" fmla="*/ 53 w 323"/>
                <a:gd name="T9" fmla="*/ 899 h 944"/>
                <a:gd name="T10" fmla="*/ 74 w 323"/>
                <a:gd name="T11" fmla="*/ 880 h 944"/>
                <a:gd name="T12" fmla="*/ 92 w 323"/>
                <a:gd name="T13" fmla="*/ 857 h 944"/>
                <a:gd name="T14" fmla="*/ 110 w 323"/>
                <a:gd name="T15" fmla="*/ 837 h 944"/>
                <a:gd name="T16" fmla="*/ 126 w 323"/>
                <a:gd name="T17" fmla="*/ 815 h 944"/>
                <a:gd name="T18" fmla="*/ 138 w 323"/>
                <a:gd name="T19" fmla="*/ 795 h 944"/>
                <a:gd name="T20" fmla="*/ 323 w 323"/>
                <a:gd name="T21" fmla="*/ 0 h 944"/>
                <a:gd name="T22" fmla="*/ 318 w 323"/>
                <a:gd name="T23" fmla="*/ 8 h 944"/>
                <a:gd name="T24" fmla="*/ 312 w 323"/>
                <a:gd name="T25" fmla="*/ 18 h 944"/>
                <a:gd name="T26" fmla="*/ 302 w 323"/>
                <a:gd name="T27" fmla="*/ 28 h 944"/>
                <a:gd name="T28" fmla="*/ 296 w 323"/>
                <a:gd name="T29" fmla="*/ 38 h 944"/>
                <a:gd name="T30" fmla="*/ 284 w 323"/>
                <a:gd name="T31" fmla="*/ 47 h 944"/>
                <a:gd name="T32" fmla="*/ 275 w 323"/>
                <a:gd name="T33" fmla="*/ 55 h 944"/>
                <a:gd name="T34" fmla="*/ 266 w 323"/>
                <a:gd name="T35" fmla="*/ 62 h 944"/>
                <a:gd name="T36" fmla="*/ 254 w 323"/>
                <a:gd name="T37" fmla="*/ 70 h 9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3" h="944">
                  <a:moveTo>
                    <a:pt x="254" y="70"/>
                  </a:moveTo>
                  <a:lnTo>
                    <a:pt x="0" y="944"/>
                  </a:lnTo>
                  <a:lnTo>
                    <a:pt x="16" y="934"/>
                  </a:lnTo>
                  <a:lnTo>
                    <a:pt x="35" y="919"/>
                  </a:lnTo>
                  <a:lnTo>
                    <a:pt x="53" y="899"/>
                  </a:lnTo>
                  <a:lnTo>
                    <a:pt x="74" y="880"/>
                  </a:lnTo>
                  <a:lnTo>
                    <a:pt x="92" y="857"/>
                  </a:lnTo>
                  <a:lnTo>
                    <a:pt x="110" y="837"/>
                  </a:lnTo>
                  <a:lnTo>
                    <a:pt x="126" y="815"/>
                  </a:lnTo>
                  <a:lnTo>
                    <a:pt x="138" y="795"/>
                  </a:lnTo>
                  <a:lnTo>
                    <a:pt x="323" y="0"/>
                  </a:lnTo>
                  <a:lnTo>
                    <a:pt x="318" y="8"/>
                  </a:lnTo>
                  <a:lnTo>
                    <a:pt x="312" y="18"/>
                  </a:lnTo>
                  <a:lnTo>
                    <a:pt x="302" y="28"/>
                  </a:lnTo>
                  <a:lnTo>
                    <a:pt x="296" y="38"/>
                  </a:lnTo>
                  <a:lnTo>
                    <a:pt x="284" y="47"/>
                  </a:lnTo>
                  <a:lnTo>
                    <a:pt x="275" y="55"/>
                  </a:lnTo>
                  <a:lnTo>
                    <a:pt x="266" y="62"/>
                  </a:lnTo>
                  <a:lnTo>
                    <a:pt x="254" y="7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9"/>
            <p:cNvSpPr>
              <a:spLocks/>
            </p:cNvSpPr>
            <p:nvPr/>
          </p:nvSpPr>
          <p:spPr bwMode="auto">
            <a:xfrm>
              <a:off x="3907" y="10681"/>
              <a:ext cx="1066" cy="208"/>
            </a:xfrm>
            <a:custGeom>
              <a:avLst/>
              <a:gdLst>
                <a:gd name="T0" fmla="*/ 0 w 1066"/>
                <a:gd name="T1" fmla="*/ 146 h 208"/>
                <a:gd name="T2" fmla="*/ 60 w 1066"/>
                <a:gd name="T3" fmla="*/ 89 h 208"/>
                <a:gd name="T4" fmla="*/ 126 w 1066"/>
                <a:gd name="T5" fmla="*/ 47 h 208"/>
                <a:gd name="T6" fmla="*/ 195 w 1066"/>
                <a:gd name="T7" fmla="*/ 20 h 208"/>
                <a:gd name="T8" fmla="*/ 266 w 1066"/>
                <a:gd name="T9" fmla="*/ 5 h 208"/>
                <a:gd name="T10" fmla="*/ 341 w 1066"/>
                <a:gd name="T11" fmla="*/ 0 h 208"/>
                <a:gd name="T12" fmla="*/ 417 w 1066"/>
                <a:gd name="T13" fmla="*/ 2 h 208"/>
                <a:gd name="T14" fmla="*/ 492 w 1066"/>
                <a:gd name="T15" fmla="*/ 12 h 208"/>
                <a:gd name="T16" fmla="*/ 568 w 1066"/>
                <a:gd name="T17" fmla="*/ 25 h 208"/>
                <a:gd name="T18" fmla="*/ 641 w 1066"/>
                <a:gd name="T19" fmla="*/ 42 h 208"/>
                <a:gd name="T20" fmla="*/ 712 w 1066"/>
                <a:gd name="T21" fmla="*/ 62 h 208"/>
                <a:gd name="T22" fmla="*/ 780 w 1066"/>
                <a:gd name="T23" fmla="*/ 79 h 208"/>
                <a:gd name="T24" fmla="*/ 844 w 1066"/>
                <a:gd name="T25" fmla="*/ 94 h 208"/>
                <a:gd name="T26" fmla="*/ 904 w 1066"/>
                <a:gd name="T27" fmla="*/ 104 h 208"/>
                <a:gd name="T28" fmla="*/ 959 w 1066"/>
                <a:gd name="T29" fmla="*/ 109 h 208"/>
                <a:gd name="T30" fmla="*/ 1007 w 1066"/>
                <a:gd name="T31" fmla="*/ 104 h 208"/>
                <a:gd name="T32" fmla="*/ 1046 w 1066"/>
                <a:gd name="T33" fmla="*/ 92 h 208"/>
                <a:gd name="T34" fmla="*/ 1066 w 1066"/>
                <a:gd name="T35" fmla="*/ 124 h 208"/>
                <a:gd name="T36" fmla="*/ 1018 w 1066"/>
                <a:gd name="T37" fmla="*/ 141 h 208"/>
                <a:gd name="T38" fmla="*/ 968 w 1066"/>
                <a:gd name="T39" fmla="*/ 146 h 208"/>
                <a:gd name="T40" fmla="*/ 913 w 1066"/>
                <a:gd name="T41" fmla="*/ 144 h 208"/>
                <a:gd name="T42" fmla="*/ 856 w 1066"/>
                <a:gd name="T43" fmla="*/ 136 h 208"/>
                <a:gd name="T44" fmla="*/ 796 w 1066"/>
                <a:gd name="T45" fmla="*/ 124 h 208"/>
                <a:gd name="T46" fmla="*/ 735 w 1066"/>
                <a:gd name="T47" fmla="*/ 107 h 208"/>
                <a:gd name="T48" fmla="*/ 671 w 1066"/>
                <a:gd name="T49" fmla="*/ 92 h 208"/>
                <a:gd name="T50" fmla="*/ 602 w 1066"/>
                <a:gd name="T51" fmla="*/ 74 h 208"/>
                <a:gd name="T52" fmla="*/ 533 w 1066"/>
                <a:gd name="T53" fmla="*/ 62 h 208"/>
                <a:gd name="T54" fmla="*/ 462 w 1066"/>
                <a:gd name="T55" fmla="*/ 55 h 208"/>
                <a:gd name="T56" fmla="*/ 389 w 1066"/>
                <a:gd name="T57" fmla="*/ 52 h 208"/>
                <a:gd name="T58" fmla="*/ 314 w 1066"/>
                <a:gd name="T59" fmla="*/ 59 h 208"/>
                <a:gd name="T60" fmla="*/ 238 w 1066"/>
                <a:gd name="T61" fmla="*/ 77 h 208"/>
                <a:gd name="T62" fmla="*/ 160 w 1066"/>
                <a:gd name="T63" fmla="*/ 107 h 208"/>
                <a:gd name="T64" fmla="*/ 80 w 1066"/>
                <a:gd name="T65" fmla="*/ 149 h 208"/>
                <a:gd name="T66" fmla="*/ 0 w 1066"/>
                <a:gd name="T67" fmla="*/ 208 h 208"/>
                <a:gd name="T68" fmla="*/ 3 w 1066"/>
                <a:gd name="T69" fmla="*/ 196 h 208"/>
                <a:gd name="T70" fmla="*/ 3 w 1066"/>
                <a:gd name="T71" fmla="*/ 181 h 208"/>
                <a:gd name="T72" fmla="*/ 3 w 1066"/>
                <a:gd name="T73" fmla="*/ 164 h 208"/>
                <a:gd name="T74" fmla="*/ 0 w 1066"/>
                <a:gd name="T75" fmla="*/ 146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66" h="208">
                  <a:moveTo>
                    <a:pt x="0" y="146"/>
                  </a:moveTo>
                  <a:lnTo>
                    <a:pt x="60" y="89"/>
                  </a:lnTo>
                  <a:lnTo>
                    <a:pt x="126" y="47"/>
                  </a:lnTo>
                  <a:lnTo>
                    <a:pt x="195" y="20"/>
                  </a:lnTo>
                  <a:lnTo>
                    <a:pt x="266" y="5"/>
                  </a:lnTo>
                  <a:lnTo>
                    <a:pt x="341" y="0"/>
                  </a:lnTo>
                  <a:lnTo>
                    <a:pt x="417" y="2"/>
                  </a:lnTo>
                  <a:lnTo>
                    <a:pt x="492" y="12"/>
                  </a:lnTo>
                  <a:lnTo>
                    <a:pt x="568" y="25"/>
                  </a:lnTo>
                  <a:lnTo>
                    <a:pt x="641" y="42"/>
                  </a:lnTo>
                  <a:lnTo>
                    <a:pt x="712" y="62"/>
                  </a:lnTo>
                  <a:lnTo>
                    <a:pt x="780" y="79"/>
                  </a:lnTo>
                  <a:lnTo>
                    <a:pt x="844" y="94"/>
                  </a:lnTo>
                  <a:lnTo>
                    <a:pt x="904" y="104"/>
                  </a:lnTo>
                  <a:lnTo>
                    <a:pt x="959" y="109"/>
                  </a:lnTo>
                  <a:lnTo>
                    <a:pt x="1007" y="104"/>
                  </a:lnTo>
                  <a:lnTo>
                    <a:pt x="1046" y="92"/>
                  </a:lnTo>
                  <a:lnTo>
                    <a:pt x="1066" y="124"/>
                  </a:lnTo>
                  <a:lnTo>
                    <a:pt x="1018" y="141"/>
                  </a:lnTo>
                  <a:lnTo>
                    <a:pt x="968" y="146"/>
                  </a:lnTo>
                  <a:lnTo>
                    <a:pt x="913" y="144"/>
                  </a:lnTo>
                  <a:lnTo>
                    <a:pt x="856" y="136"/>
                  </a:lnTo>
                  <a:lnTo>
                    <a:pt x="796" y="124"/>
                  </a:lnTo>
                  <a:lnTo>
                    <a:pt x="735" y="107"/>
                  </a:lnTo>
                  <a:lnTo>
                    <a:pt x="671" y="92"/>
                  </a:lnTo>
                  <a:lnTo>
                    <a:pt x="602" y="74"/>
                  </a:lnTo>
                  <a:lnTo>
                    <a:pt x="533" y="62"/>
                  </a:lnTo>
                  <a:lnTo>
                    <a:pt x="462" y="55"/>
                  </a:lnTo>
                  <a:lnTo>
                    <a:pt x="389" y="52"/>
                  </a:lnTo>
                  <a:lnTo>
                    <a:pt x="314" y="59"/>
                  </a:lnTo>
                  <a:lnTo>
                    <a:pt x="238" y="77"/>
                  </a:lnTo>
                  <a:lnTo>
                    <a:pt x="160" y="107"/>
                  </a:lnTo>
                  <a:lnTo>
                    <a:pt x="80" y="149"/>
                  </a:lnTo>
                  <a:lnTo>
                    <a:pt x="0" y="208"/>
                  </a:lnTo>
                  <a:lnTo>
                    <a:pt x="3" y="196"/>
                  </a:lnTo>
                  <a:lnTo>
                    <a:pt x="3" y="181"/>
                  </a:lnTo>
                  <a:lnTo>
                    <a:pt x="3" y="164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0"/>
            <p:cNvSpPr>
              <a:spLocks/>
            </p:cNvSpPr>
            <p:nvPr/>
          </p:nvSpPr>
          <p:spPr bwMode="auto">
            <a:xfrm>
              <a:off x="3926" y="10760"/>
              <a:ext cx="1187" cy="192"/>
            </a:xfrm>
            <a:custGeom>
              <a:avLst/>
              <a:gdLst>
                <a:gd name="T0" fmla="*/ 0 w 1187"/>
                <a:gd name="T1" fmla="*/ 142 h 192"/>
                <a:gd name="T2" fmla="*/ 77 w 1187"/>
                <a:gd name="T3" fmla="*/ 87 h 192"/>
                <a:gd name="T4" fmla="*/ 153 w 1187"/>
                <a:gd name="T5" fmla="*/ 48 h 192"/>
                <a:gd name="T6" fmla="*/ 228 w 1187"/>
                <a:gd name="T7" fmla="*/ 20 h 192"/>
                <a:gd name="T8" fmla="*/ 302 w 1187"/>
                <a:gd name="T9" fmla="*/ 5 h 192"/>
                <a:gd name="T10" fmla="*/ 375 w 1187"/>
                <a:gd name="T11" fmla="*/ 0 h 192"/>
                <a:gd name="T12" fmla="*/ 446 w 1187"/>
                <a:gd name="T13" fmla="*/ 3 h 192"/>
                <a:gd name="T14" fmla="*/ 517 w 1187"/>
                <a:gd name="T15" fmla="*/ 10 h 192"/>
                <a:gd name="T16" fmla="*/ 585 w 1187"/>
                <a:gd name="T17" fmla="*/ 23 h 192"/>
                <a:gd name="T18" fmla="*/ 652 w 1187"/>
                <a:gd name="T19" fmla="*/ 38 h 192"/>
                <a:gd name="T20" fmla="*/ 716 w 1187"/>
                <a:gd name="T21" fmla="*/ 53 h 192"/>
                <a:gd name="T22" fmla="*/ 780 w 1187"/>
                <a:gd name="T23" fmla="*/ 67 h 192"/>
                <a:gd name="T24" fmla="*/ 839 w 1187"/>
                <a:gd name="T25" fmla="*/ 80 h 192"/>
                <a:gd name="T26" fmla="*/ 899 w 1187"/>
                <a:gd name="T27" fmla="*/ 87 h 192"/>
                <a:gd name="T28" fmla="*/ 954 w 1187"/>
                <a:gd name="T29" fmla="*/ 87 h 192"/>
                <a:gd name="T30" fmla="*/ 1008 w 1187"/>
                <a:gd name="T31" fmla="*/ 77 h 192"/>
                <a:gd name="T32" fmla="*/ 1059 w 1187"/>
                <a:gd name="T33" fmla="*/ 60 h 192"/>
                <a:gd name="T34" fmla="*/ 1070 w 1187"/>
                <a:gd name="T35" fmla="*/ 70 h 192"/>
                <a:gd name="T36" fmla="*/ 1082 w 1187"/>
                <a:gd name="T37" fmla="*/ 82 h 192"/>
                <a:gd name="T38" fmla="*/ 1095 w 1187"/>
                <a:gd name="T39" fmla="*/ 97 h 192"/>
                <a:gd name="T40" fmla="*/ 1114 w 1187"/>
                <a:gd name="T41" fmla="*/ 115 h 192"/>
                <a:gd name="T42" fmla="*/ 1130 w 1187"/>
                <a:gd name="T43" fmla="*/ 132 h 192"/>
                <a:gd name="T44" fmla="*/ 1148 w 1187"/>
                <a:gd name="T45" fmla="*/ 147 h 192"/>
                <a:gd name="T46" fmla="*/ 1166 w 1187"/>
                <a:gd name="T47" fmla="*/ 162 h 192"/>
                <a:gd name="T48" fmla="*/ 1187 w 1187"/>
                <a:gd name="T49" fmla="*/ 172 h 192"/>
                <a:gd name="T50" fmla="*/ 565 w 1187"/>
                <a:gd name="T51" fmla="*/ 172 h 192"/>
                <a:gd name="T52" fmla="*/ 551 w 1187"/>
                <a:gd name="T53" fmla="*/ 159 h 192"/>
                <a:gd name="T54" fmla="*/ 533 w 1187"/>
                <a:gd name="T55" fmla="*/ 147 h 192"/>
                <a:gd name="T56" fmla="*/ 507 w 1187"/>
                <a:gd name="T57" fmla="*/ 134 h 192"/>
                <a:gd name="T58" fmla="*/ 482 w 1187"/>
                <a:gd name="T59" fmla="*/ 127 h 192"/>
                <a:gd name="T60" fmla="*/ 450 w 1187"/>
                <a:gd name="T61" fmla="*/ 117 h 192"/>
                <a:gd name="T62" fmla="*/ 418 w 1187"/>
                <a:gd name="T63" fmla="*/ 112 h 192"/>
                <a:gd name="T64" fmla="*/ 382 w 1187"/>
                <a:gd name="T65" fmla="*/ 110 h 192"/>
                <a:gd name="T66" fmla="*/ 347 w 1187"/>
                <a:gd name="T67" fmla="*/ 107 h 192"/>
                <a:gd name="T68" fmla="*/ 308 w 1187"/>
                <a:gd name="T69" fmla="*/ 107 h 192"/>
                <a:gd name="T70" fmla="*/ 272 w 1187"/>
                <a:gd name="T71" fmla="*/ 112 h 192"/>
                <a:gd name="T72" fmla="*/ 235 w 1187"/>
                <a:gd name="T73" fmla="*/ 117 h 192"/>
                <a:gd name="T74" fmla="*/ 201 w 1187"/>
                <a:gd name="T75" fmla="*/ 125 h 192"/>
                <a:gd name="T76" fmla="*/ 167 w 1187"/>
                <a:gd name="T77" fmla="*/ 137 h 192"/>
                <a:gd name="T78" fmla="*/ 135 w 1187"/>
                <a:gd name="T79" fmla="*/ 152 h 192"/>
                <a:gd name="T80" fmla="*/ 107 w 1187"/>
                <a:gd name="T81" fmla="*/ 169 h 192"/>
                <a:gd name="T82" fmla="*/ 82 w 1187"/>
                <a:gd name="T83" fmla="*/ 192 h 192"/>
                <a:gd name="T84" fmla="*/ 75 w 1187"/>
                <a:gd name="T85" fmla="*/ 184 h 192"/>
                <a:gd name="T86" fmla="*/ 66 w 1187"/>
                <a:gd name="T87" fmla="*/ 177 h 192"/>
                <a:gd name="T88" fmla="*/ 57 w 1187"/>
                <a:gd name="T89" fmla="*/ 172 h 192"/>
                <a:gd name="T90" fmla="*/ 48 w 1187"/>
                <a:gd name="T91" fmla="*/ 164 h 192"/>
                <a:gd name="T92" fmla="*/ 36 w 1187"/>
                <a:gd name="T93" fmla="*/ 157 h 192"/>
                <a:gd name="T94" fmla="*/ 27 w 1187"/>
                <a:gd name="T95" fmla="*/ 152 h 192"/>
                <a:gd name="T96" fmla="*/ 13 w 1187"/>
                <a:gd name="T97" fmla="*/ 147 h 192"/>
                <a:gd name="T98" fmla="*/ 0 w 1187"/>
                <a:gd name="T99" fmla="*/ 142 h 1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87" h="192">
                  <a:moveTo>
                    <a:pt x="0" y="142"/>
                  </a:moveTo>
                  <a:lnTo>
                    <a:pt x="77" y="87"/>
                  </a:lnTo>
                  <a:lnTo>
                    <a:pt x="153" y="48"/>
                  </a:lnTo>
                  <a:lnTo>
                    <a:pt x="228" y="20"/>
                  </a:lnTo>
                  <a:lnTo>
                    <a:pt x="302" y="5"/>
                  </a:lnTo>
                  <a:lnTo>
                    <a:pt x="375" y="0"/>
                  </a:lnTo>
                  <a:lnTo>
                    <a:pt x="446" y="3"/>
                  </a:lnTo>
                  <a:lnTo>
                    <a:pt x="517" y="10"/>
                  </a:lnTo>
                  <a:lnTo>
                    <a:pt x="585" y="23"/>
                  </a:lnTo>
                  <a:lnTo>
                    <a:pt x="652" y="38"/>
                  </a:lnTo>
                  <a:lnTo>
                    <a:pt x="716" y="53"/>
                  </a:lnTo>
                  <a:lnTo>
                    <a:pt x="780" y="67"/>
                  </a:lnTo>
                  <a:lnTo>
                    <a:pt x="839" y="80"/>
                  </a:lnTo>
                  <a:lnTo>
                    <a:pt x="899" y="87"/>
                  </a:lnTo>
                  <a:lnTo>
                    <a:pt x="954" y="87"/>
                  </a:lnTo>
                  <a:lnTo>
                    <a:pt x="1008" y="77"/>
                  </a:lnTo>
                  <a:lnTo>
                    <a:pt x="1059" y="60"/>
                  </a:lnTo>
                  <a:lnTo>
                    <a:pt x="1070" y="70"/>
                  </a:lnTo>
                  <a:lnTo>
                    <a:pt x="1082" y="82"/>
                  </a:lnTo>
                  <a:lnTo>
                    <a:pt x="1095" y="97"/>
                  </a:lnTo>
                  <a:lnTo>
                    <a:pt x="1114" y="115"/>
                  </a:lnTo>
                  <a:lnTo>
                    <a:pt x="1130" y="132"/>
                  </a:lnTo>
                  <a:lnTo>
                    <a:pt x="1148" y="147"/>
                  </a:lnTo>
                  <a:lnTo>
                    <a:pt x="1166" y="162"/>
                  </a:lnTo>
                  <a:lnTo>
                    <a:pt x="1187" y="172"/>
                  </a:lnTo>
                  <a:lnTo>
                    <a:pt x="565" y="172"/>
                  </a:lnTo>
                  <a:lnTo>
                    <a:pt x="551" y="159"/>
                  </a:lnTo>
                  <a:lnTo>
                    <a:pt x="533" y="147"/>
                  </a:lnTo>
                  <a:lnTo>
                    <a:pt x="507" y="134"/>
                  </a:lnTo>
                  <a:lnTo>
                    <a:pt x="482" y="127"/>
                  </a:lnTo>
                  <a:lnTo>
                    <a:pt x="450" y="117"/>
                  </a:lnTo>
                  <a:lnTo>
                    <a:pt x="418" y="112"/>
                  </a:lnTo>
                  <a:lnTo>
                    <a:pt x="382" y="110"/>
                  </a:lnTo>
                  <a:lnTo>
                    <a:pt x="347" y="107"/>
                  </a:lnTo>
                  <a:lnTo>
                    <a:pt x="308" y="107"/>
                  </a:lnTo>
                  <a:lnTo>
                    <a:pt x="272" y="112"/>
                  </a:lnTo>
                  <a:lnTo>
                    <a:pt x="235" y="117"/>
                  </a:lnTo>
                  <a:lnTo>
                    <a:pt x="201" y="125"/>
                  </a:lnTo>
                  <a:lnTo>
                    <a:pt x="167" y="137"/>
                  </a:lnTo>
                  <a:lnTo>
                    <a:pt x="135" y="152"/>
                  </a:lnTo>
                  <a:lnTo>
                    <a:pt x="107" y="169"/>
                  </a:lnTo>
                  <a:lnTo>
                    <a:pt x="82" y="192"/>
                  </a:lnTo>
                  <a:lnTo>
                    <a:pt x="75" y="184"/>
                  </a:lnTo>
                  <a:lnTo>
                    <a:pt x="66" y="177"/>
                  </a:lnTo>
                  <a:lnTo>
                    <a:pt x="57" y="172"/>
                  </a:lnTo>
                  <a:lnTo>
                    <a:pt x="48" y="164"/>
                  </a:lnTo>
                  <a:lnTo>
                    <a:pt x="36" y="157"/>
                  </a:lnTo>
                  <a:lnTo>
                    <a:pt x="27" y="152"/>
                  </a:lnTo>
                  <a:lnTo>
                    <a:pt x="13" y="147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1"/>
            <p:cNvSpPr>
              <a:spLocks/>
            </p:cNvSpPr>
            <p:nvPr/>
          </p:nvSpPr>
          <p:spPr bwMode="auto">
            <a:xfrm>
              <a:off x="2644" y="10827"/>
              <a:ext cx="1192" cy="125"/>
            </a:xfrm>
            <a:custGeom>
              <a:avLst/>
              <a:gdLst>
                <a:gd name="T0" fmla="*/ 10 w 1192"/>
                <a:gd name="T1" fmla="*/ 92 h 125"/>
                <a:gd name="T2" fmla="*/ 35 w 1192"/>
                <a:gd name="T3" fmla="*/ 72 h 125"/>
                <a:gd name="T4" fmla="*/ 62 w 1192"/>
                <a:gd name="T5" fmla="*/ 48 h 125"/>
                <a:gd name="T6" fmla="*/ 87 w 1192"/>
                <a:gd name="T7" fmla="*/ 25 h 125"/>
                <a:gd name="T8" fmla="*/ 220 w 1192"/>
                <a:gd name="T9" fmla="*/ 48 h 125"/>
                <a:gd name="T10" fmla="*/ 426 w 1192"/>
                <a:gd name="T11" fmla="*/ 77 h 125"/>
                <a:gd name="T12" fmla="*/ 586 w 1192"/>
                <a:gd name="T13" fmla="*/ 72 h 125"/>
                <a:gd name="T14" fmla="*/ 710 w 1192"/>
                <a:gd name="T15" fmla="*/ 50 h 125"/>
                <a:gd name="T16" fmla="*/ 813 w 1192"/>
                <a:gd name="T17" fmla="*/ 23 h 125"/>
                <a:gd name="T18" fmla="*/ 906 w 1192"/>
                <a:gd name="T19" fmla="*/ 3 h 125"/>
                <a:gd name="T20" fmla="*/ 1007 w 1192"/>
                <a:gd name="T21" fmla="*/ 5 h 125"/>
                <a:gd name="T22" fmla="*/ 1124 w 1192"/>
                <a:gd name="T23" fmla="*/ 43 h 125"/>
                <a:gd name="T24" fmla="*/ 1183 w 1192"/>
                <a:gd name="T25" fmla="*/ 82 h 125"/>
                <a:gd name="T26" fmla="*/ 1160 w 1192"/>
                <a:gd name="T27" fmla="*/ 95 h 125"/>
                <a:gd name="T28" fmla="*/ 1140 w 1192"/>
                <a:gd name="T29" fmla="*/ 110 h 125"/>
                <a:gd name="T30" fmla="*/ 1121 w 1192"/>
                <a:gd name="T31" fmla="*/ 120 h 125"/>
                <a:gd name="T32" fmla="*/ 1101 w 1192"/>
                <a:gd name="T33" fmla="*/ 110 h 125"/>
                <a:gd name="T34" fmla="*/ 1062 w 1192"/>
                <a:gd name="T35" fmla="*/ 87 h 125"/>
                <a:gd name="T36" fmla="*/ 1019 w 1192"/>
                <a:gd name="T37" fmla="*/ 72 h 125"/>
                <a:gd name="T38" fmla="*/ 973 w 1192"/>
                <a:gd name="T39" fmla="*/ 65 h 125"/>
                <a:gd name="T40" fmla="*/ 922 w 1192"/>
                <a:gd name="T41" fmla="*/ 62 h 125"/>
                <a:gd name="T42" fmla="*/ 870 w 1192"/>
                <a:gd name="T43" fmla="*/ 65 h 125"/>
                <a:gd name="T44" fmla="*/ 819 w 1192"/>
                <a:gd name="T45" fmla="*/ 77 h 125"/>
                <a:gd name="T46" fmla="*/ 769 w 1192"/>
                <a:gd name="T47" fmla="*/ 92 h 125"/>
                <a:gd name="T48" fmla="*/ 717 w 1192"/>
                <a:gd name="T49" fmla="*/ 102 h 125"/>
                <a:gd name="T50" fmla="*/ 630 w 1192"/>
                <a:gd name="T51" fmla="*/ 102 h 125"/>
                <a:gd name="T52" fmla="*/ 520 w 1192"/>
                <a:gd name="T53" fmla="*/ 102 h 125"/>
                <a:gd name="T54" fmla="*/ 399 w 1192"/>
                <a:gd name="T55" fmla="*/ 102 h 125"/>
                <a:gd name="T56" fmla="*/ 275 w 1192"/>
                <a:gd name="T57" fmla="*/ 100 h 125"/>
                <a:gd name="T58" fmla="*/ 163 w 1192"/>
                <a:gd name="T59" fmla="*/ 100 h 125"/>
                <a:gd name="T60" fmla="*/ 71 w 1192"/>
                <a:gd name="T61" fmla="*/ 100 h 125"/>
                <a:gd name="T62" fmla="*/ 14 w 1192"/>
                <a:gd name="T63" fmla="*/ 100 h 1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2" h="125">
                  <a:moveTo>
                    <a:pt x="0" y="100"/>
                  </a:moveTo>
                  <a:lnTo>
                    <a:pt x="10" y="92"/>
                  </a:lnTo>
                  <a:lnTo>
                    <a:pt x="21" y="85"/>
                  </a:lnTo>
                  <a:lnTo>
                    <a:pt x="35" y="72"/>
                  </a:lnTo>
                  <a:lnTo>
                    <a:pt x="49" y="60"/>
                  </a:lnTo>
                  <a:lnTo>
                    <a:pt x="62" y="48"/>
                  </a:lnTo>
                  <a:lnTo>
                    <a:pt x="76" y="35"/>
                  </a:lnTo>
                  <a:lnTo>
                    <a:pt x="87" y="25"/>
                  </a:lnTo>
                  <a:lnTo>
                    <a:pt x="94" y="18"/>
                  </a:lnTo>
                  <a:lnTo>
                    <a:pt x="220" y="48"/>
                  </a:lnTo>
                  <a:lnTo>
                    <a:pt x="330" y="67"/>
                  </a:lnTo>
                  <a:lnTo>
                    <a:pt x="426" y="77"/>
                  </a:lnTo>
                  <a:lnTo>
                    <a:pt x="511" y="77"/>
                  </a:lnTo>
                  <a:lnTo>
                    <a:pt x="586" y="72"/>
                  </a:lnTo>
                  <a:lnTo>
                    <a:pt x="652" y="62"/>
                  </a:lnTo>
                  <a:lnTo>
                    <a:pt x="710" y="50"/>
                  </a:lnTo>
                  <a:lnTo>
                    <a:pt x="765" y="35"/>
                  </a:lnTo>
                  <a:lnTo>
                    <a:pt x="813" y="23"/>
                  </a:lnTo>
                  <a:lnTo>
                    <a:pt x="861" y="10"/>
                  </a:lnTo>
                  <a:lnTo>
                    <a:pt x="906" y="3"/>
                  </a:lnTo>
                  <a:lnTo>
                    <a:pt x="954" y="0"/>
                  </a:lnTo>
                  <a:lnTo>
                    <a:pt x="1007" y="5"/>
                  </a:lnTo>
                  <a:lnTo>
                    <a:pt x="1062" y="18"/>
                  </a:lnTo>
                  <a:lnTo>
                    <a:pt x="1124" y="43"/>
                  </a:lnTo>
                  <a:lnTo>
                    <a:pt x="1192" y="77"/>
                  </a:lnTo>
                  <a:lnTo>
                    <a:pt x="1183" y="82"/>
                  </a:lnTo>
                  <a:lnTo>
                    <a:pt x="1172" y="90"/>
                  </a:lnTo>
                  <a:lnTo>
                    <a:pt x="1160" y="95"/>
                  </a:lnTo>
                  <a:lnTo>
                    <a:pt x="1149" y="102"/>
                  </a:lnTo>
                  <a:lnTo>
                    <a:pt x="1140" y="110"/>
                  </a:lnTo>
                  <a:lnTo>
                    <a:pt x="1131" y="115"/>
                  </a:lnTo>
                  <a:lnTo>
                    <a:pt x="1121" y="120"/>
                  </a:lnTo>
                  <a:lnTo>
                    <a:pt x="1117" y="125"/>
                  </a:lnTo>
                  <a:lnTo>
                    <a:pt x="1101" y="110"/>
                  </a:lnTo>
                  <a:lnTo>
                    <a:pt x="1083" y="97"/>
                  </a:lnTo>
                  <a:lnTo>
                    <a:pt x="1062" y="87"/>
                  </a:lnTo>
                  <a:lnTo>
                    <a:pt x="1041" y="80"/>
                  </a:lnTo>
                  <a:lnTo>
                    <a:pt x="1019" y="72"/>
                  </a:lnTo>
                  <a:lnTo>
                    <a:pt x="996" y="67"/>
                  </a:lnTo>
                  <a:lnTo>
                    <a:pt x="973" y="65"/>
                  </a:lnTo>
                  <a:lnTo>
                    <a:pt x="948" y="62"/>
                  </a:lnTo>
                  <a:lnTo>
                    <a:pt x="922" y="62"/>
                  </a:lnTo>
                  <a:lnTo>
                    <a:pt x="897" y="62"/>
                  </a:lnTo>
                  <a:lnTo>
                    <a:pt x="870" y="65"/>
                  </a:lnTo>
                  <a:lnTo>
                    <a:pt x="845" y="70"/>
                  </a:lnTo>
                  <a:lnTo>
                    <a:pt x="819" y="77"/>
                  </a:lnTo>
                  <a:lnTo>
                    <a:pt x="794" y="82"/>
                  </a:lnTo>
                  <a:lnTo>
                    <a:pt x="769" y="92"/>
                  </a:lnTo>
                  <a:lnTo>
                    <a:pt x="746" y="102"/>
                  </a:lnTo>
                  <a:lnTo>
                    <a:pt x="717" y="102"/>
                  </a:lnTo>
                  <a:lnTo>
                    <a:pt x="675" y="102"/>
                  </a:lnTo>
                  <a:lnTo>
                    <a:pt x="630" y="102"/>
                  </a:lnTo>
                  <a:lnTo>
                    <a:pt x="577" y="102"/>
                  </a:lnTo>
                  <a:lnTo>
                    <a:pt x="520" y="102"/>
                  </a:lnTo>
                  <a:lnTo>
                    <a:pt x="460" y="102"/>
                  </a:lnTo>
                  <a:lnTo>
                    <a:pt x="399" y="102"/>
                  </a:lnTo>
                  <a:lnTo>
                    <a:pt x="337" y="100"/>
                  </a:lnTo>
                  <a:lnTo>
                    <a:pt x="275" y="100"/>
                  </a:lnTo>
                  <a:lnTo>
                    <a:pt x="216" y="100"/>
                  </a:lnTo>
                  <a:lnTo>
                    <a:pt x="163" y="100"/>
                  </a:lnTo>
                  <a:lnTo>
                    <a:pt x="113" y="100"/>
                  </a:lnTo>
                  <a:lnTo>
                    <a:pt x="71" y="100"/>
                  </a:lnTo>
                  <a:lnTo>
                    <a:pt x="37" y="100"/>
                  </a:lnTo>
                  <a:lnTo>
                    <a:pt x="14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2"/>
            <p:cNvSpPr>
              <a:spLocks/>
            </p:cNvSpPr>
            <p:nvPr/>
          </p:nvSpPr>
          <p:spPr bwMode="auto">
            <a:xfrm>
              <a:off x="2754" y="10698"/>
              <a:ext cx="1130" cy="199"/>
            </a:xfrm>
            <a:custGeom>
              <a:avLst/>
              <a:gdLst>
                <a:gd name="T0" fmla="*/ 96 w 1130"/>
                <a:gd name="T1" fmla="*/ 62 h 199"/>
                <a:gd name="T2" fmla="*/ 165 w 1130"/>
                <a:gd name="T3" fmla="*/ 82 h 199"/>
                <a:gd name="T4" fmla="*/ 227 w 1130"/>
                <a:gd name="T5" fmla="*/ 95 h 199"/>
                <a:gd name="T6" fmla="*/ 282 w 1130"/>
                <a:gd name="T7" fmla="*/ 102 h 199"/>
                <a:gd name="T8" fmla="*/ 334 w 1130"/>
                <a:gd name="T9" fmla="*/ 102 h 199"/>
                <a:gd name="T10" fmla="*/ 387 w 1130"/>
                <a:gd name="T11" fmla="*/ 95 h 199"/>
                <a:gd name="T12" fmla="*/ 440 w 1130"/>
                <a:gd name="T13" fmla="*/ 82 h 199"/>
                <a:gd name="T14" fmla="*/ 497 w 1130"/>
                <a:gd name="T15" fmla="*/ 65 h 199"/>
                <a:gd name="T16" fmla="*/ 558 w 1130"/>
                <a:gd name="T17" fmla="*/ 42 h 199"/>
                <a:gd name="T18" fmla="*/ 639 w 1130"/>
                <a:gd name="T19" fmla="*/ 23 h 199"/>
                <a:gd name="T20" fmla="*/ 732 w 1130"/>
                <a:gd name="T21" fmla="*/ 8 h 199"/>
                <a:gd name="T22" fmla="*/ 828 w 1130"/>
                <a:gd name="T23" fmla="*/ 0 h 199"/>
                <a:gd name="T24" fmla="*/ 925 w 1130"/>
                <a:gd name="T25" fmla="*/ 8 h 199"/>
                <a:gd name="T26" fmla="*/ 1009 w 1130"/>
                <a:gd name="T27" fmla="*/ 33 h 199"/>
                <a:gd name="T28" fmla="*/ 1078 w 1130"/>
                <a:gd name="T29" fmla="*/ 77 h 199"/>
                <a:gd name="T30" fmla="*/ 1121 w 1130"/>
                <a:gd name="T31" fmla="*/ 147 h 199"/>
                <a:gd name="T32" fmla="*/ 1124 w 1130"/>
                <a:gd name="T33" fmla="*/ 194 h 199"/>
                <a:gd name="T34" fmla="*/ 1110 w 1130"/>
                <a:gd name="T35" fmla="*/ 196 h 199"/>
                <a:gd name="T36" fmla="*/ 1082 w 1130"/>
                <a:gd name="T37" fmla="*/ 182 h 199"/>
                <a:gd name="T38" fmla="*/ 1041 w 1130"/>
                <a:gd name="T39" fmla="*/ 152 h 199"/>
                <a:gd name="T40" fmla="*/ 993 w 1130"/>
                <a:gd name="T41" fmla="*/ 127 h 199"/>
                <a:gd name="T42" fmla="*/ 941 w 1130"/>
                <a:gd name="T43" fmla="*/ 110 h 199"/>
                <a:gd name="T44" fmla="*/ 879 w 1130"/>
                <a:gd name="T45" fmla="*/ 100 h 199"/>
                <a:gd name="T46" fmla="*/ 810 w 1130"/>
                <a:gd name="T47" fmla="*/ 100 h 199"/>
                <a:gd name="T48" fmla="*/ 732 w 1130"/>
                <a:gd name="T49" fmla="*/ 112 h 199"/>
                <a:gd name="T50" fmla="*/ 643 w 1130"/>
                <a:gd name="T51" fmla="*/ 134 h 199"/>
                <a:gd name="T52" fmla="*/ 558 w 1130"/>
                <a:gd name="T53" fmla="*/ 164 h 199"/>
                <a:gd name="T54" fmla="*/ 476 w 1130"/>
                <a:gd name="T55" fmla="*/ 177 h 199"/>
                <a:gd name="T56" fmla="*/ 387 w 1130"/>
                <a:gd name="T57" fmla="*/ 179 h 199"/>
                <a:gd name="T58" fmla="*/ 298 w 1130"/>
                <a:gd name="T59" fmla="*/ 177 h 199"/>
                <a:gd name="T60" fmla="*/ 211 w 1130"/>
                <a:gd name="T61" fmla="*/ 167 h 199"/>
                <a:gd name="T62" fmla="*/ 133 w 1130"/>
                <a:gd name="T63" fmla="*/ 154 h 199"/>
                <a:gd name="T64" fmla="*/ 67 w 1130"/>
                <a:gd name="T65" fmla="*/ 142 h 199"/>
                <a:gd name="T66" fmla="*/ 16 w 1130"/>
                <a:gd name="T67" fmla="*/ 132 h 199"/>
                <a:gd name="T68" fmla="*/ 14 w 1130"/>
                <a:gd name="T69" fmla="*/ 110 h 199"/>
                <a:gd name="T70" fmla="*/ 48 w 1130"/>
                <a:gd name="T71" fmla="*/ 65 h 1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30" h="199">
                  <a:moveTo>
                    <a:pt x="60" y="50"/>
                  </a:moveTo>
                  <a:lnTo>
                    <a:pt x="96" y="62"/>
                  </a:lnTo>
                  <a:lnTo>
                    <a:pt x="133" y="72"/>
                  </a:lnTo>
                  <a:lnTo>
                    <a:pt x="165" y="82"/>
                  </a:lnTo>
                  <a:lnTo>
                    <a:pt x="197" y="90"/>
                  </a:lnTo>
                  <a:lnTo>
                    <a:pt x="227" y="95"/>
                  </a:lnTo>
                  <a:lnTo>
                    <a:pt x="254" y="100"/>
                  </a:lnTo>
                  <a:lnTo>
                    <a:pt x="282" y="102"/>
                  </a:lnTo>
                  <a:lnTo>
                    <a:pt x="309" y="102"/>
                  </a:lnTo>
                  <a:lnTo>
                    <a:pt x="334" y="102"/>
                  </a:lnTo>
                  <a:lnTo>
                    <a:pt x="359" y="100"/>
                  </a:lnTo>
                  <a:lnTo>
                    <a:pt x="387" y="95"/>
                  </a:lnTo>
                  <a:lnTo>
                    <a:pt x="412" y="90"/>
                  </a:lnTo>
                  <a:lnTo>
                    <a:pt x="440" y="82"/>
                  </a:lnTo>
                  <a:lnTo>
                    <a:pt x="467" y="75"/>
                  </a:lnTo>
                  <a:lnTo>
                    <a:pt x="497" y="65"/>
                  </a:lnTo>
                  <a:lnTo>
                    <a:pt x="526" y="55"/>
                  </a:lnTo>
                  <a:lnTo>
                    <a:pt x="558" y="42"/>
                  </a:lnTo>
                  <a:lnTo>
                    <a:pt x="597" y="33"/>
                  </a:lnTo>
                  <a:lnTo>
                    <a:pt x="639" y="23"/>
                  </a:lnTo>
                  <a:lnTo>
                    <a:pt x="684" y="15"/>
                  </a:lnTo>
                  <a:lnTo>
                    <a:pt x="732" y="8"/>
                  </a:lnTo>
                  <a:lnTo>
                    <a:pt x="780" y="3"/>
                  </a:lnTo>
                  <a:lnTo>
                    <a:pt x="828" y="0"/>
                  </a:lnTo>
                  <a:lnTo>
                    <a:pt x="876" y="3"/>
                  </a:lnTo>
                  <a:lnTo>
                    <a:pt x="925" y="8"/>
                  </a:lnTo>
                  <a:lnTo>
                    <a:pt x="968" y="18"/>
                  </a:lnTo>
                  <a:lnTo>
                    <a:pt x="1009" y="33"/>
                  </a:lnTo>
                  <a:lnTo>
                    <a:pt x="1046" y="52"/>
                  </a:lnTo>
                  <a:lnTo>
                    <a:pt x="1078" y="77"/>
                  </a:lnTo>
                  <a:lnTo>
                    <a:pt x="1103" y="110"/>
                  </a:lnTo>
                  <a:lnTo>
                    <a:pt x="1121" y="147"/>
                  </a:lnTo>
                  <a:lnTo>
                    <a:pt x="1130" y="194"/>
                  </a:lnTo>
                  <a:lnTo>
                    <a:pt x="1124" y="194"/>
                  </a:lnTo>
                  <a:lnTo>
                    <a:pt x="1117" y="196"/>
                  </a:lnTo>
                  <a:lnTo>
                    <a:pt x="1110" y="196"/>
                  </a:lnTo>
                  <a:lnTo>
                    <a:pt x="1103" y="199"/>
                  </a:lnTo>
                  <a:lnTo>
                    <a:pt x="1082" y="182"/>
                  </a:lnTo>
                  <a:lnTo>
                    <a:pt x="1062" y="167"/>
                  </a:lnTo>
                  <a:lnTo>
                    <a:pt x="1041" y="152"/>
                  </a:lnTo>
                  <a:lnTo>
                    <a:pt x="1018" y="139"/>
                  </a:lnTo>
                  <a:lnTo>
                    <a:pt x="993" y="127"/>
                  </a:lnTo>
                  <a:lnTo>
                    <a:pt x="968" y="117"/>
                  </a:lnTo>
                  <a:lnTo>
                    <a:pt x="941" y="110"/>
                  </a:lnTo>
                  <a:lnTo>
                    <a:pt x="911" y="105"/>
                  </a:lnTo>
                  <a:lnTo>
                    <a:pt x="879" y="100"/>
                  </a:lnTo>
                  <a:lnTo>
                    <a:pt x="847" y="100"/>
                  </a:lnTo>
                  <a:lnTo>
                    <a:pt x="810" y="100"/>
                  </a:lnTo>
                  <a:lnTo>
                    <a:pt x="774" y="105"/>
                  </a:lnTo>
                  <a:lnTo>
                    <a:pt x="732" y="112"/>
                  </a:lnTo>
                  <a:lnTo>
                    <a:pt x="689" y="122"/>
                  </a:lnTo>
                  <a:lnTo>
                    <a:pt x="643" y="134"/>
                  </a:lnTo>
                  <a:lnTo>
                    <a:pt x="595" y="152"/>
                  </a:lnTo>
                  <a:lnTo>
                    <a:pt x="558" y="164"/>
                  </a:lnTo>
                  <a:lnTo>
                    <a:pt x="517" y="172"/>
                  </a:lnTo>
                  <a:lnTo>
                    <a:pt x="476" y="177"/>
                  </a:lnTo>
                  <a:lnTo>
                    <a:pt x="433" y="179"/>
                  </a:lnTo>
                  <a:lnTo>
                    <a:pt x="387" y="179"/>
                  </a:lnTo>
                  <a:lnTo>
                    <a:pt x="343" y="179"/>
                  </a:lnTo>
                  <a:lnTo>
                    <a:pt x="298" y="177"/>
                  </a:lnTo>
                  <a:lnTo>
                    <a:pt x="254" y="172"/>
                  </a:lnTo>
                  <a:lnTo>
                    <a:pt x="211" y="167"/>
                  </a:lnTo>
                  <a:lnTo>
                    <a:pt x="170" y="162"/>
                  </a:lnTo>
                  <a:lnTo>
                    <a:pt x="133" y="154"/>
                  </a:lnTo>
                  <a:lnTo>
                    <a:pt x="96" y="147"/>
                  </a:lnTo>
                  <a:lnTo>
                    <a:pt x="67" y="142"/>
                  </a:lnTo>
                  <a:lnTo>
                    <a:pt x="39" y="137"/>
                  </a:lnTo>
                  <a:lnTo>
                    <a:pt x="16" y="132"/>
                  </a:lnTo>
                  <a:lnTo>
                    <a:pt x="0" y="127"/>
                  </a:lnTo>
                  <a:lnTo>
                    <a:pt x="14" y="110"/>
                  </a:lnTo>
                  <a:lnTo>
                    <a:pt x="32" y="87"/>
                  </a:lnTo>
                  <a:lnTo>
                    <a:pt x="48" y="65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3"/>
            <p:cNvSpPr>
              <a:spLocks/>
            </p:cNvSpPr>
            <p:nvPr/>
          </p:nvSpPr>
          <p:spPr bwMode="auto">
            <a:xfrm>
              <a:off x="4074" y="10889"/>
              <a:ext cx="375" cy="43"/>
            </a:xfrm>
            <a:custGeom>
              <a:avLst/>
              <a:gdLst>
                <a:gd name="T0" fmla="*/ 375 w 375"/>
                <a:gd name="T1" fmla="*/ 43 h 43"/>
                <a:gd name="T2" fmla="*/ 0 w 375"/>
                <a:gd name="T3" fmla="*/ 43 h 43"/>
                <a:gd name="T4" fmla="*/ 19 w 375"/>
                <a:gd name="T5" fmla="*/ 33 h 43"/>
                <a:gd name="T6" fmla="*/ 39 w 375"/>
                <a:gd name="T7" fmla="*/ 23 h 43"/>
                <a:gd name="T8" fmla="*/ 62 w 375"/>
                <a:gd name="T9" fmla="*/ 15 h 43"/>
                <a:gd name="T10" fmla="*/ 87 w 375"/>
                <a:gd name="T11" fmla="*/ 10 h 43"/>
                <a:gd name="T12" fmla="*/ 112 w 375"/>
                <a:gd name="T13" fmla="*/ 5 h 43"/>
                <a:gd name="T14" fmla="*/ 138 w 375"/>
                <a:gd name="T15" fmla="*/ 3 h 43"/>
                <a:gd name="T16" fmla="*/ 165 w 375"/>
                <a:gd name="T17" fmla="*/ 0 h 43"/>
                <a:gd name="T18" fmla="*/ 192 w 375"/>
                <a:gd name="T19" fmla="*/ 0 h 43"/>
                <a:gd name="T20" fmla="*/ 220 w 375"/>
                <a:gd name="T21" fmla="*/ 3 h 43"/>
                <a:gd name="T22" fmla="*/ 245 w 375"/>
                <a:gd name="T23" fmla="*/ 5 h 43"/>
                <a:gd name="T24" fmla="*/ 270 w 375"/>
                <a:gd name="T25" fmla="*/ 8 h 43"/>
                <a:gd name="T26" fmla="*/ 295 w 375"/>
                <a:gd name="T27" fmla="*/ 13 h 43"/>
                <a:gd name="T28" fmla="*/ 318 w 375"/>
                <a:gd name="T29" fmla="*/ 18 h 43"/>
                <a:gd name="T30" fmla="*/ 339 w 375"/>
                <a:gd name="T31" fmla="*/ 25 h 43"/>
                <a:gd name="T32" fmla="*/ 359 w 375"/>
                <a:gd name="T33" fmla="*/ 33 h 43"/>
                <a:gd name="T34" fmla="*/ 375 w 375"/>
                <a:gd name="T35" fmla="*/ 43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5" h="43">
                  <a:moveTo>
                    <a:pt x="375" y="43"/>
                  </a:moveTo>
                  <a:lnTo>
                    <a:pt x="0" y="43"/>
                  </a:lnTo>
                  <a:lnTo>
                    <a:pt x="19" y="33"/>
                  </a:lnTo>
                  <a:lnTo>
                    <a:pt x="39" y="23"/>
                  </a:lnTo>
                  <a:lnTo>
                    <a:pt x="62" y="15"/>
                  </a:lnTo>
                  <a:lnTo>
                    <a:pt x="87" y="10"/>
                  </a:lnTo>
                  <a:lnTo>
                    <a:pt x="112" y="5"/>
                  </a:lnTo>
                  <a:lnTo>
                    <a:pt x="138" y="3"/>
                  </a:lnTo>
                  <a:lnTo>
                    <a:pt x="165" y="0"/>
                  </a:lnTo>
                  <a:lnTo>
                    <a:pt x="192" y="0"/>
                  </a:lnTo>
                  <a:lnTo>
                    <a:pt x="220" y="3"/>
                  </a:lnTo>
                  <a:lnTo>
                    <a:pt x="245" y="5"/>
                  </a:lnTo>
                  <a:lnTo>
                    <a:pt x="270" y="8"/>
                  </a:lnTo>
                  <a:lnTo>
                    <a:pt x="295" y="13"/>
                  </a:lnTo>
                  <a:lnTo>
                    <a:pt x="318" y="18"/>
                  </a:lnTo>
                  <a:lnTo>
                    <a:pt x="339" y="25"/>
                  </a:lnTo>
                  <a:lnTo>
                    <a:pt x="359" y="33"/>
                  </a:lnTo>
                  <a:lnTo>
                    <a:pt x="375" y="4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4"/>
            <p:cNvSpPr>
              <a:spLocks/>
            </p:cNvSpPr>
            <p:nvPr/>
          </p:nvSpPr>
          <p:spPr bwMode="auto">
            <a:xfrm>
              <a:off x="3468" y="10914"/>
              <a:ext cx="204" cy="18"/>
            </a:xfrm>
            <a:custGeom>
              <a:avLst/>
              <a:gdLst>
                <a:gd name="T0" fmla="*/ 0 w 204"/>
                <a:gd name="T1" fmla="*/ 15 h 18"/>
                <a:gd name="T2" fmla="*/ 25 w 204"/>
                <a:gd name="T3" fmla="*/ 8 h 18"/>
                <a:gd name="T4" fmla="*/ 53 w 204"/>
                <a:gd name="T5" fmla="*/ 5 h 18"/>
                <a:gd name="T6" fmla="*/ 82 w 204"/>
                <a:gd name="T7" fmla="*/ 3 h 18"/>
                <a:gd name="T8" fmla="*/ 112 w 204"/>
                <a:gd name="T9" fmla="*/ 0 h 18"/>
                <a:gd name="T10" fmla="*/ 140 w 204"/>
                <a:gd name="T11" fmla="*/ 3 h 18"/>
                <a:gd name="T12" fmla="*/ 165 w 204"/>
                <a:gd name="T13" fmla="*/ 5 h 18"/>
                <a:gd name="T14" fmla="*/ 185 w 204"/>
                <a:gd name="T15" fmla="*/ 10 h 18"/>
                <a:gd name="T16" fmla="*/ 204 w 204"/>
                <a:gd name="T17" fmla="*/ 18 h 18"/>
                <a:gd name="T18" fmla="*/ 0 w 204"/>
                <a:gd name="T19" fmla="*/ 15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4" h="18">
                  <a:moveTo>
                    <a:pt x="0" y="15"/>
                  </a:moveTo>
                  <a:lnTo>
                    <a:pt x="25" y="8"/>
                  </a:lnTo>
                  <a:lnTo>
                    <a:pt x="53" y="5"/>
                  </a:lnTo>
                  <a:lnTo>
                    <a:pt x="82" y="3"/>
                  </a:lnTo>
                  <a:lnTo>
                    <a:pt x="112" y="0"/>
                  </a:lnTo>
                  <a:lnTo>
                    <a:pt x="140" y="3"/>
                  </a:lnTo>
                  <a:lnTo>
                    <a:pt x="165" y="5"/>
                  </a:lnTo>
                  <a:lnTo>
                    <a:pt x="185" y="10"/>
                  </a:lnTo>
                  <a:lnTo>
                    <a:pt x="204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15"/>
            <p:cNvSpPr>
              <a:spLocks/>
            </p:cNvSpPr>
            <p:nvPr/>
          </p:nvSpPr>
          <p:spPr bwMode="auto">
            <a:xfrm>
              <a:off x="4173" y="9829"/>
              <a:ext cx="775" cy="936"/>
            </a:xfrm>
            <a:custGeom>
              <a:avLst/>
              <a:gdLst>
                <a:gd name="T0" fmla="*/ 0 w 775"/>
                <a:gd name="T1" fmla="*/ 0 h 936"/>
                <a:gd name="T2" fmla="*/ 0 w 775"/>
                <a:gd name="T3" fmla="*/ 832 h 936"/>
                <a:gd name="T4" fmla="*/ 52 w 775"/>
                <a:gd name="T5" fmla="*/ 827 h 936"/>
                <a:gd name="T6" fmla="*/ 105 w 775"/>
                <a:gd name="T7" fmla="*/ 825 h 936"/>
                <a:gd name="T8" fmla="*/ 160 w 775"/>
                <a:gd name="T9" fmla="*/ 830 h 936"/>
                <a:gd name="T10" fmla="*/ 215 w 775"/>
                <a:gd name="T11" fmla="*/ 837 h 936"/>
                <a:gd name="T12" fmla="*/ 270 w 775"/>
                <a:gd name="T13" fmla="*/ 847 h 936"/>
                <a:gd name="T14" fmla="*/ 325 w 775"/>
                <a:gd name="T15" fmla="*/ 859 h 936"/>
                <a:gd name="T16" fmla="*/ 377 w 775"/>
                <a:gd name="T17" fmla="*/ 872 h 936"/>
                <a:gd name="T18" fmla="*/ 430 w 775"/>
                <a:gd name="T19" fmla="*/ 884 h 936"/>
                <a:gd name="T20" fmla="*/ 482 w 775"/>
                <a:gd name="T21" fmla="*/ 899 h 936"/>
                <a:gd name="T22" fmla="*/ 530 w 775"/>
                <a:gd name="T23" fmla="*/ 911 h 936"/>
                <a:gd name="T24" fmla="*/ 578 w 775"/>
                <a:gd name="T25" fmla="*/ 921 h 936"/>
                <a:gd name="T26" fmla="*/ 624 w 775"/>
                <a:gd name="T27" fmla="*/ 931 h 936"/>
                <a:gd name="T28" fmla="*/ 668 w 775"/>
                <a:gd name="T29" fmla="*/ 936 h 936"/>
                <a:gd name="T30" fmla="*/ 707 w 775"/>
                <a:gd name="T31" fmla="*/ 936 h 936"/>
                <a:gd name="T32" fmla="*/ 743 w 775"/>
                <a:gd name="T33" fmla="*/ 934 h 936"/>
                <a:gd name="T34" fmla="*/ 775 w 775"/>
                <a:gd name="T35" fmla="*/ 924 h 936"/>
                <a:gd name="T36" fmla="*/ 569 w 775"/>
                <a:gd name="T37" fmla="*/ 10 h 936"/>
                <a:gd name="T38" fmla="*/ 524 w 775"/>
                <a:gd name="T39" fmla="*/ 25 h 936"/>
                <a:gd name="T40" fmla="*/ 478 w 775"/>
                <a:gd name="T41" fmla="*/ 35 h 936"/>
                <a:gd name="T42" fmla="*/ 434 w 775"/>
                <a:gd name="T43" fmla="*/ 42 h 936"/>
                <a:gd name="T44" fmla="*/ 389 w 775"/>
                <a:gd name="T45" fmla="*/ 47 h 936"/>
                <a:gd name="T46" fmla="*/ 347 w 775"/>
                <a:gd name="T47" fmla="*/ 47 h 936"/>
                <a:gd name="T48" fmla="*/ 304 w 775"/>
                <a:gd name="T49" fmla="*/ 47 h 936"/>
                <a:gd name="T50" fmla="*/ 265 w 775"/>
                <a:gd name="T51" fmla="*/ 45 h 936"/>
                <a:gd name="T52" fmla="*/ 226 w 775"/>
                <a:gd name="T53" fmla="*/ 40 h 936"/>
                <a:gd name="T54" fmla="*/ 190 w 775"/>
                <a:gd name="T55" fmla="*/ 35 h 936"/>
                <a:gd name="T56" fmla="*/ 155 w 775"/>
                <a:gd name="T57" fmla="*/ 30 h 936"/>
                <a:gd name="T58" fmla="*/ 121 w 775"/>
                <a:gd name="T59" fmla="*/ 22 h 936"/>
                <a:gd name="T60" fmla="*/ 91 w 775"/>
                <a:gd name="T61" fmla="*/ 17 h 936"/>
                <a:gd name="T62" fmla="*/ 64 w 775"/>
                <a:gd name="T63" fmla="*/ 10 h 936"/>
                <a:gd name="T64" fmla="*/ 41 w 775"/>
                <a:gd name="T65" fmla="*/ 5 h 936"/>
                <a:gd name="T66" fmla="*/ 18 w 775"/>
                <a:gd name="T67" fmla="*/ 2 h 936"/>
                <a:gd name="T68" fmla="*/ 0 w 775"/>
                <a:gd name="T69" fmla="*/ 0 h 9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75" h="936">
                  <a:moveTo>
                    <a:pt x="0" y="0"/>
                  </a:moveTo>
                  <a:lnTo>
                    <a:pt x="0" y="832"/>
                  </a:lnTo>
                  <a:lnTo>
                    <a:pt x="52" y="827"/>
                  </a:lnTo>
                  <a:lnTo>
                    <a:pt x="105" y="825"/>
                  </a:lnTo>
                  <a:lnTo>
                    <a:pt x="160" y="830"/>
                  </a:lnTo>
                  <a:lnTo>
                    <a:pt x="215" y="837"/>
                  </a:lnTo>
                  <a:lnTo>
                    <a:pt x="270" y="847"/>
                  </a:lnTo>
                  <a:lnTo>
                    <a:pt x="325" y="859"/>
                  </a:lnTo>
                  <a:lnTo>
                    <a:pt x="377" y="872"/>
                  </a:lnTo>
                  <a:lnTo>
                    <a:pt x="430" y="884"/>
                  </a:lnTo>
                  <a:lnTo>
                    <a:pt x="482" y="899"/>
                  </a:lnTo>
                  <a:lnTo>
                    <a:pt x="530" y="911"/>
                  </a:lnTo>
                  <a:lnTo>
                    <a:pt x="578" y="921"/>
                  </a:lnTo>
                  <a:lnTo>
                    <a:pt x="624" y="931"/>
                  </a:lnTo>
                  <a:lnTo>
                    <a:pt x="668" y="936"/>
                  </a:lnTo>
                  <a:lnTo>
                    <a:pt x="707" y="936"/>
                  </a:lnTo>
                  <a:lnTo>
                    <a:pt x="743" y="934"/>
                  </a:lnTo>
                  <a:lnTo>
                    <a:pt x="775" y="924"/>
                  </a:lnTo>
                  <a:lnTo>
                    <a:pt x="569" y="10"/>
                  </a:lnTo>
                  <a:lnTo>
                    <a:pt x="524" y="25"/>
                  </a:lnTo>
                  <a:lnTo>
                    <a:pt x="478" y="35"/>
                  </a:lnTo>
                  <a:lnTo>
                    <a:pt x="434" y="42"/>
                  </a:lnTo>
                  <a:lnTo>
                    <a:pt x="389" y="47"/>
                  </a:lnTo>
                  <a:lnTo>
                    <a:pt x="347" y="47"/>
                  </a:lnTo>
                  <a:lnTo>
                    <a:pt x="304" y="47"/>
                  </a:lnTo>
                  <a:lnTo>
                    <a:pt x="265" y="45"/>
                  </a:lnTo>
                  <a:lnTo>
                    <a:pt x="226" y="40"/>
                  </a:lnTo>
                  <a:lnTo>
                    <a:pt x="190" y="35"/>
                  </a:lnTo>
                  <a:lnTo>
                    <a:pt x="155" y="30"/>
                  </a:lnTo>
                  <a:lnTo>
                    <a:pt x="121" y="22"/>
                  </a:lnTo>
                  <a:lnTo>
                    <a:pt x="91" y="17"/>
                  </a:lnTo>
                  <a:lnTo>
                    <a:pt x="64" y="10"/>
                  </a:lnTo>
                  <a:lnTo>
                    <a:pt x="41" y="5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6"/>
            <p:cNvSpPr>
              <a:spLocks/>
            </p:cNvSpPr>
            <p:nvPr/>
          </p:nvSpPr>
          <p:spPr bwMode="auto">
            <a:xfrm>
              <a:off x="4770" y="9896"/>
              <a:ext cx="377" cy="1038"/>
            </a:xfrm>
            <a:custGeom>
              <a:avLst/>
              <a:gdLst>
                <a:gd name="T0" fmla="*/ 0 w 377"/>
                <a:gd name="T1" fmla="*/ 0 h 1038"/>
                <a:gd name="T2" fmla="*/ 194 w 377"/>
                <a:gd name="T3" fmla="*/ 859 h 1038"/>
                <a:gd name="T4" fmla="*/ 203 w 377"/>
                <a:gd name="T5" fmla="*/ 872 h 1038"/>
                <a:gd name="T6" fmla="*/ 219 w 377"/>
                <a:gd name="T7" fmla="*/ 892 h 1038"/>
                <a:gd name="T8" fmla="*/ 240 w 377"/>
                <a:gd name="T9" fmla="*/ 917 h 1038"/>
                <a:gd name="T10" fmla="*/ 263 w 377"/>
                <a:gd name="T11" fmla="*/ 941 h 1038"/>
                <a:gd name="T12" fmla="*/ 288 w 377"/>
                <a:gd name="T13" fmla="*/ 969 h 1038"/>
                <a:gd name="T14" fmla="*/ 318 w 377"/>
                <a:gd name="T15" fmla="*/ 996 h 1038"/>
                <a:gd name="T16" fmla="*/ 348 w 377"/>
                <a:gd name="T17" fmla="*/ 1018 h 1038"/>
                <a:gd name="T18" fmla="*/ 377 w 377"/>
                <a:gd name="T19" fmla="*/ 1038 h 1038"/>
                <a:gd name="T20" fmla="*/ 89 w 377"/>
                <a:gd name="T21" fmla="*/ 119 h 1038"/>
                <a:gd name="T22" fmla="*/ 80 w 377"/>
                <a:gd name="T23" fmla="*/ 109 h 1038"/>
                <a:gd name="T24" fmla="*/ 68 w 377"/>
                <a:gd name="T25" fmla="*/ 94 h 1038"/>
                <a:gd name="T26" fmla="*/ 55 w 377"/>
                <a:gd name="T27" fmla="*/ 79 h 1038"/>
                <a:gd name="T28" fmla="*/ 41 w 377"/>
                <a:gd name="T29" fmla="*/ 62 h 1038"/>
                <a:gd name="T30" fmla="*/ 30 w 377"/>
                <a:gd name="T31" fmla="*/ 45 h 1038"/>
                <a:gd name="T32" fmla="*/ 18 w 377"/>
                <a:gd name="T33" fmla="*/ 30 h 1038"/>
                <a:gd name="T34" fmla="*/ 7 w 377"/>
                <a:gd name="T35" fmla="*/ 12 h 1038"/>
                <a:gd name="T36" fmla="*/ 0 w 377"/>
                <a:gd name="T37" fmla="*/ 0 h 10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7" h="1038">
                  <a:moveTo>
                    <a:pt x="0" y="0"/>
                  </a:moveTo>
                  <a:lnTo>
                    <a:pt x="194" y="859"/>
                  </a:lnTo>
                  <a:lnTo>
                    <a:pt x="203" y="872"/>
                  </a:lnTo>
                  <a:lnTo>
                    <a:pt x="219" y="892"/>
                  </a:lnTo>
                  <a:lnTo>
                    <a:pt x="240" y="917"/>
                  </a:lnTo>
                  <a:lnTo>
                    <a:pt x="263" y="941"/>
                  </a:lnTo>
                  <a:lnTo>
                    <a:pt x="288" y="969"/>
                  </a:lnTo>
                  <a:lnTo>
                    <a:pt x="318" y="996"/>
                  </a:lnTo>
                  <a:lnTo>
                    <a:pt x="348" y="1018"/>
                  </a:lnTo>
                  <a:lnTo>
                    <a:pt x="377" y="1038"/>
                  </a:lnTo>
                  <a:lnTo>
                    <a:pt x="89" y="119"/>
                  </a:lnTo>
                  <a:lnTo>
                    <a:pt x="80" y="109"/>
                  </a:lnTo>
                  <a:lnTo>
                    <a:pt x="68" y="94"/>
                  </a:lnTo>
                  <a:lnTo>
                    <a:pt x="55" y="79"/>
                  </a:lnTo>
                  <a:lnTo>
                    <a:pt x="41" y="62"/>
                  </a:lnTo>
                  <a:lnTo>
                    <a:pt x="30" y="45"/>
                  </a:lnTo>
                  <a:lnTo>
                    <a:pt x="18" y="30"/>
                  </a:lnTo>
                  <a:lnTo>
                    <a:pt x="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17"/>
            <p:cNvSpPr>
              <a:spLocks/>
            </p:cNvSpPr>
            <p:nvPr/>
          </p:nvSpPr>
          <p:spPr bwMode="auto">
            <a:xfrm>
              <a:off x="3029" y="9824"/>
              <a:ext cx="851" cy="956"/>
            </a:xfrm>
            <a:custGeom>
              <a:avLst/>
              <a:gdLst>
                <a:gd name="T0" fmla="*/ 215 w 851"/>
                <a:gd name="T1" fmla="*/ 576 h 956"/>
                <a:gd name="T2" fmla="*/ 112 w 851"/>
                <a:gd name="T3" fmla="*/ 544 h 956"/>
                <a:gd name="T4" fmla="*/ 48 w 851"/>
                <a:gd name="T5" fmla="*/ 487 h 956"/>
                <a:gd name="T6" fmla="*/ 14 w 851"/>
                <a:gd name="T7" fmla="*/ 410 h 956"/>
                <a:gd name="T8" fmla="*/ 0 w 851"/>
                <a:gd name="T9" fmla="*/ 323 h 956"/>
                <a:gd name="T10" fmla="*/ 4 w 851"/>
                <a:gd name="T11" fmla="*/ 231 h 956"/>
                <a:gd name="T12" fmla="*/ 18 w 851"/>
                <a:gd name="T13" fmla="*/ 144 h 956"/>
                <a:gd name="T14" fmla="*/ 34 w 851"/>
                <a:gd name="T15" fmla="*/ 65 h 956"/>
                <a:gd name="T16" fmla="*/ 46 w 851"/>
                <a:gd name="T17" fmla="*/ 0 h 956"/>
                <a:gd name="T18" fmla="*/ 71 w 851"/>
                <a:gd name="T19" fmla="*/ 12 h 956"/>
                <a:gd name="T20" fmla="*/ 94 w 851"/>
                <a:gd name="T21" fmla="*/ 22 h 956"/>
                <a:gd name="T22" fmla="*/ 119 w 851"/>
                <a:gd name="T23" fmla="*/ 32 h 956"/>
                <a:gd name="T24" fmla="*/ 144 w 851"/>
                <a:gd name="T25" fmla="*/ 37 h 956"/>
                <a:gd name="T26" fmla="*/ 169 w 851"/>
                <a:gd name="T27" fmla="*/ 45 h 956"/>
                <a:gd name="T28" fmla="*/ 197 w 851"/>
                <a:gd name="T29" fmla="*/ 50 h 956"/>
                <a:gd name="T30" fmla="*/ 222 w 851"/>
                <a:gd name="T31" fmla="*/ 52 h 956"/>
                <a:gd name="T32" fmla="*/ 247 w 851"/>
                <a:gd name="T33" fmla="*/ 55 h 956"/>
                <a:gd name="T34" fmla="*/ 290 w 851"/>
                <a:gd name="T35" fmla="*/ 55 h 956"/>
                <a:gd name="T36" fmla="*/ 334 w 851"/>
                <a:gd name="T37" fmla="*/ 55 h 956"/>
                <a:gd name="T38" fmla="*/ 377 w 851"/>
                <a:gd name="T39" fmla="*/ 52 h 956"/>
                <a:gd name="T40" fmla="*/ 418 w 851"/>
                <a:gd name="T41" fmla="*/ 47 h 956"/>
                <a:gd name="T42" fmla="*/ 462 w 851"/>
                <a:gd name="T43" fmla="*/ 42 h 956"/>
                <a:gd name="T44" fmla="*/ 503 w 851"/>
                <a:gd name="T45" fmla="*/ 37 h 956"/>
                <a:gd name="T46" fmla="*/ 544 w 851"/>
                <a:gd name="T47" fmla="*/ 35 h 956"/>
                <a:gd name="T48" fmla="*/ 583 w 851"/>
                <a:gd name="T49" fmla="*/ 32 h 956"/>
                <a:gd name="T50" fmla="*/ 622 w 851"/>
                <a:gd name="T51" fmla="*/ 32 h 956"/>
                <a:gd name="T52" fmla="*/ 659 w 851"/>
                <a:gd name="T53" fmla="*/ 37 h 956"/>
                <a:gd name="T54" fmla="*/ 695 w 851"/>
                <a:gd name="T55" fmla="*/ 42 h 956"/>
                <a:gd name="T56" fmla="*/ 730 w 851"/>
                <a:gd name="T57" fmla="*/ 52 h 956"/>
                <a:gd name="T58" fmla="*/ 764 w 851"/>
                <a:gd name="T59" fmla="*/ 70 h 956"/>
                <a:gd name="T60" fmla="*/ 794 w 851"/>
                <a:gd name="T61" fmla="*/ 89 h 956"/>
                <a:gd name="T62" fmla="*/ 823 w 851"/>
                <a:gd name="T63" fmla="*/ 117 h 956"/>
                <a:gd name="T64" fmla="*/ 851 w 851"/>
                <a:gd name="T65" fmla="*/ 149 h 956"/>
                <a:gd name="T66" fmla="*/ 851 w 851"/>
                <a:gd name="T67" fmla="*/ 956 h 956"/>
                <a:gd name="T68" fmla="*/ 805 w 851"/>
                <a:gd name="T69" fmla="*/ 919 h 956"/>
                <a:gd name="T70" fmla="*/ 759 w 851"/>
                <a:gd name="T71" fmla="*/ 889 h 956"/>
                <a:gd name="T72" fmla="*/ 714 w 851"/>
                <a:gd name="T73" fmla="*/ 867 h 956"/>
                <a:gd name="T74" fmla="*/ 668 w 851"/>
                <a:gd name="T75" fmla="*/ 852 h 956"/>
                <a:gd name="T76" fmla="*/ 624 w 851"/>
                <a:gd name="T77" fmla="*/ 839 h 956"/>
                <a:gd name="T78" fmla="*/ 583 w 851"/>
                <a:gd name="T79" fmla="*/ 832 h 956"/>
                <a:gd name="T80" fmla="*/ 542 w 851"/>
                <a:gd name="T81" fmla="*/ 825 h 956"/>
                <a:gd name="T82" fmla="*/ 503 w 851"/>
                <a:gd name="T83" fmla="*/ 817 h 956"/>
                <a:gd name="T84" fmla="*/ 469 w 851"/>
                <a:gd name="T85" fmla="*/ 807 h 956"/>
                <a:gd name="T86" fmla="*/ 434 w 851"/>
                <a:gd name="T87" fmla="*/ 797 h 956"/>
                <a:gd name="T88" fmla="*/ 402 w 851"/>
                <a:gd name="T89" fmla="*/ 780 h 956"/>
                <a:gd name="T90" fmla="*/ 375 w 851"/>
                <a:gd name="T91" fmla="*/ 758 h 956"/>
                <a:gd name="T92" fmla="*/ 350 w 851"/>
                <a:gd name="T93" fmla="*/ 728 h 956"/>
                <a:gd name="T94" fmla="*/ 329 w 851"/>
                <a:gd name="T95" fmla="*/ 690 h 956"/>
                <a:gd name="T96" fmla="*/ 313 w 851"/>
                <a:gd name="T97" fmla="*/ 641 h 956"/>
                <a:gd name="T98" fmla="*/ 299 w 851"/>
                <a:gd name="T99" fmla="*/ 579 h 956"/>
                <a:gd name="T100" fmla="*/ 288 w 851"/>
                <a:gd name="T101" fmla="*/ 579 h 956"/>
                <a:gd name="T102" fmla="*/ 277 w 851"/>
                <a:gd name="T103" fmla="*/ 579 h 956"/>
                <a:gd name="T104" fmla="*/ 265 w 851"/>
                <a:gd name="T105" fmla="*/ 579 h 956"/>
                <a:gd name="T106" fmla="*/ 254 w 851"/>
                <a:gd name="T107" fmla="*/ 579 h 956"/>
                <a:gd name="T108" fmla="*/ 245 w 851"/>
                <a:gd name="T109" fmla="*/ 579 h 956"/>
                <a:gd name="T110" fmla="*/ 233 w 851"/>
                <a:gd name="T111" fmla="*/ 579 h 956"/>
                <a:gd name="T112" fmla="*/ 224 w 851"/>
                <a:gd name="T113" fmla="*/ 576 h 956"/>
                <a:gd name="T114" fmla="*/ 215 w 851"/>
                <a:gd name="T115" fmla="*/ 576 h 9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51" h="956">
                  <a:moveTo>
                    <a:pt x="215" y="576"/>
                  </a:moveTo>
                  <a:lnTo>
                    <a:pt x="112" y="544"/>
                  </a:lnTo>
                  <a:lnTo>
                    <a:pt x="48" y="487"/>
                  </a:lnTo>
                  <a:lnTo>
                    <a:pt x="14" y="410"/>
                  </a:lnTo>
                  <a:lnTo>
                    <a:pt x="0" y="323"/>
                  </a:lnTo>
                  <a:lnTo>
                    <a:pt x="4" y="231"/>
                  </a:lnTo>
                  <a:lnTo>
                    <a:pt x="18" y="144"/>
                  </a:lnTo>
                  <a:lnTo>
                    <a:pt x="34" y="65"/>
                  </a:lnTo>
                  <a:lnTo>
                    <a:pt x="46" y="0"/>
                  </a:lnTo>
                  <a:lnTo>
                    <a:pt x="71" y="12"/>
                  </a:lnTo>
                  <a:lnTo>
                    <a:pt x="94" y="22"/>
                  </a:lnTo>
                  <a:lnTo>
                    <a:pt x="119" y="32"/>
                  </a:lnTo>
                  <a:lnTo>
                    <a:pt x="144" y="37"/>
                  </a:lnTo>
                  <a:lnTo>
                    <a:pt x="169" y="45"/>
                  </a:lnTo>
                  <a:lnTo>
                    <a:pt x="197" y="50"/>
                  </a:lnTo>
                  <a:lnTo>
                    <a:pt x="222" y="52"/>
                  </a:lnTo>
                  <a:lnTo>
                    <a:pt x="247" y="55"/>
                  </a:lnTo>
                  <a:lnTo>
                    <a:pt x="290" y="55"/>
                  </a:lnTo>
                  <a:lnTo>
                    <a:pt x="334" y="55"/>
                  </a:lnTo>
                  <a:lnTo>
                    <a:pt x="377" y="52"/>
                  </a:lnTo>
                  <a:lnTo>
                    <a:pt x="418" y="47"/>
                  </a:lnTo>
                  <a:lnTo>
                    <a:pt x="462" y="42"/>
                  </a:lnTo>
                  <a:lnTo>
                    <a:pt x="503" y="37"/>
                  </a:lnTo>
                  <a:lnTo>
                    <a:pt x="544" y="35"/>
                  </a:lnTo>
                  <a:lnTo>
                    <a:pt x="583" y="32"/>
                  </a:lnTo>
                  <a:lnTo>
                    <a:pt x="622" y="32"/>
                  </a:lnTo>
                  <a:lnTo>
                    <a:pt x="659" y="37"/>
                  </a:lnTo>
                  <a:lnTo>
                    <a:pt x="695" y="42"/>
                  </a:lnTo>
                  <a:lnTo>
                    <a:pt x="730" y="52"/>
                  </a:lnTo>
                  <a:lnTo>
                    <a:pt x="764" y="70"/>
                  </a:lnTo>
                  <a:lnTo>
                    <a:pt x="794" y="89"/>
                  </a:lnTo>
                  <a:lnTo>
                    <a:pt x="823" y="117"/>
                  </a:lnTo>
                  <a:lnTo>
                    <a:pt x="851" y="149"/>
                  </a:lnTo>
                  <a:lnTo>
                    <a:pt x="851" y="956"/>
                  </a:lnTo>
                  <a:lnTo>
                    <a:pt x="805" y="919"/>
                  </a:lnTo>
                  <a:lnTo>
                    <a:pt x="759" y="889"/>
                  </a:lnTo>
                  <a:lnTo>
                    <a:pt x="714" y="867"/>
                  </a:lnTo>
                  <a:lnTo>
                    <a:pt x="668" y="852"/>
                  </a:lnTo>
                  <a:lnTo>
                    <a:pt x="624" y="839"/>
                  </a:lnTo>
                  <a:lnTo>
                    <a:pt x="583" y="832"/>
                  </a:lnTo>
                  <a:lnTo>
                    <a:pt x="542" y="825"/>
                  </a:lnTo>
                  <a:lnTo>
                    <a:pt x="503" y="817"/>
                  </a:lnTo>
                  <a:lnTo>
                    <a:pt x="469" y="807"/>
                  </a:lnTo>
                  <a:lnTo>
                    <a:pt x="434" y="797"/>
                  </a:lnTo>
                  <a:lnTo>
                    <a:pt x="402" y="780"/>
                  </a:lnTo>
                  <a:lnTo>
                    <a:pt x="375" y="758"/>
                  </a:lnTo>
                  <a:lnTo>
                    <a:pt x="350" y="728"/>
                  </a:lnTo>
                  <a:lnTo>
                    <a:pt x="329" y="690"/>
                  </a:lnTo>
                  <a:lnTo>
                    <a:pt x="313" y="641"/>
                  </a:lnTo>
                  <a:lnTo>
                    <a:pt x="299" y="579"/>
                  </a:lnTo>
                  <a:lnTo>
                    <a:pt x="288" y="579"/>
                  </a:lnTo>
                  <a:lnTo>
                    <a:pt x="277" y="579"/>
                  </a:lnTo>
                  <a:lnTo>
                    <a:pt x="265" y="579"/>
                  </a:lnTo>
                  <a:lnTo>
                    <a:pt x="254" y="579"/>
                  </a:lnTo>
                  <a:lnTo>
                    <a:pt x="245" y="579"/>
                  </a:lnTo>
                  <a:lnTo>
                    <a:pt x="233" y="579"/>
                  </a:lnTo>
                  <a:lnTo>
                    <a:pt x="224" y="576"/>
                  </a:lnTo>
                  <a:lnTo>
                    <a:pt x="215" y="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18"/>
            <p:cNvSpPr>
              <a:spLocks/>
            </p:cNvSpPr>
            <p:nvPr/>
          </p:nvSpPr>
          <p:spPr bwMode="auto">
            <a:xfrm>
              <a:off x="3038" y="10303"/>
              <a:ext cx="368" cy="313"/>
            </a:xfrm>
            <a:custGeom>
              <a:avLst/>
              <a:gdLst>
                <a:gd name="T0" fmla="*/ 0 w 368"/>
                <a:gd name="T1" fmla="*/ 0 h 313"/>
                <a:gd name="T2" fmla="*/ 18 w 368"/>
                <a:gd name="T3" fmla="*/ 28 h 313"/>
                <a:gd name="T4" fmla="*/ 41 w 368"/>
                <a:gd name="T5" fmla="*/ 53 h 313"/>
                <a:gd name="T6" fmla="*/ 69 w 368"/>
                <a:gd name="T7" fmla="*/ 75 h 313"/>
                <a:gd name="T8" fmla="*/ 101 w 368"/>
                <a:gd name="T9" fmla="*/ 92 h 313"/>
                <a:gd name="T10" fmla="*/ 140 w 368"/>
                <a:gd name="T11" fmla="*/ 110 h 313"/>
                <a:gd name="T12" fmla="*/ 178 w 368"/>
                <a:gd name="T13" fmla="*/ 120 h 313"/>
                <a:gd name="T14" fmla="*/ 224 w 368"/>
                <a:gd name="T15" fmla="*/ 127 h 313"/>
                <a:gd name="T16" fmla="*/ 270 w 368"/>
                <a:gd name="T17" fmla="*/ 127 h 313"/>
                <a:gd name="T18" fmla="*/ 272 w 368"/>
                <a:gd name="T19" fmla="*/ 147 h 313"/>
                <a:gd name="T20" fmla="*/ 277 w 368"/>
                <a:gd name="T21" fmla="*/ 172 h 313"/>
                <a:gd name="T22" fmla="*/ 284 w 368"/>
                <a:gd name="T23" fmla="*/ 194 h 313"/>
                <a:gd name="T24" fmla="*/ 293 w 368"/>
                <a:gd name="T25" fmla="*/ 219 h 313"/>
                <a:gd name="T26" fmla="*/ 304 w 368"/>
                <a:gd name="T27" fmla="*/ 246 h 313"/>
                <a:gd name="T28" fmla="*/ 323 w 368"/>
                <a:gd name="T29" fmla="*/ 269 h 313"/>
                <a:gd name="T30" fmla="*/ 343 w 368"/>
                <a:gd name="T31" fmla="*/ 293 h 313"/>
                <a:gd name="T32" fmla="*/ 368 w 368"/>
                <a:gd name="T33" fmla="*/ 313 h 313"/>
                <a:gd name="T34" fmla="*/ 332 w 368"/>
                <a:gd name="T35" fmla="*/ 306 h 313"/>
                <a:gd name="T36" fmla="*/ 297 w 368"/>
                <a:gd name="T37" fmla="*/ 298 h 313"/>
                <a:gd name="T38" fmla="*/ 265 w 368"/>
                <a:gd name="T39" fmla="*/ 288 h 313"/>
                <a:gd name="T40" fmla="*/ 233 w 368"/>
                <a:gd name="T41" fmla="*/ 276 h 313"/>
                <a:gd name="T42" fmla="*/ 201 w 368"/>
                <a:gd name="T43" fmla="*/ 261 h 313"/>
                <a:gd name="T44" fmla="*/ 174 w 368"/>
                <a:gd name="T45" fmla="*/ 246 h 313"/>
                <a:gd name="T46" fmla="*/ 146 w 368"/>
                <a:gd name="T47" fmla="*/ 229 h 313"/>
                <a:gd name="T48" fmla="*/ 121 w 368"/>
                <a:gd name="T49" fmla="*/ 209 h 313"/>
                <a:gd name="T50" fmla="*/ 98 w 368"/>
                <a:gd name="T51" fmla="*/ 189 h 313"/>
                <a:gd name="T52" fmla="*/ 75 w 368"/>
                <a:gd name="T53" fmla="*/ 167 h 313"/>
                <a:gd name="T54" fmla="*/ 57 w 368"/>
                <a:gd name="T55" fmla="*/ 144 h 313"/>
                <a:gd name="T56" fmla="*/ 41 w 368"/>
                <a:gd name="T57" fmla="*/ 117 h 313"/>
                <a:gd name="T58" fmla="*/ 27 w 368"/>
                <a:gd name="T59" fmla="*/ 92 h 313"/>
                <a:gd name="T60" fmla="*/ 16 w 368"/>
                <a:gd name="T61" fmla="*/ 62 h 313"/>
                <a:gd name="T62" fmla="*/ 7 w 368"/>
                <a:gd name="T63" fmla="*/ 33 h 313"/>
                <a:gd name="T64" fmla="*/ 0 w 368"/>
                <a:gd name="T65" fmla="*/ 0 h 3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8" h="313">
                  <a:moveTo>
                    <a:pt x="0" y="0"/>
                  </a:moveTo>
                  <a:lnTo>
                    <a:pt x="18" y="28"/>
                  </a:lnTo>
                  <a:lnTo>
                    <a:pt x="41" y="53"/>
                  </a:lnTo>
                  <a:lnTo>
                    <a:pt x="69" y="75"/>
                  </a:lnTo>
                  <a:lnTo>
                    <a:pt x="101" y="92"/>
                  </a:lnTo>
                  <a:lnTo>
                    <a:pt x="140" y="110"/>
                  </a:lnTo>
                  <a:lnTo>
                    <a:pt x="178" y="120"/>
                  </a:lnTo>
                  <a:lnTo>
                    <a:pt x="224" y="127"/>
                  </a:lnTo>
                  <a:lnTo>
                    <a:pt x="270" y="127"/>
                  </a:lnTo>
                  <a:lnTo>
                    <a:pt x="272" y="147"/>
                  </a:lnTo>
                  <a:lnTo>
                    <a:pt x="277" y="172"/>
                  </a:lnTo>
                  <a:lnTo>
                    <a:pt x="284" y="194"/>
                  </a:lnTo>
                  <a:lnTo>
                    <a:pt x="293" y="219"/>
                  </a:lnTo>
                  <a:lnTo>
                    <a:pt x="304" y="246"/>
                  </a:lnTo>
                  <a:lnTo>
                    <a:pt x="323" y="269"/>
                  </a:lnTo>
                  <a:lnTo>
                    <a:pt x="343" y="293"/>
                  </a:lnTo>
                  <a:lnTo>
                    <a:pt x="368" y="313"/>
                  </a:lnTo>
                  <a:lnTo>
                    <a:pt x="332" y="306"/>
                  </a:lnTo>
                  <a:lnTo>
                    <a:pt x="297" y="298"/>
                  </a:lnTo>
                  <a:lnTo>
                    <a:pt x="265" y="288"/>
                  </a:lnTo>
                  <a:lnTo>
                    <a:pt x="233" y="276"/>
                  </a:lnTo>
                  <a:lnTo>
                    <a:pt x="201" y="261"/>
                  </a:lnTo>
                  <a:lnTo>
                    <a:pt x="174" y="246"/>
                  </a:lnTo>
                  <a:lnTo>
                    <a:pt x="146" y="229"/>
                  </a:lnTo>
                  <a:lnTo>
                    <a:pt x="121" y="209"/>
                  </a:lnTo>
                  <a:lnTo>
                    <a:pt x="98" y="189"/>
                  </a:lnTo>
                  <a:lnTo>
                    <a:pt x="75" y="167"/>
                  </a:lnTo>
                  <a:lnTo>
                    <a:pt x="57" y="144"/>
                  </a:lnTo>
                  <a:lnTo>
                    <a:pt x="41" y="117"/>
                  </a:lnTo>
                  <a:lnTo>
                    <a:pt x="27" y="92"/>
                  </a:lnTo>
                  <a:lnTo>
                    <a:pt x="16" y="62"/>
                  </a:lnTo>
                  <a:lnTo>
                    <a:pt x="7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19"/>
            <p:cNvSpPr>
              <a:spLocks/>
            </p:cNvSpPr>
            <p:nvPr/>
          </p:nvSpPr>
          <p:spPr bwMode="auto">
            <a:xfrm>
              <a:off x="2823" y="9856"/>
              <a:ext cx="785" cy="919"/>
            </a:xfrm>
            <a:custGeom>
              <a:avLst/>
              <a:gdLst>
                <a:gd name="T0" fmla="*/ 197 w 785"/>
                <a:gd name="T1" fmla="*/ 0 h 919"/>
                <a:gd name="T2" fmla="*/ 220 w 785"/>
                <a:gd name="T3" fmla="*/ 5 h 919"/>
                <a:gd name="T4" fmla="*/ 55 w 785"/>
                <a:gd name="T5" fmla="*/ 726 h 919"/>
                <a:gd name="T6" fmla="*/ 73 w 785"/>
                <a:gd name="T7" fmla="*/ 765 h 919"/>
                <a:gd name="T8" fmla="*/ 98 w 785"/>
                <a:gd name="T9" fmla="*/ 798 h 919"/>
                <a:gd name="T10" fmla="*/ 126 w 785"/>
                <a:gd name="T11" fmla="*/ 825 h 919"/>
                <a:gd name="T12" fmla="*/ 160 w 785"/>
                <a:gd name="T13" fmla="*/ 842 h 919"/>
                <a:gd name="T14" fmla="*/ 197 w 785"/>
                <a:gd name="T15" fmla="*/ 855 h 919"/>
                <a:gd name="T16" fmla="*/ 236 w 785"/>
                <a:gd name="T17" fmla="*/ 862 h 919"/>
                <a:gd name="T18" fmla="*/ 277 w 785"/>
                <a:gd name="T19" fmla="*/ 867 h 919"/>
                <a:gd name="T20" fmla="*/ 320 w 785"/>
                <a:gd name="T21" fmla="*/ 865 h 919"/>
                <a:gd name="T22" fmla="*/ 364 w 785"/>
                <a:gd name="T23" fmla="*/ 860 h 919"/>
                <a:gd name="T24" fmla="*/ 409 w 785"/>
                <a:gd name="T25" fmla="*/ 855 h 919"/>
                <a:gd name="T26" fmla="*/ 453 w 785"/>
                <a:gd name="T27" fmla="*/ 845 h 919"/>
                <a:gd name="T28" fmla="*/ 496 w 785"/>
                <a:gd name="T29" fmla="*/ 835 h 919"/>
                <a:gd name="T30" fmla="*/ 540 w 785"/>
                <a:gd name="T31" fmla="*/ 825 h 919"/>
                <a:gd name="T32" fmla="*/ 579 w 785"/>
                <a:gd name="T33" fmla="*/ 815 h 919"/>
                <a:gd name="T34" fmla="*/ 618 w 785"/>
                <a:gd name="T35" fmla="*/ 805 h 919"/>
                <a:gd name="T36" fmla="*/ 652 w 785"/>
                <a:gd name="T37" fmla="*/ 798 h 919"/>
                <a:gd name="T38" fmla="*/ 668 w 785"/>
                <a:gd name="T39" fmla="*/ 800 h 919"/>
                <a:gd name="T40" fmla="*/ 684 w 785"/>
                <a:gd name="T41" fmla="*/ 803 h 919"/>
                <a:gd name="T42" fmla="*/ 700 w 785"/>
                <a:gd name="T43" fmla="*/ 803 h 919"/>
                <a:gd name="T44" fmla="*/ 716 w 785"/>
                <a:gd name="T45" fmla="*/ 805 h 919"/>
                <a:gd name="T46" fmla="*/ 730 w 785"/>
                <a:gd name="T47" fmla="*/ 810 h 919"/>
                <a:gd name="T48" fmla="*/ 746 w 785"/>
                <a:gd name="T49" fmla="*/ 812 h 919"/>
                <a:gd name="T50" fmla="*/ 764 w 785"/>
                <a:gd name="T51" fmla="*/ 817 h 919"/>
                <a:gd name="T52" fmla="*/ 785 w 785"/>
                <a:gd name="T53" fmla="*/ 822 h 919"/>
                <a:gd name="T54" fmla="*/ 723 w 785"/>
                <a:gd name="T55" fmla="*/ 822 h 919"/>
                <a:gd name="T56" fmla="*/ 663 w 785"/>
                <a:gd name="T57" fmla="*/ 827 h 919"/>
                <a:gd name="T58" fmla="*/ 611 w 785"/>
                <a:gd name="T59" fmla="*/ 835 h 919"/>
                <a:gd name="T60" fmla="*/ 563 w 785"/>
                <a:gd name="T61" fmla="*/ 845 h 919"/>
                <a:gd name="T62" fmla="*/ 517 w 785"/>
                <a:gd name="T63" fmla="*/ 857 h 919"/>
                <a:gd name="T64" fmla="*/ 473 w 785"/>
                <a:gd name="T65" fmla="*/ 870 h 919"/>
                <a:gd name="T66" fmla="*/ 430 w 785"/>
                <a:gd name="T67" fmla="*/ 882 h 919"/>
                <a:gd name="T68" fmla="*/ 389 w 785"/>
                <a:gd name="T69" fmla="*/ 894 h 919"/>
                <a:gd name="T70" fmla="*/ 348 w 785"/>
                <a:gd name="T71" fmla="*/ 904 h 919"/>
                <a:gd name="T72" fmla="*/ 306 w 785"/>
                <a:gd name="T73" fmla="*/ 914 h 919"/>
                <a:gd name="T74" fmla="*/ 263 w 785"/>
                <a:gd name="T75" fmla="*/ 919 h 919"/>
                <a:gd name="T76" fmla="*/ 217 w 785"/>
                <a:gd name="T77" fmla="*/ 919 h 919"/>
                <a:gd name="T78" fmla="*/ 169 w 785"/>
                <a:gd name="T79" fmla="*/ 917 h 919"/>
                <a:gd name="T80" fmla="*/ 117 w 785"/>
                <a:gd name="T81" fmla="*/ 907 h 919"/>
                <a:gd name="T82" fmla="*/ 62 w 785"/>
                <a:gd name="T83" fmla="*/ 889 h 919"/>
                <a:gd name="T84" fmla="*/ 0 w 785"/>
                <a:gd name="T85" fmla="*/ 867 h 919"/>
                <a:gd name="T86" fmla="*/ 197 w 785"/>
                <a:gd name="T87" fmla="*/ 0 h 9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85" h="919">
                  <a:moveTo>
                    <a:pt x="197" y="0"/>
                  </a:moveTo>
                  <a:lnTo>
                    <a:pt x="220" y="5"/>
                  </a:lnTo>
                  <a:lnTo>
                    <a:pt x="55" y="726"/>
                  </a:lnTo>
                  <a:lnTo>
                    <a:pt x="73" y="765"/>
                  </a:lnTo>
                  <a:lnTo>
                    <a:pt x="98" y="798"/>
                  </a:lnTo>
                  <a:lnTo>
                    <a:pt x="126" y="825"/>
                  </a:lnTo>
                  <a:lnTo>
                    <a:pt x="160" y="842"/>
                  </a:lnTo>
                  <a:lnTo>
                    <a:pt x="197" y="855"/>
                  </a:lnTo>
                  <a:lnTo>
                    <a:pt x="236" y="862"/>
                  </a:lnTo>
                  <a:lnTo>
                    <a:pt x="277" y="867"/>
                  </a:lnTo>
                  <a:lnTo>
                    <a:pt x="320" y="865"/>
                  </a:lnTo>
                  <a:lnTo>
                    <a:pt x="364" y="860"/>
                  </a:lnTo>
                  <a:lnTo>
                    <a:pt x="409" y="855"/>
                  </a:lnTo>
                  <a:lnTo>
                    <a:pt x="453" y="845"/>
                  </a:lnTo>
                  <a:lnTo>
                    <a:pt x="496" y="835"/>
                  </a:lnTo>
                  <a:lnTo>
                    <a:pt x="540" y="825"/>
                  </a:lnTo>
                  <a:lnTo>
                    <a:pt x="579" y="815"/>
                  </a:lnTo>
                  <a:lnTo>
                    <a:pt x="618" y="805"/>
                  </a:lnTo>
                  <a:lnTo>
                    <a:pt x="652" y="798"/>
                  </a:lnTo>
                  <a:lnTo>
                    <a:pt x="668" y="800"/>
                  </a:lnTo>
                  <a:lnTo>
                    <a:pt x="684" y="803"/>
                  </a:lnTo>
                  <a:lnTo>
                    <a:pt x="700" y="803"/>
                  </a:lnTo>
                  <a:lnTo>
                    <a:pt x="716" y="805"/>
                  </a:lnTo>
                  <a:lnTo>
                    <a:pt x="730" y="810"/>
                  </a:lnTo>
                  <a:lnTo>
                    <a:pt x="746" y="812"/>
                  </a:lnTo>
                  <a:lnTo>
                    <a:pt x="764" y="817"/>
                  </a:lnTo>
                  <a:lnTo>
                    <a:pt x="785" y="822"/>
                  </a:lnTo>
                  <a:lnTo>
                    <a:pt x="723" y="822"/>
                  </a:lnTo>
                  <a:lnTo>
                    <a:pt x="663" y="827"/>
                  </a:lnTo>
                  <a:lnTo>
                    <a:pt x="611" y="835"/>
                  </a:lnTo>
                  <a:lnTo>
                    <a:pt x="563" y="845"/>
                  </a:lnTo>
                  <a:lnTo>
                    <a:pt x="517" y="857"/>
                  </a:lnTo>
                  <a:lnTo>
                    <a:pt x="473" y="870"/>
                  </a:lnTo>
                  <a:lnTo>
                    <a:pt x="430" y="882"/>
                  </a:lnTo>
                  <a:lnTo>
                    <a:pt x="389" y="894"/>
                  </a:lnTo>
                  <a:lnTo>
                    <a:pt x="348" y="904"/>
                  </a:lnTo>
                  <a:lnTo>
                    <a:pt x="306" y="914"/>
                  </a:lnTo>
                  <a:lnTo>
                    <a:pt x="263" y="919"/>
                  </a:lnTo>
                  <a:lnTo>
                    <a:pt x="217" y="919"/>
                  </a:lnTo>
                  <a:lnTo>
                    <a:pt x="169" y="917"/>
                  </a:lnTo>
                  <a:lnTo>
                    <a:pt x="117" y="907"/>
                  </a:lnTo>
                  <a:lnTo>
                    <a:pt x="62" y="889"/>
                  </a:lnTo>
                  <a:lnTo>
                    <a:pt x="0" y="86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0"/>
            <p:cNvSpPr>
              <a:spLocks/>
            </p:cNvSpPr>
            <p:nvPr/>
          </p:nvSpPr>
          <p:spPr bwMode="auto">
            <a:xfrm>
              <a:off x="3898" y="9829"/>
              <a:ext cx="275" cy="966"/>
            </a:xfrm>
            <a:custGeom>
              <a:avLst/>
              <a:gdLst>
                <a:gd name="T0" fmla="*/ 0 w 275"/>
                <a:gd name="T1" fmla="*/ 161 h 966"/>
                <a:gd name="T2" fmla="*/ 44 w 275"/>
                <a:gd name="T3" fmla="*/ 119 h 966"/>
                <a:gd name="T4" fmla="*/ 83 w 275"/>
                <a:gd name="T5" fmla="*/ 84 h 966"/>
                <a:gd name="T6" fmla="*/ 119 w 275"/>
                <a:gd name="T7" fmla="*/ 57 h 966"/>
                <a:gd name="T8" fmla="*/ 153 w 275"/>
                <a:gd name="T9" fmla="*/ 35 h 966"/>
                <a:gd name="T10" fmla="*/ 185 w 275"/>
                <a:gd name="T11" fmla="*/ 20 h 966"/>
                <a:gd name="T12" fmla="*/ 217 w 275"/>
                <a:gd name="T13" fmla="*/ 7 h 966"/>
                <a:gd name="T14" fmla="*/ 247 w 275"/>
                <a:gd name="T15" fmla="*/ 2 h 966"/>
                <a:gd name="T16" fmla="*/ 275 w 275"/>
                <a:gd name="T17" fmla="*/ 0 h 966"/>
                <a:gd name="T18" fmla="*/ 275 w 275"/>
                <a:gd name="T19" fmla="*/ 832 h 966"/>
                <a:gd name="T20" fmla="*/ 243 w 275"/>
                <a:gd name="T21" fmla="*/ 837 h 966"/>
                <a:gd name="T22" fmla="*/ 211 w 275"/>
                <a:gd name="T23" fmla="*/ 844 h 966"/>
                <a:gd name="T24" fmla="*/ 176 w 275"/>
                <a:gd name="T25" fmla="*/ 857 h 966"/>
                <a:gd name="T26" fmla="*/ 142 w 275"/>
                <a:gd name="T27" fmla="*/ 869 h 966"/>
                <a:gd name="T28" fmla="*/ 108 w 275"/>
                <a:gd name="T29" fmla="*/ 887 h 966"/>
                <a:gd name="T30" fmla="*/ 71 w 275"/>
                <a:gd name="T31" fmla="*/ 909 h 966"/>
                <a:gd name="T32" fmla="*/ 37 w 275"/>
                <a:gd name="T33" fmla="*/ 936 h 966"/>
                <a:gd name="T34" fmla="*/ 0 w 275"/>
                <a:gd name="T35" fmla="*/ 966 h 966"/>
                <a:gd name="T36" fmla="*/ 0 w 275"/>
                <a:gd name="T37" fmla="*/ 161 h 9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5" h="966">
                  <a:moveTo>
                    <a:pt x="0" y="161"/>
                  </a:moveTo>
                  <a:lnTo>
                    <a:pt x="44" y="119"/>
                  </a:lnTo>
                  <a:lnTo>
                    <a:pt x="83" y="84"/>
                  </a:lnTo>
                  <a:lnTo>
                    <a:pt x="119" y="57"/>
                  </a:lnTo>
                  <a:lnTo>
                    <a:pt x="153" y="35"/>
                  </a:lnTo>
                  <a:lnTo>
                    <a:pt x="185" y="20"/>
                  </a:lnTo>
                  <a:lnTo>
                    <a:pt x="217" y="7"/>
                  </a:lnTo>
                  <a:lnTo>
                    <a:pt x="247" y="2"/>
                  </a:lnTo>
                  <a:lnTo>
                    <a:pt x="275" y="0"/>
                  </a:lnTo>
                  <a:lnTo>
                    <a:pt x="275" y="832"/>
                  </a:lnTo>
                  <a:lnTo>
                    <a:pt x="243" y="837"/>
                  </a:lnTo>
                  <a:lnTo>
                    <a:pt x="211" y="844"/>
                  </a:lnTo>
                  <a:lnTo>
                    <a:pt x="176" y="857"/>
                  </a:lnTo>
                  <a:lnTo>
                    <a:pt x="142" y="869"/>
                  </a:lnTo>
                  <a:lnTo>
                    <a:pt x="108" y="887"/>
                  </a:lnTo>
                  <a:lnTo>
                    <a:pt x="71" y="909"/>
                  </a:lnTo>
                  <a:lnTo>
                    <a:pt x="37" y="936"/>
                  </a:lnTo>
                  <a:lnTo>
                    <a:pt x="0" y="966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1"/>
            <p:cNvSpPr>
              <a:spLocks/>
            </p:cNvSpPr>
            <p:nvPr/>
          </p:nvSpPr>
          <p:spPr bwMode="auto">
            <a:xfrm>
              <a:off x="3029" y="9824"/>
              <a:ext cx="247" cy="576"/>
            </a:xfrm>
            <a:custGeom>
              <a:avLst/>
              <a:gdLst>
                <a:gd name="T0" fmla="*/ 247 w 247"/>
                <a:gd name="T1" fmla="*/ 55 h 576"/>
                <a:gd name="T2" fmla="*/ 222 w 247"/>
                <a:gd name="T3" fmla="*/ 52 h 576"/>
                <a:gd name="T4" fmla="*/ 197 w 247"/>
                <a:gd name="T5" fmla="*/ 50 h 576"/>
                <a:gd name="T6" fmla="*/ 169 w 247"/>
                <a:gd name="T7" fmla="*/ 45 h 576"/>
                <a:gd name="T8" fmla="*/ 144 w 247"/>
                <a:gd name="T9" fmla="*/ 37 h 576"/>
                <a:gd name="T10" fmla="*/ 119 w 247"/>
                <a:gd name="T11" fmla="*/ 32 h 576"/>
                <a:gd name="T12" fmla="*/ 94 w 247"/>
                <a:gd name="T13" fmla="*/ 22 h 576"/>
                <a:gd name="T14" fmla="*/ 71 w 247"/>
                <a:gd name="T15" fmla="*/ 12 h 576"/>
                <a:gd name="T16" fmla="*/ 46 w 247"/>
                <a:gd name="T17" fmla="*/ 0 h 576"/>
                <a:gd name="T18" fmla="*/ 34 w 247"/>
                <a:gd name="T19" fmla="*/ 65 h 576"/>
                <a:gd name="T20" fmla="*/ 18 w 247"/>
                <a:gd name="T21" fmla="*/ 144 h 576"/>
                <a:gd name="T22" fmla="*/ 4 w 247"/>
                <a:gd name="T23" fmla="*/ 231 h 576"/>
                <a:gd name="T24" fmla="*/ 0 w 247"/>
                <a:gd name="T25" fmla="*/ 323 h 576"/>
                <a:gd name="T26" fmla="*/ 14 w 247"/>
                <a:gd name="T27" fmla="*/ 410 h 576"/>
                <a:gd name="T28" fmla="*/ 48 w 247"/>
                <a:gd name="T29" fmla="*/ 487 h 576"/>
                <a:gd name="T30" fmla="*/ 112 w 247"/>
                <a:gd name="T31" fmla="*/ 544 h 576"/>
                <a:gd name="T32" fmla="*/ 215 w 247"/>
                <a:gd name="T33" fmla="*/ 576 h 576"/>
                <a:gd name="T34" fmla="*/ 247 w 247"/>
                <a:gd name="T35" fmla="*/ 55 h 5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7" h="576">
                  <a:moveTo>
                    <a:pt x="247" y="55"/>
                  </a:moveTo>
                  <a:lnTo>
                    <a:pt x="222" y="52"/>
                  </a:lnTo>
                  <a:lnTo>
                    <a:pt x="197" y="50"/>
                  </a:lnTo>
                  <a:lnTo>
                    <a:pt x="169" y="45"/>
                  </a:lnTo>
                  <a:lnTo>
                    <a:pt x="144" y="37"/>
                  </a:lnTo>
                  <a:lnTo>
                    <a:pt x="119" y="32"/>
                  </a:lnTo>
                  <a:lnTo>
                    <a:pt x="94" y="22"/>
                  </a:lnTo>
                  <a:lnTo>
                    <a:pt x="71" y="12"/>
                  </a:lnTo>
                  <a:lnTo>
                    <a:pt x="46" y="0"/>
                  </a:lnTo>
                  <a:lnTo>
                    <a:pt x="34" y="65"/>
                  </a:lnTo>
                  <a:lnTo>
                    <a:pt x="18" y="144"/>
                  </a:lnTo>
                  <a:lnTo>
                    <a:pt x="4" y="231"/>
                  </a:lnTo>
                  <a:lnTo>
                    <a:pt x="0" y="323"/>
                  </a:lnTo>
                  <a:lnTo>
                    <a:pt x="14" y="410"/>
                  </a:lnTo>
                  <a:lnTo>
                    <a:pt x="48" y="487"/>
                  </a:lnTo>
                  <a:lnTo>
                    <a:pt x="112" y="544"/>
                  </a:lnTo>
                  <a:lnTo>
                    <a:pt x="215" y="576"/>
                  </a:lnTo>
                  <a:lnTo>
                    <a:pt x="247" y="5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22"/>
            <p:cNvSpPr>
              <a:spLocks/>
            </p:cNvSpPr>
            <p:nvPr/>
          </p:nvSpPr>
          <p:spPr bwMode="auto">
            <a:xfrm>
              <a:off x="2903" y="10120"/>
              <a:ext cx="549" cy="578"/>
            </a:xfrm>
            <a:custGeom>
              <a:avLst/>
              <a:gdLst>
                <a:gd name="T0" fmla="*/ 105 w 549"/>
                <a:gd name="T1" fmla="*/ 0 h 578"/>
                <a:gd name="T2" fmla="*/ 98 w 549"/>
                <a:gd name="T3" fmla="*/ 34 h 578"/>
                <a:gd name="T4" fmla="*/ 85 w 549"/>
                <a:gd name="T5" fmla="*/ 94 h 578"/>
                <a:gd name="T6" fmla="*/ 66 w 549"/>
                <a:gd name="T7" fmla="*/ 168 h 578"/>
                <a:gd name="T8" fmla="*/ 48 w 549"/>
                <a:gd name="T9" fmla="*/ 250 h 578"/>
                <a:gd name="T10" fmla="*/ 30 w 549"/>
                <a:gd name="T11" fmla="*/ 327 h 578"/>
                <a:gd name="T12" fmla="*/ 14 w 549"/>
                <a:gd name="T13" fmla="*/ 394 h 578"/>
                <a:gd name="T14" fmla="*/ 5 w 549"/>
                <a:gd name="T15" fmla="*/ 442 h 578"/>
                <a:gd name="T16" fmla="*/ 0 w 549"/>
                <a:gd name="T17" fmla="*/ 459 h 578"/>
                <a:gd name="T18" fmla="*/ 18 w 549"/>
                <a:gd name="T19" fmla="*/ 496 h 578"/>
                <a:gd name="T20" fmla="*/ 43 w 549"/>
                <a:gd name="T21" fmla="*/ 526 h 578"/>
                <a:gd name="T22" fmla="*/ 73 w 549"/>
                <a:gd name="T23" fmla="*/ 548 h 578"/>
                <a:gd name="T24" fmla="*/ 108 w 549"/>
                <a:gd name="T25" fmla="*/ 563 h 578"/>
                <a:gd name="T26" fmla="*/ 146 w 549"/>
                <a:gd name="T27" fmla="*/ 573 h 578"/>
                <a:gd name="T28" fmla="*/ 188 w 549"/>
                <a:gd name="T29" fmla="*/ 578 h 578"/>
                <a:gd name="T30" fmla="*/ 231 w 549"/>
                <a:gd name="T31" fmla="*/ 578 h 578"/>
                <a:gd name="T32" fmla="*/ 275 w 549"/>
                <a:gd name="T33" fmla="*/ 576 h 578"/>
                <a:gd name="T34" fmla="*/ 320 w 549"/>
                <a:gd name="T35" fmla="*/ 571 h 578"/>
                <a:gd name="T36" fmla="*/ 364 w 549"/>
                <a:gd name="T37" fmla="*/ 563 h 578"/>
                <a:gd name="T38" fmla="*/ 405 w 549"/>
                <a:gd name="T39" fmla="*/ 556 h 578"/>
                <a:gd name="T40" fmla="*/ 442 w 549"/>
                <a:gd name="T41" fmla="*/ 546 h 578"/>
                <a:gd name="T42" fmla="*/ 478 w 549"/>
                <a:gd name="T43" fmla="*/ 539 h 578"/>
                <a:gd name="T44" fmla="*/ 508 w 549"/>
                <a:gd name="T45" fmla="*/ 534 h 578"/>
                <a:gd name="T46" fmla="*/ 531 w 549"/>
                <a:gd name="T47" fmla="*/ 529 h 578"/>
                <a:gd name="T48" fmla="*/ 549 w 549"/>
                <a:gd name="T49" fmla="*/ 526 h 578"/>
                <a:gd name="T50" fmla="*/ 496 w 549"/>
                <a:gd name="T51" fmla="*/ 519 h 578"/>
                <a:gd name="T52" fmla="*/ 446 w 549"/>
                <a:gd name="T53" fmla="*/ 509 h 578"/>
                <a:gd name="T54" fmla="*/ 398 w 549"/>
                <a:gd name="T55" fmla="*/ 496 h 578"/>
                <a:gd name="T56" fmla="*/ 352 w 549"/>
                <a:gd name="T57" fmla="*/ 479 h 578"/>
                <a:gd name="T58" fmla="*/ 311 w 549"/>
                <a:gd name="T59" fmla="*/ 462 h 578"/>
                <a:gd name="T60" fmla="*/ 272 w 549"/>
                <a:gd name="T61" fmla="*/ 439 h 578"/>
                <a:gd name="T62" fmla="*/ 238 w 549"/>
                <a:gd name="T63" fmla="*/ 414 h 578"/>
                <a:gd name="T64" fmla="*/ 208 w 549"/>
                <a:gd name="T65" fmla="*/ 385 h 578"/>
                <a:gd name="T66" fmla="*/ 178 w 549"/>
                <a:gd name="T67" fmla="*/ 352 h 578"/>
                <a:gd name="T68" fmla="*/ 156 w 549"/>
                <a:gd name="T69" fmla="*/ 315 h 578"/>
                <a:gd name="T70" fmla="*/ 137 w 549"/>
                <a:gd name="T71" fmla="*/ 275 h 578"/>
                <a:gd name="T72" fmla="*/ 121 w 549"/>
                <a:gd name="T73" fmla="*/ 228 h 578"/>
                <a:gd name="T74" fmla="*/ 110 w 549"/>
                <a:gd name="T75" fmla="*/ 178 h 578"/>
                <a:gd name="T76" fmla="*/ 103 w 549"/>
                <a:gd name="T77" fmla="*/ 124 h 578"/>
                <a:gd name="T78" fmla="*/ 103 w 549"/>
                <a:gd name="T79" fmla="*/ 64 h 578"/>
                <a:gd name="T80" fmla="*/ 105 w 549"/>
                <a:gd name="T81" fmla="*/ 0 h 5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49" h="578">
                  <a:moveTo>
                    <a:pt x="105" y="0"/>
                  </a:moveTo>
                  <a:lnTo>
                    <a:pt x="98" y="34"/>
                  </a:lnTo>
                  <a:lnTo>
                    <a:pt x="85" y="94"/>
                  </a:lnTo>
                  <a:lnTo>
                    <a:pt x="66" y="168"/>
                  </a:lnTo>
                  <a:lnTo>
                    <a:pt x="48" y="250"/>
                  </a:lnTo>
                  <a:lnTo>
                    <a:pt x="30" y="327"/>
                  </a:lnTo>
                  <a:lnTo>
                    <a:pt x="14" y="394"/>
                  </a:lnTo>
                  <a:lnTo>
                    <a:pt x="5" y="442"/>
                  </a:lnTo>
                  <a:lnTo>
                    <a:pt x="0" y="459"/>
                  </a:lnTo>
                  <a:lnTo>
                    <a:pt x="18" y="496"/>
                  </a:lnTo>
                  <a:lnTo>
                    <a:pt x="43" y="526"/>
                  </a:lnTo>
                  <a:lnTo>
                    <a:pt x="73" y="548"/>
                  </a:lnTo>
                  <a:lnTo>
                    <a:pt x="108" y="563"/>
                  </a:lnTo>
                  <a:lnTo>
                    <a:pt x="146" y="573"/>
                  </a:lnTo>
                  <a:lnTo>
                    <a:pt x="188" y="578"/>
                  </a:lnTo>
                  <a:lnTo>
                    <a:pt x="231" y="578"/>
                  </a:lnTo>
                  <a:lnTo>
                    <a:pt x="275" y="576"/>
                  </a:lnTo>
                  <a:lnTo>
                    <a:pt x="320" y="571"/>
                  </a:lnTo>
                  <a:lnTo>
                    <a:pt x="364" y="563"/>
                  </a:lnTo>
                  <a:lnTo>
                    <a:pt x="405" y="556"/>
                  </a:lnTo>
                  <a:lnTo>
                    <a:pt x="442" y="546"/>
                  </a:lnTo>
                  <a:lnTo>
                    <a:pt x="478" y="539"/>
                  </a:lnTo>
                  <a:lnTo>
                    <a:pt x="508" y="534"/>
                  </a:lnTo>
                  <a:lnTo>
                    <a:pt x="531" y="529"/>
                  </a:lnTo>
                  <a:lnTo>
                    <a:pt x="549" y="526"/>
                  </a:lnTo>
                  <a:lnTo>
                    <a:pt x="496" y="519"/>
                  </a:lnTo>
                  <a:lnTo>
                    <a:pt x="446" y="509"/>
                  </a:lnTo>
                  <a:lnTo>
                    <a:pt x="398" y="496"/>
                  </a:lnTo>
                  <a:lnTo>
                    <a:pt x="352" y="479"/>
                  </a:lnTo>
                  <a:lnTo>
                    <a:pt x="311" y="462"/>
                  </a:lnTo>
                  <a:lnTo>
                    <a:pt x="272" y="439"/>
                  </a:lnTo>
                  <a:lnTo>
                    <a:pt x="238" y="414"/>
                  </a:lnTo>
                  <a:lnTo>
                    <a:pt x="208" y="385"/>
                  </a:lnTo>
                  <a:lnTo>
                    <a:pt x="178" y="352"/>
                  </a:lnTo>
                  <a:lnTo>
                    <a:pt x="156" y="315"/>
                  </a:lnTo>
                  <a:lnTo>
                    <a:pt x="137" y="275"/>
                  </a:lnTo>
                  <a:lnTo>
                    <a:pt x="121" y="228"/>
                  </a:lnTo>
                  <a:lnTo>
                    <a:pt x="110" y="178"/>
                  </a:lnTo>
                  <a:lnTo>
                    <a:pt x="103" y="124"/>
                  </a:lnTo>
                  <a:lnTo>
                    <a:pt x="103" y="6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74" name="Object 23"/>
            <p:cNvGraphicFramePr>
              <a:graphicFrameLocks noChangeAspect="1"/>
            </p:cNvGraphicFramePr>
            <p:nvPr/>
          </p:nvGraphicFramePr>
          <p:xfrm>
            <a:off x="3609" y="8918"/>
            <a:ext cx="1152" cy="2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r:id="rId8" imgW="812902" imgH="1224382" progId="">
                    <p:embed/>
                  </p:oleObj>
                </mc:Choice>
                <mc:Fallback>
                  <p:oleObj r:id="rId8" imgW="812902" imgH="122438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9" y="8918"/>
                          <a:ext cx="1152" cy="2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53" name="Picture 24" descr="Flower15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Oval 25"/>
          <p:cNvSpPr>
            <a:spLocks noChangeArrowheads="1"/>
          </p:cNvSpPr>
          <p:nvPr/>
        </p:nvSpPr>
        <p:spPr bwMode="auto">
          <a:xfrm>
            <a:off x="1905000" y="2133600"/>
            <a:ext cx="6705600" cy="2514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914400" y="1173163"/>
            <a:ext cx="7543800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i="1" dirty="0">
              <a:solidFill>
                <a:srgbClr val="FF0000"/>
              </a:solidFill>
              <a:latin typeface="Times New Roman" pitchFamily="18" charset="0"/>
              <a:sym typeface="Wingdings 3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KÍNH CHÀO QUÝ THẦY CÔ GIÁO</a:t>
            </a:r>
            <a:r>
              <a:rPr lang="en-US" b="1" i="1" dirty="0">
                <a:solidFill>
                  <a:srgbClr val="FF0000"/>
                </a:solidFill>
                <a:sym typeface="Wingdings 3" pitchFamily="18" charset="2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VÀ</a:t>
            </a:r>
          </a:p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 CÁC EM HỌC SINH</a:t>
            </a:r>
          </a:p>
          <a:p>
            <a:pPr algn="ctr">
              <a:spcBef>
                <a:spcPct val="50000"/>
              </a:spcBef>
            </a:pPr>
            <a:endParaRPr lang="en-US" sz="3600" b="1" i="1" dirty="0">
              <a:solidFill>
                <a:srgbClr val="FF0000"/>
              </a:solidFill>
              <a:latin typeface="VnTimes" pitchFamily="2" charset="0"/>
              <a:sym typeface="Wingdings 3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63123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8453"/>
            <a:ext cx="7772400" cy="1470025"/>
          </a:xfrm>
        </p:spPr>
        <p:txBody>
          <a:bodyPr>
            <a:normAutofit/>
          </a:bodyPr>
          <a:lstStyle/>
          <a:p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444</a:t>
            </a:r>
            <a:endParaRPr lang="en-US" dirty="0"/>
          </a:p>
        </p:txBody>
      </p:sp>
      <p:pic>
        <p:nvPicPr>
          <p:cNvPr id="4" name="Picture 13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143000"/>
            <a:ext cx="5257800" cy="41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55416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4-7-1776444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3100" y="5638800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C424 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4</a:t>
            </a:r>
          </a:p>
          <a:p>
            <a:pPr>
              <a:spcBef>
                <a:spcPct val="50000"/>
              </a:spcBef>
            </a:pPr>
            <a:endParaRPr lang="en-US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vbbb644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893655" y="5332221"/>
            <a:ext cx="5356689" cy="29241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900" b="1" dirty="0">
                <a:solidFill>
                  <a:schemeClr val="bg1"/>
                </a:solidFill>
              </a:rPr>
              <a:t>4-7-1776 </a:t>
            </a:r>
            <a:r>
              <a:rPr lang="en-US" sz="1900" b="1" dirty="0" err="1">
                <a:solidFill>
                  <a:schemeClr val="bg1"/>
                </a:solidFill>
              </a:rPr>
              <a:t>Đại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hội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thông</a:t>
            </a:r>
            <a:r>
              <a:rPr lang="en-US" sz="1900" b="1" dirty="0">
                <a:solidFill>
                  <a:schemeClr val="bg1"/>
                </a:solidFill>
              </a:rPr>
              <a:t> qua “ </a:t>
            </a:r>
            <a:r>
              <a:rPr lang="en-US" sz="1900" b="1" dirty="0" err="1">
                <a:solidFill>
                  <a:schemeClr val="bg1"/>
                </a:solidFill>
              </a:rPr>
              <a:t>Tuyên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ngôn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độc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lập</a:t>
            </a:r>
            <a:r>
              <a:rPr lang="en-US" sz="1900" b="1" dirty="0">
                <a:solidFill>
                  <a:schemeClr val="bg1"/>
                </a:solidFill>
              </a:rPr>
              <a:t> ”</a:t>
            </a:r>
          </a:p>
        </p:txBody>
      </p:sp>
    </p:spTree>
    <p:extLst>
      <p:ext uri="{BB962C8B-B14F-4D97-AF65-F5344CB8AC3E}">
        <p14:creationId xmlns:p14="http://schemas.microsoft.com/office/powerpoint/2010/main" val="3811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 descr="Papyrus"/>
          <p:cNvSpPr>
            <a:spLocks noChangeArrowheads="1"/>
          </p:cNvSpPr>
          <p:nvPr/>
        </p:nvSpPr>
        <p:spPr bwMode="auto">
          <a:xfrm>
            <a:off x="1977106" y="4800600"/>
            <a:ext cx="5181600" cy="7620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THẢO LUẬN NHÓM</a:t>
            </a:r>
          </a:p>
        </p:txBody>
      </p:sp>
      <p:sp>
        <p:nvSpPr>
          <p:cNvPr id="3" name="AutoShape 13" descr="Papyrus"/>
          <p:cNvSpPr>
            <a:spLocks noChangeArrowheads="1"/>
          </p:cNvSpPr>
          <p:nvPr/>
        </p:nvSpPr>
        <p:spPr bwMode="auto">
          <a:xfrm rot="17148166">
            <a:off x="1255587" y="1259682"/>
            <a:ext cx="2967037" cy="3048000"/>
          </a:xfrm>
          <a:prstGeom prst="cloudCallout">
            <a:avLst>
              <a:gd name="adj1" fmla="val -48505"/>
              <a:gd name="adj2" fmla="val 63060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en-US"/>
          </a:p>
        </p:txBody>
      </p:sp>
      <p:sp>
        <p:nvSpPr>
          <p:cNvPr id="4" name="AutoShape 14" descr="Papyrus"/>
          <p:cNvSpPr>
            <a:spLocks noChangeArrowheads="1"/>
          </p:cNvSpPr>
          <p:nvPr/>
        </p:nvSpPr>
        <p:spPr bwMode="auto">
          <a:xfrm rot="21276487">
            <a:off x="4686300" y="1306914"/>
            <a:ext cx="3124200" cy="2667000"/>
          </a:xfrm>
          <a:prstGeom prst="cloudCallout">
            <a:avLst>
              <a:gd name="adj1" fmla="val -43750"/>
              <a:gd name="adj2" fmla="val 70000"/>
            </a:avLst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596106" y="1752600"/>
            <a:ext cx="2362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FF00FF"/>
                </a:solidFill>
              </a:rPr>
              <a:t>NHÓM 1: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200" b="1" dirty="0" err="1">
                <a:solidFill>
                  <a:srgbClr val="FF00FF"/>
                </a:solidFill>
              </a:rPr>
              <a:t>Những</a:t>
            </a:r>
            <a:r>
              <a:rPr lang="en-US" sz="2200" b="1" dirty="0">
                <a:solidFill>
                  <a:srgbClr val="FF00FF"/>
                </a:solidFill>
              </a:rPr>
              <a:t> </a:t>
            </a:r>
            <a:r>
              <a:rPr lang="en-US" sz="2200" b="1" i="1" dirty="0">
                <a:solidFill>
                  <a:srgbClr val="FF00FF"/>
                </a:solidFill>
              </a:rPr>
              <a:t> </a:t>
            </a:r>
            <a:r>
              <a:rPr lang="en-US" sz="2200" b="1" i="1" dirty="0" err="1" smtClean="0">
                <a:solidFill>
                  <a:srgbClr val="FF00FF"/>
                </a:solidFill>
              </a:rPr>
              <a:t>tiến</a:t>
            </a:r>
            <a:r>
              <a:rPr lang="en-US" sz="2200" b="1" i="1" dirty="0" smtClean="0">
                <a:solidFill>
                  <a:srgbClr val="FF00FF"/>
                </a:solidFill>
              </a:rPr>
              <a:t> </a:t>
            </a:r>
            <a:r>
              <a:rPr lang="en-US" sz="2200" b="1" i="1" dirty="0" err="1" smtClean="0">
                <a:solidFill>
                  <a:srgbClr val="FF00FF"/>
                </a:solidFill>
              </a:rPr>
              <a:t>bộ</a:t>
            </a:r>
            <a:r>
              <a:rPr lang="en-US" sz="2200" b="1" dirty="0" smtClean="0">
                <a:solidFill>
                  <a:srgbClr val="FF00FF"/>
                </a:solidFill>
                <a:hlinkClick r:id="rId5" action="ppaction://hlinksldjump"/>
              </a:rPr>
              <a:t> </a:t>
            </a:r>
            <a:r>
              <a:rPr lang="en-US" sz="2200" b="1" dirty="0" err="1">
                <a:solidFill>
                  <a:srgbClr val="FF00FF"/>
                </a:solidFill>
              </a:rPr>
              <a:t>của</a:t>
            </a:r>
            <a:r>
              <a:rPr lang="en-US" sz="2200" b="1" dirty="0">
                <a:solidFill>
                  <a:srgbClr val="FF00FF"/>
                </a:solidFill>
              </a:rPr>
              <a:t> </a:t>
            </a:r>
            <a:r>
              <a:rPr lang="en-US" sz="2200" b="1" dirty="0" err="1">
                <a:solidFill>
                  <a:srgbClr val="FF00FF"/>
                </a:solidFill>
              </a:rPr>
              <a:t>bản</a:t>
            </a:r>
            <a:r>
              <a:rPr lang="en-US" sz="2200" b="1" dirty="0">
                <a:solidFill>
                  <a:srgbClr val="FF00FF"/>
                </a:solidFill>
              </a:rPr>
              <a:t> </a:t>
            </a:r>
            <a:r>
              <a:rPr lang="en-US" sz="2200" b="1" dirty="0" err="1">
                <a:solidFill>
                  <a:srgbClr val="FF00FF"/>
                </a:solidFill>
              </a:rPr>
              <a:t>Tuyên</a:t>
            </a:r>
            <a:r>
              <a:rPr lang="en-US" sz="2200" b="1" dirty="0">
                <a:solidFill>
                  <a:srgbClr val="FF00FF"/>
                </a:solidFill>
              </a:rPr>
              <a:t> </a:t>
            </a:r>
            <a:r>
              <a:rPr lang="en-US" sz="2200" b="1" dirty="0" err="1">
                <a:solidFill>
                  <a:srgbClr val="FF00FF"/>
                </a:solidFill>
              </a:rPr>
              <a:t>ngôn</a:t>
            </a:r>
            <a:r>
              <a:rPr lang="en-US" sz="2200" b="1" dirty="0">
                <a:solidFill>
                  <a:srgbClr val="FF00FF"/>
                </a:solidFill>
              </a:rPr>
              <a:t> </a:t>
            </a:r>
            <a:r>
              <a:rPr lang="en-US" sz="2200" b="1" dirty="0" err="1">
                <a:solidFill>
                  <a:srgbClr val="FF00FF"/>
                </a:solidFill>
              </a:rPr>
              <a:t>độc</a:t>
            </a:r>
            <a:r>
              <a:rPr lang="en-US" sz="2200" b="1" dirty="0">
                <a:solidFill>
                  <a:srgbClr val="FF00FF"/>
                </a:solidFill>
              </a:rPr>
              <a:t> </a:t>
            </a:r>
            <a:r>
              <a:rPr lang="en-US" sz="2200" b="1" dirty="0" err="1">
                <a:solidFill>
                  <a:srgbClr val="FF00FF"/>
                </a:solidFill>
              </a:rPr>
              <a:t>lập</a:t>
            </a:r>
            <a:endParaRPr lang="en-US" sz="2200" b="1" dirty="0">
              <a:solidFill>
                <a:srgbClr val="FF00FF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914900" y="1687914"/>
            <a:ext cx="2590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FF00FF"/>
                </a:solidFill>
              </a:rPr>
              <a:t>NHÓM 2: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FF00FF"/>
                </a:solidFill>
              </a:rPr>
              <a:t>Những </a:t>
            </a:r>
            <a:r>
              <a:rPr lang="en-US" sz="2200" b="1" i="1">
                <a:solidFill>
                  <a:srgbClr val="FF00FF"/>
                </a:solidFill>
              </a:rPr>
              <a:t>hạn chế</a:t>
            </a:r>
            <a:r>
              <a:rPr lang="en-US" sz="2200" b="1">
                <a:solidFill>
                  <a:srgbClr val="FF00FF"/>
                </a:solidFill>
              </a:rPr>
              <a:t> của bản Tuyên ngôn độc lập 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810000" y="384175"/>
            <a:ext cx="5105400" cy="6375261"/>
            <a:chOff x="3810000" y="5870575"/>
            <a:chExt cx="5105400" cy="6375261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810000" y="6613525"/>
              <a:ext cx="5105400" cy="5632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“….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chúng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tôi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cho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rằng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những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sự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thật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sau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đây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là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hiển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nhiên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: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Rằng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mọi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người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sinh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ra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đều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có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quyền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bình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đẳng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,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và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tạo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hóa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ban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cho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họ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những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quyền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nhất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định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rất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quen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thuộc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,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trong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số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đó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có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quyền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được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sống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,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được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hưởng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tự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do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và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mưu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cầu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hạnh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phúc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;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rằng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để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bảo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vệ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những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quyền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đó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,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các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chính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phủ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được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lập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ra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cho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mọi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người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dân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và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nhận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được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những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quyền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lực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chính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đáng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từ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sự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nhất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trí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của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những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người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dân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đó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do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chính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phủ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này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lãnh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đạo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;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và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rằng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bất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cứ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khi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nào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một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chính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phủ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dưới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bất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cứ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hình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thức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nào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phá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hoại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những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mục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tiêu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cuối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cùng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đó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,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người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dân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có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quyền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thay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đổi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hoặc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xóa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bỏ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nó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và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lập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ra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chính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phủ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mới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dựa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trên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nền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tảng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của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những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nguyên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990000"/>
                  </a:solidFill>
                  <a:latin typeface="Times New Roman" pitchFamily="18" charset="0"/>
                </a:rPr>
                <a:t>tắc</a:t>
              </a:r>
              <a:r>
                <a:rPr lang="en-US" sz="2000" b="1" i="1" dirty="0">
                  <a:solidFill>
                    <a:srgbClr val="99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990000"/>
                  </a:solidFill>
                  <a:latin typeface="Times New Roman" pitchFamily="18" charset="0"/>
                </a:rPr>
                <a:t>trên</a:t>
              </a:r>
              <a:r>
                <a:rPr lang="en-US" sz="2000" b="1" i="1" dirty="0" smtClean="0">
                  <a:solidFill>
                    <a:srgbClr val="990000"/>
                  </a:solidFill>
                  <a:latin typeface="Times New Roman" pitchFamily="18" charset="0"/>
                </a:rPr>
                <a:t>…</a:t>
              </a:r>
            </a:p>
            <a:p>
              <a:pPr algn="just" eaLnBrk="1" hangingPunct="1"/>
              <a:r>
                <a:rPr lang="vi-VN" sz="2000" b="1" i="1" dirty="0" smtClean="0">
                  <a:solidFill>
                    <a:srgbClr val="990000"/>
                  </a:solidFill>
                  <a:latin typeface="Times New Roman" pitchFamily="18" charset="0"/>
                </a:rPr>
                <a:t>(Trích theo Hợp chúng quốc Hoa Kì 1994.NXB chính trị quốc qia Hà Nội,trang 114-115).</a:t>
              </a:r>
              <a:endParaRPr lang="en-US" sz="2000" b="1" i="1" dirty="0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300538" y="5870575"/>
              <a:ext cx="4191000" cy="6858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solidFill>
                    <a:srgbClr val="80008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TUYÊN NGÔN ĐỘC </a:t>
              </a:r>
              <a:r>
                <a:rPr lang="en-US" sz="3600" b="1" kern="10" dirty="0" smtClean="0">
                  <a:solidFill>
                    <a:srgbClr val="80008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LẬP</a:t>
              </a:r>
              <a:endParaRPr lang="vi-VN" sz="3600" b="1" kern="10" dirty="0" smtClean="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  <a:p>
              <a:pPr algn="ctr"/>
              <a:r>
                <a:rPr lang="vi-VN" sz="3600" b="1" kern="10" dirty="0" smtClean="0">
                  <a:solidFill>
                    <a:srgbClr val="80008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4-7-1776</a:t>
              </a:r>
              <a:endParaRPr lang="en-US" sz="3600" b="1" kern="10" dirty="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5223794" y="1702201"/>
            <a:ext cx="3276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886200" y="2085975"/>
            <a:ext cx="487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3886200" y="2376487"/>
            <a:ext cx="487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3895725" y="2686050"/>
            <a:ext cx="487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3919538" y="3014662"/>
            <a:ext cx="24812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228600" y="1566862"/>
            <a:ext cx="289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f-ZA" sz="2200" b="1">
                <a:solidFill>
                  <a:srgbClr val="000099"/>
                </a:solidFill>
                <a:latin typeface="Times New Roman" pitchFamily="18" charset="0"/>
              </a:rPr>
              <a:t>* TÍCH CỰC: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304800" y="1947862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af-ZA" sz="2200" dirty="0">
                <a:solidFill>
                  <a:srgbClr val="000099"/>
                </a:solidFill>
                <a:latin typeface="Times New Roman" pitchFamily="18" charset="0"/>
              </a:rPr>
              <a:t>- Khẳng định quyền con người và quyền công dân.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304800" y="2709862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af-ZA" sz="2200" dirty="0">
                <a:solidFill>
                  <a:srgbClr val="000099"/>
                </a:solidFill>
                <a:latin typeface="Times New Roman" pitchFamily="18" charset="0"/>
              </a:rPr>
              <a:t>- Đề cao nguyên tắc chủ quyền của nhân dân.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28600" y="3548062"/>
            <a:ext cx="289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f-ZA" sz="2200" b="1">
                <a:solidFill>
                  <a:srgbClr val="000099"/>
                </a:solidFill>
                <a:latin typeface="Times New Roman" pitchFamily="18" charset="0"/>
              </a:rPr>
              <a:t>* HẠN CHẾ: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04800" y="3975100"/>
            <a:ext cx="34290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f-ZA" sz="2200">
                <a:solidFill>
                  <a:srgbClr val="000099"/>
                </a:solidFill>
                <a:latin typeface="Times New Roman" pitchFamily="18" charset="0"/>
              </a:rPr>
              <a:t>- Không xoá bỏ chế độ nô lệ và việc bóc lột giai cấp công nhân và nhân dân lao động.</a:t>
            </a:r>
          </a:p>
        </p:txBody>
      </p:sp>
    </p:spTree>
    <p:extLst>
      <p:ext uri="{BB962C8B-B14F-4D97-AF65-F5344CB8AC3E}">
        <p14:creationId xmlns:p14="http://schemas.microsoft.com/office/powerpoint/2010/main" val="395828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/>
      <p:bldP spid="5" grpId="1"/>
      <p:bldP spid="6" grpId="0"/>
      <p:bldP spid="6" grpId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1524000" y="0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prstClr val="white"/>
                </a:solidFill>
              </a:rPr>
              <a:t>CHIẾN TRANH GIÀNH ĐỘC LẬP CỦA CÁC THUỘC ĐỊA ANH Ở BẮC MĨ</a:t>
            </a:r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prstClr val="white"/>
                </a:solidFill>
              </a:rPr>
              <a:t>Bài 30 -</a:t>
            </a: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0" y="909935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2. </a:t>
            </a:r>
            <a:r>
              <a:rPr lang="en-US" sz="2400" b="1" dirty="0" err="1">
                <a:solidFill>
                  <a:srgbClr val="C00000"/>
                </a:solidFill>
              </a:rPr>
              <a:t>Diễn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tranh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sự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thành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Hợp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chúng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quốc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55155"/>
              </p:ext>
            </p:extLst>
          </p:nvPr>
        </p:nvGraphicFramePr>
        <p:xfrm>
          <a:off x="381000" y="1828800"/>
          <a:ext cx="8458200" cy="4267202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Nội dung sự kiện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Kết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685800" y="32004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5-1775</a:t>
            </a: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762000" y="39624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</a:rPr>
              <a:t>4-7-1776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838200" y="54864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1781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838200" y="48006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17-10-1777</a:t>
            </a:r>
          </a:p>
        </p:txBody>
      </p:sp>
      <p:sp>
        <p:nvSpPr>
          <p:cNvPr id="11" name="Text Box 4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2971800"/>
            <a:ext cx="2819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Đại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hội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lục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địa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lần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thứ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hai</a:t>
            </a: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3124200" y="38100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Đại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hội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thông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qua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Tuyên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ngôn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độc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lập</a:t>
            </a: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3200400" y="4754563"/>
            <a:ext cx="2819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Trận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đánh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Xa-ra-tô-ga</a:t>
            </a: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5943600" y="29718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thuộc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địa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lần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lượt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tuyên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bố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tách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khỏi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Anh</a:t>
            </a: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5943600" y="38100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Thành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lập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Hợp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chúng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quốc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Mĩ</a:t>
            </a: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" name="Text Box 54"/>
          <p:cNvSpPr txBox="1">
            <a:spLocks noChangeArrowheads="1"/>
          </p:cNvSpPr>
          <p:nvPr/>
        </p:nvSpPr>
        <p:spPr bwMode="auto">
          <a:xfrm>
            <a:off x="6019800" y="25146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Nghĩa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quân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thất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bại</a:t>
            </a: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" name="Text Box 55"/>
          <p:cNvSpPr txBox="1">
            <a:spLocks noChangeArrowheads="1"/>
          </p:cNvSpPr>
          <p:nvPr/>
        </p:nvSpPr>
        <p:spPr bwMode="auto">
          <a:xfrm>
            <a:off x="762000" y="25146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4-1775</a:t>
            </a:r>
          </a:p>
        </p:txBody>
      </p:sp>
      <p:sp>
        <p:nvSpPr>
          <p:cNvPr id="21" name="Text Box 56"/>
          <p:cNvSpPr txBox="1">
            <a:spLocks noChangeArrowheads="1"/>
          </p:cNvSpPr>
          <p:nvPr/>
        </p:nvSpPr>
        <p:spPr bwMode="auto">
          <a:xfrm>
            <a:off x="3200400" y="25146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prstClr val="black"/>
                </a:solidFill>
                <a:latin typeface="Times New Roman" pitchFamily="18" charset="0"/>
              </a:rPr>
              <a:t>Chiến tranh bùng nổ</a:t>
            </a:r>
          </a:p>
        </p:txBody>
      </p:sp>
    </p:spTree>
    <p:extLst>
      <p:ext uri="{BB962C8B-B14F-4D97-AF65-F5344CB8AC3E}">
        <p14:creationId xmlns:p14="http://schemas.microsoft.com/office/powerpoint/2010/main" val="7812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098675" y="2978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sz="1800">
              <a:latin typeface="VNI-Helve" pitchFamily="2" charset="0"/>
            </a:endParaRPr>
          </a:p>
        </p:txBody>
      </p:sp>
      <p:pic>
        <p:nvPicPr>
          <p:cNvPr id="4" name="Picture 15" descr="Luoc do cam 13 thuocdia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1371600"/>
            <a:ext cx="54848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7"/>
          <p:cNvSpPr>
            <a:spLocks/>
          </p:cNvSpPr>
          <p:nvPr/>
        </p:nvSpPr>
        <p:spPr bwMode="auto">
          <a:xfrm>
            <a:off x="1693862" y="2071688"/>
            <a:ext cx="3087688" cy="4014787"/>
          </a:xfrm>
          <a:custGeom>
            <a:avLst/>
            <a:gdLst>
              <a:gd name="T0" fmla="*/ 0 w 2400"/>
              <a:gd name="T1" fmla="*/ 4014787 h 3396"/>
              <a:gd name="T2" fmla="*/ 92631 w 2400"/>
              <a:gd name="T3" fmla="*/ 3901295 h 3396"/>
              <a:gd name="T4" fmla="*/ 123508 w 2400"/>
              <a:gd name="T5" fmla="*/ 3816176 h 3396"/>
              <a:gd name="T6" fmla="*/ 138946 w 2400"/>
              <a:gd name="T7" fmla="*/ 3333834 h 3396"/>
              <a:gd name="T8" fmla="*/ 154384 w 2400"/>
              <a:gd name="T9" fmla="*/ 3149409 h 3396"/>
              <a:gd name="T10" fmla="*/ 355084 w 2400"/>
              <a:gd name="T11" fmla="*/ 3092663 h 3396"/>
              <a:gd name="T12" fmla="*/ 447715 w 2400"/>
              <a:gd name="T13" fmla="*/ 2979171 h 3396"/>
              <a:gd name="T14" fmla="*/ 540345 w 2400"/>
              <a:gd name="T15" fmla="*/ 2808932 h 3396"/>
              <a:gd name="T16" fmla="*/ 602099 w 2400"/>
              <a:gd name="T17" fmla="*/ 2723813 h 3396"/>
              <a:gd name="T18" fmla="*/ 694730 w 2400"/>
              <a:gd name="T19" fmla="*/ 2681254 h 3396"/>
              <a:gd name="T20" fmla="*/ 833676 w 2400"/>
              <a:gd name="T21" fmla="*/ 2581948 h 3396"/>
              <a:gd name="T22" fmla="*/ 895430 w 2400"/>
              <a:gd name="T23" fmla="*/ 2454269 h 3396"/>
              <a:gd name="T24" fmla="*/ 849114 w 2400"/>
              <a:gd name="T25" fmla="*/ 2425896 h 3396"/>
              <a:gd name="T26" fmla="*/ 756484 w 2400"/>
              <a:gd name="T27" fmla="*/ 2454269 h 3396"/>
              <a:gd name="T28" fmla="*/ 972622 w 2400"/>
              <a:gd name="T29" fmla="*/ 2354963 h 3396"/>
              <a:gd name="T30" fmla="*/ 1034375 w 2400"/>
              <a:gd name="T31" fmla="*/ 2340777 h 3396"/>
              <a:gd name="T32" fmla="*/ 1096129 w 2400"/>
              <a:gd name="T33" fmla="*/ 2213098 h 3396"/>
              <a:gd name="T34" fmla="*/ 1157883 w 2400"/>
              <a:gd name="T35" fmla="*/ 2042860 h 3396"/>
              <a:gd name="T36" fmla="*/ 1173321 w 2400"/>
              <a:gd name="T37" fmla="*/ 1957741 h 3396"/>
              <a:gd name="T38" fmla="*/ 1250514 w 2400"/>
              <a:gd name="T39" fmla="*/ 1886808 h 3396"/>
              <a:gd name="T40" fmla="*/ 1435775 w 2400"/>
              <a:gd name="T41" fmla="*/ 1730756 h 3396"/>
              <a:gd name="T42" fmla="*/ 1528406 w 2400"/>
              <a:gd name="T43" fmla="*/ 1432839 h 3396"/>
              <a:gd name="T44" fmla="*/ 1512967 w 2400"/>
              <a:gd name="T45" fmla="*/ 1333533 h 3396"/>
              <a:gd name="T46" fmla="*/ 1451213 w 2400"/>
              <a:gd name="T47" fmla="*/ 1248414 h 3396"/>
              <a:gd name="T48" fmla="*/ 1574721 w 2400"/>
              <a:gd name="T49" fmla="*/ 1276787 h 3396"/>
              <a:gd name="T50" fmla="*/ 1667352 w 2400"/>
              <a:gd name="T51" fmla="*/ 1333533 h 3396"/>
              <a:gd name="T52" fmla="*/ 1759982 w 2400"/>
              <a:gd name="T53" fmla="*/ 1319347 h 3396"/>
              <a:gd name="T54" fmla="*/ 1837174 w 2400"/>
              <a:gd name="T55" fmla="*/ 1234228 h 3396"/>
              <a:gd name="T56" fmla="*/ 1929805 w 2400"/>
              <a:gd name="T57" fmla="*/ 1177482 h 3396"/>
              <a:gd name="T58" fmla="*/ 1991559 w 2400"/>
              <a:gd name="T59" fmla="*/ 1092363 h 3396"/>
              <a:gd name="T60" fmla="*/ 2115066 w 2400"/>
              <a:gd name="T61" fmla="*/ 922124 h 3396"/>
              <a:gd name="T62" fmla="*/ 2145943 w 2400"/>
              <a:gd name="T63" fmla="*/ 837005 h 3396"/>
              <a:gd name="T64" fmla="*/ 2176820 w 2400"/>
              <a:gd name="T65" fmla="*/ 794445 h 3396"/>
              <a:gd name="T66" fmla="*/ 2269451 w 2400"/>
              <a:gd name="T67" fmla="*/ 737699 h 3396"/>
              <a:gd name="T68" fmla="*/ 2423835 w 2400"/>
              <a:gd name="T69" fmla="*/ 936311 h 3396"/>
              <a:gd name="T70" fmla="*/ 2501027 w 2400"/>
              <a:gd name="T71" fmla="*/ 851192 h 3396"/>
              <a:gd name="T72" fmla="*/ 2593658 w 2400"/>
              <a:gd name="T73" fmla="*/ 723513 h 3396"/>
              <a:gd name="T74" fmla="*/ 2639973 w 2400"/>
              <a:gd name="T75" fmla="*/ 709326 h 3396"/>
              <a:gd name="T76" fmla="*/ 2732604 w 2400"/>
              <a:gd name="T77" fmla="*/ 652580 h 3396"/>
              <a:gd name="T78" fmla="*/ 2794358 w 2400"/>
              <a:gd name="T79" fmla="*/ 567461 h 3396"/>
              <a:gd name="T80" fmla="*/ 2886988 w 2400"/>
              <a:gd name="T81" fmla="*/ 425596 h 3396"/>
              <a:gd name="T82" fmla="*/ 3087688 w 2400"/>
              <a:gd name="T83" fmla="*/ 0 h 33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400" h="3396">
                <a:moveTo>
                  <a:pt x="0" y="3396"/>
                </a:moveTo>
                <a:cubicBezTo>
                  <a:pt x="37" y="3371"/>
                  <a:pt x="54" y="3341"/>
                  <a:pt x="72" y="3300"/>
                </a:cubicBezTo>
                <a:cubicBezTo>
                  <a:pt x="82" y="3277"/>
                  <a:pt x="96" y="3228"/>
                  <a:pt x="96" y="3228"/>
                </a:cubicBezTo>
                <a:cubicBezTo>
                  <a:pt x="100" y="3092"/>
                  <a:pt x="102" y="2956"/>
                  <a:pt x="108" y="2820"/>
                </a:cubicBezTo>
                <a:cubicBezTo>
                  <a:pt x="110" y="2768"/>
                  <a:pt x="107" y="2714"/>
                  <a:pt x="120" y="2664"/>
                </a:cubicBezTo>
                <a:cubicBezTo>
                  <a:pt x="130" y="2626"/>
                  <a:pt x="264" y="2618"/>
                  <a:pt x="276" y="2616"/>
                </a:cubicBezTo>
                <a:cubicBezTo>
                  <a:pt x="292" y="2568"/>
                  <a:pt x="306" y="2548"/>
                  <a:pt x="348" y="2520"/>
                </a:cubicBezTo>
                <a:cubicBezTo>
                  <a:pt x="410" y="2427"/>
                  <a:pt x="387" y="2475"/>
                  <a:pt x="420" y="2376"/>
                </a:cubicBezTo>
                <a:cubicBezTo>
                  <a:pt x="429" y="2349"/>
                  <a:pt x="441" y="2313"/>
                  <a:pt x="468" y="2304"/>
                </a:cubicBezTo>
                <a:cubicBezTo>
                  <a:pt x="501" y="2293"/>
                  <a:pt x="512" y="2293"/>
                  <a:pt x="540" y="2268"/>
                </a:cubicBezTo>
                <a:cubicBezTo>
                  <a:pt x="637" y="2182"/>
                  <a:pt x="574" y="2209"/>
                  <a:pt x="648" y="2184"/>
                </a:cubicBezTo>
                <a:cubicBezTo>
                  <a:pt x="661" y="2145"/>
                  <a:pt x="683" y="2115"/>
                  <a:pt x="696" y="2076"/>
                </a:cubicBezTo>
                <a:cubicBezTo>
                  <a:pt x="684" y="2068"/>
                  <a:pt x="674" y="2052"/>
                  <a:pt x="660" y="2052"/>
                </a:cubicBezTo>
                <a:cubicBezTo>
                  <a:pt x="635" y="2052"/>
                  <a:pt x="588" y="2076"/>
                  <a:pt x="588" y="2076"/>
                </a:cubicBezTo>
                <a:cubicBezTo>
                  <a:pt x="550" y="1963"/>
                  <a:pt x="642" y="2000"/>
                  <a:pt x="756" y="1992"/>
                </a:cubicBezTo>
                <a:cubicBezTo>
                  <a:pt x="772" y="1988"/>
                  <a:pt x="790" y="1989"/>
                  <a:pt x="804" y="1980"/>
                </a:cubicBezTo>
                <a:cubicBezTo>
                  <a:pt x="828" y="1964"/>
                  <a:pt x="847" y="1886"/>
                  <a:pt x="852" y="1872"/>
                </a:cubicBezTo>
                <a:cubicBezTo>
                  <a:pt x="867" y="1826"/>
                  <a:pt x="892" y="1776"/>
                  <a:pt x="900" y="1728"/>
                </a:cubicBezTo>
                <a:cubicBezTo>
                  <a:pt x="904" y="1704"/>
                  <a:pt x="904" y="1679"/>
                  <a:pt x="912" y="1656"/>
                </a:cubicBezTo>
                <a:cubicBezTo>
                  <a:pt x="926" y="1613"/>
                  <a:pt x="942" y="1623"/>
                  <a:pt x="972" y="1596"/>
                </a:cubicBezTo>
                <a:cubicBezTo>
                  <a:pt x="1023" y="1550"/>
                  <a:pt x="1060" y="1501"/>
                  <a:pt x="1116" y="1464"/>
                </a:cubicBezTo>
                <a:cubicBezTo>
                  <a:pt x="1144" y="1381"/>
                  <a:pt x="1160" y="1295"/>
                  <a:pt x="1188" y="1212"/>
                </a:cubicBezTo>
                <a:cubicBezTo>
                  <a:pt x="1184" y="1184"/>
                  <a:pt x="1186" y="1154"/>
                  <a:pt x="1176" y="1128"/>
                </a:cubicBezTo>
                <a:cubicBezTo>
                  <a:pt x="1166" y="1101"/>
                  <a:pt x="1128" y="1056"/>
                  <a:pt x="1128" y="1056"/>
                </a:cubicBezTo>
                <a:cubicBezTo>
                  <a:pt x="1201" y="1007"/>
                  <a:pt x="1178" y="1039"/>
                  <a:pt x="1224" y="1080"/>
                </a:cubicBezTo>
                <a:cubicBezTo>
                  <a:pt x="1246" y="1099"/>
                  <a:pt x="1296" y="1128"/>
                  <a:pt x="1296" y="1128"/>
                </a:cubicBezTo>
                <a:cubicBezTo>
                  <a:pt x="1320" y="1124"/>
                  <a:pt x="1346" y="1126"/>
                  <a:pt x="1368" y="1116"/>
                </a:cubicBezTo>
                <a:cubicBezTo>
                  <a:pt x="1412" y="1097"/>
                  <a:pt x="1397" y="1071"/>
                  <a:pt x="1428" y="1044"/>
                </a:cubicBezTo>
                <a:cubicBezTo>
                  <a:pt x="1450" y="1025"/>
                  <a:pt x="1500" y="996"/>
                  <a:pt x="1500" y="996"/>
                </a:cubicBezTo>
                <a:cubicBezTo>
                  <a:pt x="1523" y="927"/>
                  <a:pt x="1496" y="991"/>
                  <a:pt x="1548" y="924"/>
                </a:cubicBezTo>
                <a:cubicBezTo>
                  <a:pt x="1583" y="879"/>
                  <a:pt x="1612" y="827"/>
                  <a:pt x="1644" y="780"/>
                </a:cubicBezTo>
                <a:cubicBezTo>
                  <a:pt x="1658" y="759"/>
                  <a:pt x="1654" y="729"/>
                  <a:pt x="1668" y="708"/>
                </a:cubicBezTo>
                <a:cubicBezTo>
                  <a:pt x="1676" y="696"/>
                  <a:pt x="1681" y="681"/>
                  <a:pt x="1692" y="672"/>
                </a:cubicBezTo>
                <a:cubicBezTo>
                  <a:pt x="1714" y="653"/>
                  <a:pt x="1764" y="624"/>
                  <a:pt x="1764" y="624"/>
                </a:cubicBezTo>
                <a:cubicBezTo>
                  <a:pt x="1804" y="685"/>
                  <a:pt x="1820" y="750"/>
                  <a:pt x="1884" y="792"/>
                </a:cubicBezTo>
                <a:cubicBezTo>
                  <a:pt x="1901" y="766"/>
                  <a:pt x="1927" y="746"/>
                  <a:pt x="1944" y="720"/>
                </a:cubicBezTo>
                <a:cubicBezTo>
                  <a:pt x="1971" y="680"/>
                  <a:pt x="1968" y="644"/>
                  <a:pt x="2016" y="612"/>
                </a:cubicBezTo>
                <a:cubicBezTo>
                  <a:pt x="2027" y="605"/>
                  <a:pt x="2041" y="606"/>
                  <a:pt x="2052" y="600"/>
                </a:cubicBezTo>
                <a:cubicBezTo>
                  <a:pt x="2077" y="586"/>
                  <a:pt x="2124" y="552"/>
                  <a:pt x="2124" y="552"/>
                </a:cubicBezTo>
                <a:cubicBezTo>
                  <a:pt x="2150" y="475"/>
                  <a:pt x="2116" y="559"/>
                  <a:pt x="2172" y="480"/>
                </a:cubicBezTo>
                <a:cubicBezTo>
                  <a:pt x="2199" y="442"/>
                  <a:pt x="2218" y="399"/>
                  <a:pt x="2244" y="360"/>
                </a:cubicBezTo>
                <a:cubicBezTo>
                  <a:pt x="2314" y="255"/>
                  <a:pt x="2400" y="132"/>
                  <a:pt x="24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18"/>
          <p:cNvSpPr>
            <a:spLocks/>
          </p:cNvSpPr>
          <p:nvPr/>
        </p:nvSpPr>
        <p:spPr bwMode="auto">
          <a:xfrm>
            <a:off x="4094162" y="2055813"/>
            <a:ext cx="1257300" cy="1382712"/>
          </a:xfrm>
          <a:custGeom>
            <a:avLst/>
            <a:gdLst>
              <a:gd name="T0" fmla="*/ 0 w 990"/>
              <a:gd name="T1" fmla="*/ 1304713 h 1170"/>
              <a:gd name="T2" fmla="*/ 129540 w 990"/>
              <a:gd name="T3" fmla="*/ 1127442 h 1170"/>
              <a:gd name="T4" fmla="*/ 373380 w 990"/>
              <a:gd name="T5" fmla="*/ 1120351 h 1170"/>
              <a:gd name="T6" fmla="*/ 403860 w 990"/>
              <a:gd name="T7" fmla="*/ 1113260 h 1170"/>
              <a:gd name="T8" fmla="*/ 449580 w 990"/>
              <a:gd name="T9" fmla="*/ 1099079 h 1170"/>
              <a:gd name="T10" fmla="*/ 541020 w 990"/>
              <a:gd name="T11" fmla="*/ 1049443 h 1170"/>
              <a:gd name="T12" fmla="*/ 518160 w 990"/>
              <a:gd name="T13" fmla="*/ 815446 h 1170"/>
              <a:gd name="T14" fmla="*/ 495300 w 990"/>
              <a:gd name="T15" fmla="*/ 560176 h 1170"/>
              <a:gd name="T16" fmla="*/ 472440 w 990"/>
              <a:gd name="T17" fmla="*/ 475086 h 1170"/>
              <a:gd name="T18" fmla="*/ 518160 w 990"/>
              <a:gd name="T19" fmla="*/ 425450 h 1170"/>
              <a:gd name="T20" fmla="*/ 548640 w 990"/>
              <a:gd name="T21" fmla="*/ 389996 h 1170"/>
              <a:gd name="T22" fmla="*/ 586740 w 990"/>
              <a:gd name="T23" fmla="*/ 276542 h 1170"/>
              <a:gd name="T24" fmla="*/ 670560 w 990"/>
              <a:gd name="T25" fmla="*/ 148907 h 1170"/>
              <a:gd name="T26" fmla="*/ 746760 w 990"/>
              <a:gd name="T27" fmla="*/ 0 h 1170"/>
              <a:gd name="T28" fmla="*/ 1021080 w 990"/>
              <a:gd name="T29" fmla="*/ 21272 h 1170"/>
              <a:gd name="T30" fmla="*/ 1066800 w 990"/>
              <a:gd name="T31" fmla="*/ 106362 h 1170"/>
              <a:gd name="T32" fmla="*/ 1082040 w 990"/>
              <a:gd name="T33" fmla="*/ 148907 h 1170"/>
              <a:gd name="T34" fmla="*/ 1104900 w 990"/>
              <a:gd name="T35" fmla="*/ 340360 h 1170"/>
              <a:gd name="T36" fmla="*/ 1127760 w 990"/>
              <a:gd name="T37" fmla="*/ 354542 h 1170"/>
              <a:gd name="T38" fmla="*/ 1173480 w 990"/>
              <a:gd name="T39" fmla="*/ 425450 h 1170"/>
              <a:gd name="T40" fmla="*/ 1219200 w 990"/>
              <a:gd name="T41" fmla="*/ 482176 h 1170"/>
              <a:gd name="T42" fmla="*/ 1249680 w 990"/>
              <a:gd name="T43" fmla="*/ 545994 h 1170"/>
              <a:gd name="T44" fmla="*/ 1257300 w 990"/>
              <a:gd name="T45" fmla="*/ 567266 h 1170"/>
              <a:gd name="T46" fmla="*/ 1028700 w 990"/>
              <a:gd name="T47" fmla="*/ 673629 h 1170"/>
              <a:gd name="T48" fmla="*/ 891540 w 990"/>
              <a:gd name="T49" fmla="*/ 680720 h 1170"/>
              <a:gd name="T50" fmla="*/ 822960 w 990"/>
              <a:gd name="T51" fmla="*/ 779991 h 1170"/>
              <a:gd name="T52" fmla="*/ 739140 w 990"/>
              <a:gd name="T53" fmla="*/ 815446 h 1170"/>
              <a:gd name="T54" fmla="*/ 723900 w 990"/>
              <a:gd name="T55" fmla="*/ 836718 h 1170"/>
              <a:gd name="T56" fmla="*/ 678180 w 990"/>
              <a:gd name="T57" fmla="*/ 850900 h 1170"/>
              <a:gd name="T58" fmla="*/ 586740 w 990"/>
              <a:gd name="T59" fmla="*/ 978535 h 1170"/>
              <a:gd name="T60" fmla="*/ 556260 w 990"/>
              <a:gd name="T61" fmla="*/ 1091988 h 1170"/>
              <a:gd name="T62" fmla="*/ 579120 w 990"/>
              <a:gd name="T63" fmla="*/ 1262168 h 1170"/>
              <a:gd name="T64" fmla="*/ 655320 w 990"/>
              <a:gd name="T65" fmla="*/ 1290531 h 1170"/>
              <a:gd name="T66" fmla="*/ 678180 w 990"/>
              <a:gd name="T67" fmla="*/ 1276350 h 1170"/>
              <a:gd name="T68" fmla="*/ 708660 w 990"/>
              <a:gd name="T69" fmla="*/ 1340167 h 1170"/>
              <a:gd name="T70" fmla="*/ 678180 w 990"/>
              <a:gd name="T71" fmla="*/ 1354349 h 1170"/>
              <a:gd name="T72" fmla="*/ 632460 w 990"/>
              <a:gd name="T73" fmla="*/ 1382712 h 1170"/>
              <a:gd name="T74" fmla="*/ 586740 w 990"/>
              <a:gd name="T75" fmla="*/ 1311804 h 1170"/>
              <a:gd name="T76" fmla="*/ 579120 w 990"/>
              <a:gd name="T77" fmla="*/ 1290531 h 1170"/>
              <a:gd name="T78" fmla="*/ 556260 w 990"/>
              <a:gd name="T79" fmla="*/ 1283440 h 1170"/>
              <a:gd name="T80" fmla="*/ 449580 w 990"/>
              <a:gd name="T81" fmla="*/ 1240895 h 1170"/>
              <a:gd name="T82" fmla="*/ 213360 w 990"/>
              <a:gd name="T83" fmla="*/ 1269259 h 1170"/>
              <a:gd name="T84" fmla="*/ 91440 w 990"/>
              <a:gd name="T85" fmla="*/ 1297622 h 1170"/>
              <a:gd name="T86" fmla="*/ 0 w 990"/>
              <a:gd name="T87" fmla="*/ 1304713 h 11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90" h="1170">
                <a:moveTo>
                  <a:pt x="0" y="1104"/>
                </a:moveTo>
                <a:cubicBezTo>
                  <a:pt x="30" y="1059"/>
                  <a:pt x="31" y="958"/>
                  <a:pt x="102" y="954"/>
                </a:cubicBezTo>
                <a:cubicBezTo>
                  <a:pt x="166" y="950"/>
                  <a:pt x="230" y="950"/>
                  <a:pt x="294" y="948"/>
                </a:cubicBezTo>
                <a:cubicBezTo>
                  <a:pt x="302" y="946"/>
                  <a:pt x="310" y="944"/>
                  <a:pt x="318" y="942"/>
                </a:cubicBezTo>
                <a:cubicBezTo>
                  <a:pt x="330" y="938"/>
                  <a:pt x="354" y="930"/>
                  <a:pt x="354" y="930"/>
                </a:cubicBezTo>
                <a:cubicBezTo>
                  <a:pt x="384" y="900"/>
                  <a:pt x="403" y="922"/>
                  <a:pt x="426" y="888"/>
                </a:cubicBezTo>
                <a:cubicBezTo>
                  <a:pt x="436" y="819"/>
                  <a:pt x="418" y="758"/>
                  <a:pt x="408" y="690"/>
                </a:cubicBezTo>
                <a:cubicBezTo>
                  <a:pt x="403" y="617"/>
                  <a:pt x="396" y="547"/>
                  <a:pt x="390" y="474"/>
                </a:cubicBezTo>
                <a:cubicBezTo>
                  <a:pt x="388" y="449"/>
                  <a:pt x="372" y="402"/>
                  <a:pt x="372" y="402"/>
                </a:cubicBezTo>
                <a:cubicBezTo>
                  <a:pt x="380" y="378"/>
                  <a:pt x="384" y="368"/>
                  <a:pt x="408" y="360"/>
                </a:cubicBezTo>
                <a:cubicBezTo>
                  <a:pt x="423" y="315"/>
                  <a:pt x="401" y="369"/>
                  <a:pt x="432" y="330"/>
                </a:cubicBezTo>
                <a:cubicBezTo>
                  <a:pt x="451" y="306"/>
                  <a:pt x="444" y="260"/>
                  <a:pt x="462" y="234"/>
                </a:cubicBezTo>
                <a:cubicBezTo>
                  <a:pt x="485" y="199"/>
                  <a:pt x="511" y="164"/>
                  <a:pt x="528" y="126"/>
                </a:cubicBezTo>
                <a:cubicBezTo>
                  <a:pt x="547" y="83"/>
                  <a:pt x="554" y="34"/>
                  <a:pt x="588" y="0"/>
                </a:cubicBezTo>
                <a:cubicBezTo>
                  <a:pt x="673" y="12"/>
                  <a:pt x="690" y="14"/>
                  <a:pt x="804" y="18"/>
                </a:cubicBezTo>
                <a:cubicBezTo>
                  <a:pt x="835" y="65"/>
                  <a:pt x="823" y="40"/>
                  <a:pt x="840" y="90"/>
                </a:cubicBezTo>
                <a:cubicBezTo>
                  <a:pt x="844" y="102"/>
                  <a:pt x="852" y="126"/>
                  <a:pt x="852" y="126"/>
                </a:cubicBezTo>
                <a:cubicBezTo>
                  <a:pt x="858" y="180"/>
                  <a:pt x="850" y="238"/>
                  <a:pt x="870" y="288"/>
                </a:cubicBezTo>
                <a:cubicBezTo>
                  <a:pt x="873" y="295"/>
                  <a:pt x="882" y="296"/>
                  <a:pt x="888" y="300"/>
                </a:cubicBezTo>
                <a:cubicBezTo>
                  <a:pt x="899" y="332"/>
                  <a:pt x="894" y="350"/>
                  <a:pt x="924" y="360"/>
                </a:cubicBezTo>
                <a:cubicBezTo>
                  <a:pt x="932" y="384"/>
                  <a:pt x="939" y="394"/>
                  <a:pt x="960" y="408"/>
                </a:cubicBezTo>
                <a:cubicBezTo>
                  <a:pt x="979" y="437"/>
                  <a:pt x="970" y="419"/>
                  <a:pt x="984" y="462"/>
                </a:cubicBezTo>
                <a:cubicBezTo>
                  <a:pt x="986" y="468"/>
                  <a:pt x="990" y="480"/>
                  <a:pt x="990" y="480"/>
                </a:cubicBezTo>
                <a:cubicBezTo>
                  <a:pt x="934" y="517"/>
                  <a:pt x="875" y="548"/>
                  <a:pt x="810" y="570"/>
                </a:cubicBezTo>
                <a:cubicBezTo>
                  <a:pt x="776" y="581"/>
                  <a:pt x="738" y="574"/>
                  <a:pt x="702" y="576"/>
                </a:cubicBezTo>
                <a:cubicBezTo>
                  <a:pt x="683" y="605"/>
                  <a:pt x="677" y="641"/>
                  <a:pt x="648" y="660"/>
                </a:cubicBezTo>
                <a:cubicBezTo>
                  <a:pt x="630" y="688"/>
                  <a:pt x="616" y="684"/>
                  <a:pt x="582" y="690"/>
                </a:cubicBezTo>
                <a:cubicBezTo>
                  <a:pt x="578" y="696"/>
                  <a:pt x="576" y="704"/>
                  <a:pt x="570" y="708"/>
                </a:cubicBezTo>
                <a:cubicBezTo>
                  <a:pt x="559" y="715"/>
                  <a:pt x="534" y="720"/>
                  <a:pt x="534" y="720"/>
                </a:cubicBezTo>
                <a:cubicBezTo>
                  <a:pt x="510" y="756"/>
                  <a:pt x="486" y="792"/>
                  <a:pt x="462" y="828"/>
                </a:cubicBezTo>
                <a:cubicBezTo>
                  <a:pt x="446" y="853"/>
                  <a:pt x="448" y="895"/>
                  <a:pt x="438" y="924"/>
                </a:cubicBezTo>
                <a:cubicBezTo>
                  <a:pt x="453" y="968"/>
                  <a:pt x="424" y="1036"/>
                  <a:pt x="456" y="1068"/>
                </a:cubicBezTo>
                <a:cubicBezTo>
                  <a:pt x="467" y="1079"/>
                  <a:pt x="501" y="1088"/>
                  <a:pt x="516" y="1092"/>
                </a:cubicBezTo>
                <a:cubicBezTo>
                  <a:pt x="522" y="1088"/>
                  <a:pt x="527" y="1079"/>
                  <a:pt x="534" y="1080"/>
                </a:cubicBezTo>
                <a:cubicBezTo>
                  <a:pt x="553" y="1084"/>
                  <a:pt x="558" y="1134"/>
                  <a:pt x="558" y="1134"/>
                </a:cubicBezTo>
                <a:cubicBezTo>
                  <a:pt x="550" y="1138"/>
                  <a:pt x="542" y="1141"/>
                  <a:pt x="534" y="1146"/>
                </a:cubicBezTo>
                <a:cubicBezTo>
                  <a:pt x="522" y="1153"/>
                  <a:pt x="498" y="1170"/>
                  <a:pt x="498" y="1170"/>
                </a:cubicBezTo>
                <a:cubicBezTo>
                  <a:pt x="479" y="1151"/>
                  <a:pt x="473" y="1135"/>
                  <a:pt x="462" y="1110"/>
                </a:cubicBezTo>
                <a:cubicBezTo>
                  <a:pt x="460" y="1104"/>
                  <a:pt x="460" y="1096"/>
                  <a:pt x="456" y="1092"/>
                </a:cubicBezTo>
                <a:cubicBezTo>
                  <a:pt x="452" y="1088"/>
                  <a:pt x="444" y="1088"/>
                  <a:pt x="438" y="1086"/>
                </a:cubicBezTo>
                <a:cubicBezTo>
                  <a:pt x="427" y="1052"/>
                  <a:pt x="385" y="1054"/>
                  <a:pt x="354" y="1050"/>
                </a:cubicBezTo>
                <a:cubicBezTo>
                  <a:pt x="291" y="1056"/>
                  <a:pt x="230" y="1067"/>
                  <a:pt x="168" y="1074"/>
                </a:cubicBezTo>
                <a:cubicBezTo>
                  <a:pt x="137" y="1095"/>
                  <a:pt x="111" y="1094"/>
                  <a:pt x="72" y="1098"/>
                </a:cubicBezTo>
                <a:cubicBezTo>
                  <a:pt x="32" y="1108"/>
                  <a:pt x="56" y="1104"/>
                  <a:pt x="0" y="1104"/>
                </a:cubicBezTo>
                <a:close/>
              </a:path>
            </a:pathLst>
          </a:custGeom>
          <a:solidFill>
            <a:srgbClr val="FDDEA1"/>
          </a:solidFill>
          <a:ln w="9525">
            <a:solidFill>
              <a:srgbClr val="FDDEA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19"/>
          <p:cNvSpPr>
            <a:spLocks/>
          </p:cNvSpPr>
          <p:nvPr/>
        </p:nvSpPr>
        <p:spPr bwMode="auto">
          <a:xfrm>
            <a:off x="4252912" y="2524125"/>
            <a:ext cx="396875" cy="666750"/>
          </a:xfrm>
          <a:custGeom>
            <a:avLst/>
            <a:gdLst>
              <a:gd name="T0" fmla="*/ 305581 w 313"/>
              <a:gd name="T1" fmla="*/ 0 h 564"/>
              <a:gd name="T2" fmla="*/ 328405 w 313"/>
              <a:gd name="T3" fmla="*/ 99303 h 564"/>
              <a:gd name="T4" fmla="*/ 343620 w 313"/>
              <a:gd name="T5" fmla="*/ 141862 h 564"/>
              <a:gd name="T6" fmla="*/ 351228 w 313"/>
              <a:gd name="T7" fmla="*/ 163141 h 564"/>
              <a:gd name="T8" fmla="*/ 374052 w 313"/>
              <a:gd name="T9" fmla="*/ 468144 h 564"/>
              <a:gd name="T10" fmla="*/ 396875 w 313"/>
              <a:gd name="T11" fmla="*/ 510702 h 564"/>
              <a:gd name="T12" fmla="*/ 389267 w 313"/>
              <a:gd name="T13" fmla="*/ 567447 h 564"/>
              <a:gd name="T14" fmla="*/ 366444 w 313"/>
              <a:gd name="T15" fmla="*/ 581633 h 564"/>
              <a:gd name="T16" fmla="*/ 358836 w 313"/>
              <a:gd name="T17" fmla="*/ 602912 h 564"/>
              <a:gd name="T18" fmla="*/ 244718 w 313"/>
              <a:gd name="T19" fmla="*/ 666750 h 564"/>
              <a:gd name="T20" fmla="*/ 92562 w 313"/>
              <a:gd name="T21" fmla="*/ 659657 h 564"/>
              <a:gd name="T22" fmla="*/ 46915 w 313"/>
              <a:gd name="T23" fmla="*/ 645471 h 564"/>
              <a:gd name="T24" fmla="*/ 8876 w 313"/>
              <a:gd name="T25" fmla="*/ 652564 h 564"/>
              <a:gd name="T26" fmla="*/ 16484 w 313"/>
              <a:gd name="T27" fmla="*/ 617098 h 564"/>
              <a:gd name="T28" fmla="*/ 54523 w 313"/>
              <a:gd name="T29" fmla="*/ 503609 h 564"/>
              <a:gd name="T30" fmla="*/ 77346 w 313"/>
              <a:gd name="T31" fmla="*/ 461051 h 564"/>
              <a:gd name="T32" fmla="*/ 138209 w 313"/>
              <a:gd name="T33" fmla="*/ 283723 h 564"/>
              <a:gd name="T34" fmla="*/ 191464 w 313"/>
              <a:gd name="T35" fmla="*/ 198606 h 564"/>
              <a:gd name="T36" fmla="*/ 282758 w 313"/>
              <a:gd name="T37" fmla="*/ 49652 h 564"/>
              <a:gd name="T38" fmla="*/ 305581 w 313"/>
              <a:gd name="T39" fmla="*/ 0 h 5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3" h="564">
                <a:moveTo>
                  <a:pt x="241" y="0"/>
                </a:moveTo>
                <a:cubicBezTo>
                  <a:pt x="250" y="28"/>
                  <a:pt x="251" y="56"/>
                  <a:pt x="259" y="84"/>
                </a:cubicBezTo>
                <a:cubicBezTo>
                  <a:pt x="262" y="96"/>
                  <a:pt x="267" y="108"/>
                  <a:pt x="271" y="120"/>
                </a:cubicBezTo>
                <a:cubicBezTo>
                  <a:pt x="273" y="126"/>
                  <a:pt x="277" y="138"/>
                  <a:pt x="277" y="138"/>
                </a:cubicBezTo>
                <a:cubicBezTo>
                  <a:pt x="288" y="223"/>
                  <a:pt x="276" y="312"/>
                  <a:pt x="295" y="396"/>
                </a:cubicBezTo>
                <a:cubicBezTo>
                  <a:pt x="298" y="409"/>
                  <a:pt x="309" y="419"/>
                  <a:pt x="313" y="432"/>
                </a:cubicBezTo>
                <a:cubicBezTo>
                  <a:pt x="311" y="448"/>
                  <a:pt x="313" y="465"/>
                  <a:pt x="307" y="480"/>
                </a:cubicBezTo>
                <a:cubicBezTo>
                  <a:pt x="304" y="487"/>
                  <a:pt x="294" y="486"/>
                  <a:pt x="289" y="492"/>
                </a:cubicBezTo>
                <a:cubicBezTo>
                  <a:pt x="285" y="497"/>
                  <a:pt x="287" y="506"/>
                  <a:pt x="283" y="510"/>
                </a:cubicBezTo>
                <a:cubicBezTo>
                  <a:pt x="262" y="531"/>
                  <a:pt x="223" y="554"/>
                  <a:pt x="193" y="564"/>
                </a:cubicBezTo>
                <a:cubicBezTo>
                  <a:pt x="153" y="562"/>
                  <a:pt x="113" y="563"/>
                  <a:pt x="73" y="558"/>
                </a:cubicBezTo>
                <a:cubicBezTo>
                  <a:pt x="60" y="557"/>
                  <a:pt x="37" y="546"/>
                  <a:pt x="37" y="546"/>
                </a:cubicBezTo>
                <a:cubicBezTo>
                  <a:pt x="27" y="548"/>
                  <a:pt x="14" y="559"/>
                  <a:pt x="7" y="552"/>
                </a:cubicBezTo>
                <a:cubicBezTo>
                  <a:pt x="0" y="545"/>
                  <a:pt x="11" y="532"/>
                  <a:pt x="13" y="522"/>
                </a:cubicBezTo>
                <a:cubicBezTo>
                  <a:pt x="21" y="490"/>
                  <a:pt x="32" y="458"/>
                  <a:pt x="43" y="426"/>
                </a:cubicBezTo>
                <a:cubicBezTo>
                  <a:pt x="65" y="360"/>
                  <a:pt x="30" y="460"/>
                  <a:pt x="61" y="390"/>
                </a:cubicBezTo>
                <a:cubicBezTo>
                  <a:pt x="82" y="343"/>
                  <a:pt x="93" y="289"/>
                  <a:pt x="109" y="240"/>
                </a:cubicBezTo>
                <a:cubicBezTo>
                  <a:pt x="116" y="219"/>
                  <a:pt x="141" y="190"/>
                  <a:pt x="151" y="168"/>
                </a:cubicBezTo>
                <a:cubicBezTo>
                  <a:pt x="174" y="116"/>
                  <a:pt x="169" y="78"/>
                  <a:pt x="223" y="42"/>
                </a:cubicBezTo>
                <a:cubicBezTo>
                  <a:pt x="232" y="16"/>
                  <a:pt x="226" y="30"/>
                  <a:pt x="241" y="0"/>
                </a:cubicBezTo>
                <a:close/>
              </a:path>
            </a:pathLst>
          </a:custGeom>
          <a:solidFill>
            <a:srgbClr val="FDD155"/>
          </a:solidFill>
          <a:ln w="9525">
            <a:solidFill>
              <a:srgbClr val="FDD15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20"/>
          <p:cNvSpPr>
            <a:spLocks/>
          </p:cNvSpPr>
          <p:nvPr/>
        </p:nvSpPr>
        <p:spPr bwMode="auto">
          <a:xfrm>
            <a:off x="3149600" y="2644775"/>
            <a:ext cx="1333500" cy="1090613"/>
          </a:xfrm>
          <a:custGeom>
            <a:avLst/>
            <a:gdLst>
              <a:gd name="T0" fmla="*/ 76200 w 1050"/>
              <a:gd name="T1" fmla="*/ 843659 h 923"/>
              <a:gd name="T2" fmla="*/ 30480 w 1050"/>
              <a:gd name="T3" fmla="*/ 723137 h 923"/>
              <a:gd name="T4" fmla="*/ 15240 w 1050"/>
              <a:gd name="T5" fmla="*/ 701868 h 923"/>
              <a:gd name="T6" fmla="*/ 7620 w 1050"/>
              <a:gd name="T7" fmla="*/ 680599 h 923"/>
              <a:gd name="T8" fmla="*/ 91440 w 1050"/>
              <a:gd name="T9" fmla="*/ 687689 h 923"/>
              <a:gd name="T10" fmla="*/ 198120 w 1050"/>
              <a:gd name="T11" fmla="*/ 758585 h 923"/>
              <a:gd name="T12" fmla="*/ 266700 w 1050"/>
              <a:gd name="T13" fmla="*/ 786943 h 923"/>
              <a:gd name="T14" fmla="*/ 335280 w 1050"/>
              <a:gd name="T15" fmla="*/ 751495 h 923"/>
              <a:gd name="T16" fmla="*/ 426720 w 1050"/>
              <a:gd name="T17" fmla="*/ 630972 h 923"/>
              <a:gd name="T18" fmla="*/ 449580 w 1050"/>
              <a:gd name="T19" fmla="*/ 623883 h 923"/>
              <a:gd name="T20" fmla="*/ 472440 w 1050"/>
              <a:gd name="T21" fmla="*/ 609703 h 923"/>
              <a:gd name="T22" fmla="*/ 533400 w 1050"/>
              <a:gd name="T23" fmla="*/ 545897 h 923"/>
              <a:gd name="T24" fmla="*/ 563880 w 1050"/>
              <a:gd name="T25" fmla="*/ 510449 h 923"/>
              <a:gd name="T26" fmla="*/ 594360 w 1050"/>
              <a:gd name="T27" fmla="*/ 475002 h 923"/>
              <a:gd name="T28" fmla="*/ 624840 w 1050"/>
              <a:gd name="T29" fmla="*/ 439554 h 923"/>
              <a:gd name="T30" fmla="*/ 655320 w 1050"/>
              <a:gd name="T31" fmla="*/ 404106 h 923"/>
              <a:gd name="T32" fmla="*/ 723900 w 1050"/>
              <a:gd name="T33" fmla="*/ 241046 h 923"/>
              <a:gd name="T34" fmla="*/ 746760 w 1050"/>
              <a:gd name="T35" fmla="*/ 233956 h 923"/>
              <a:gd name="T36" fmla="*/ 792480 w 1050"/>
              <a:gd name="T37" fmla="*/ 198508 h 923"/>
              <a:gd name="T38" fmla="*/ 876300 w 1050"/>
              <a:gd name="T39" fmla="*/ 262314 h 923"/>
              <a:gd name="T40" fmla="*/ 906780 w 1050"/>
              <a:gd name="T41" fmla="*/ 290673 h 923"/>
              <a:gd name="T42" fmla="*/ 922020 w 1050"/>
              <a:gd name="T43" fmla="*/ 311941 h 923"/>
              <a:gd name="T44" fmla="*/ 967740 w 1050"/>
              <a:gd name="T45" fmla="*/ 340300 h 923"/>
              <a:gd name="T46" fmla="*/ 998220 w 1050"/>
              <a:gd name="T47" fmla="*/ 333210 h 923"/>
              <a:gd name="T48" fmla="*/ 1005840 w 1050"/>
              <a:gd name="T49" fmla="*/ 311941 h 923"/>
              <a:gd name="T50" fmla="*/ 1051560 w 1050"/>
              <a:gd name="T51" fmla="*/ 248135 h 923"/>
              <a:gd name="T52" fmla="*/ 1074420 w 1050"/>
              <a:gd name="T53" fmla="*/ 205598 h 923"/>
              <a:gd name="T54" fmla="*/ 1097280 w 1050"/>
              <a:gd name="T55" fmla="*/ 198508 h 923"/>
              <a:gd name="T56" fmla="*/ 1188720 w 1050"/>
              <a:gd name="T57" fmla="*/ 155971 h 923"/>
              <a:gd name="T58" fmla="*/ 1234440 w 1050"/>
              <a:gd name="T59" fmla="*/ 127612 h 923"/>
              <a:gd name="T60" fmla="*/ 1295400 w 1050"/>
              <a:gd name="T61" fmla="*/ 56717 h 923"/>
              <a:gd name="T62" fmla="*/ 1333500 w 1050"/>
              <a:gd name="T63" fmla="*/ 0 h 923"/>
              <a:gd name="T64" fmla="*/ 1257300 w 1050"/>
              <a:gd name="T65" fmla="*/ 177239 h 923"/>
              <a:gd name="T66" fmla="*/ 1219200 w 1050"/>
              <a:gd name="T67" fmla="*/ 233956 h 923"/>
              <a:gd name="T68" fmla="*/ 1158240 w 1050"/>
              <a:gd name="T69" fmla="*/ 382837 h 923"/>
              <a:gd name="T70" fmla="*/ 1150620 w 1050"/>
              <a:gd name="T71" fmla="*/ 503360 h 923"/>
              <a:gd name="T72" fmla="*/ 1127760 w 1050"/>
              <a:gd name="T73" fmla="*/ 510449 h 923"/>
              <a:gd name="T74" fmla="*/ 1120140 w 1050"/>
              <a:gd name="T75" fmla="*/ 531718 h 923"/>
              <a:gd name="T76" fmla="*/ 1036320 w 1050"/>
              <a:gd name="T77" fmla="*/ 560076 h 923"/>
              <a:gd name="T78" fmla="*/ 960120 w 1050"/>
              <a:gd name="T79" fmla="*/ 666420 h 923"/>
              <a:gd name="T80" fmla="*/ 906780 w 1050"/>
              <a:gd name="T81" fmla="*/ 815301 h 923"/>
              <a:gd name="T82" fmla="*/ 792480 w 1050"/>
              <a:gd name="T83" fmla="*/ 1035078 h 923"/>
              <a:gd name="T84" fmla="*/ 731520 w 1050"/>
              <a:gd name="T85" fmla="*/ 1077615 h 923"/>
              <a:gd name="T86" fmla="*/ 685800 w 1050"/>
              <a:gd name="T87" fmla="*/ 1049257 h 923"/>
              <a:gd name="T88" fmla="*/ 594360 w 1050"/>
              <a:gd name="T89" fmla="*/ 1013809 h 923"/>
              <a:gd name="T90" fmla="*/ 548640 w 1050"/>
              <a:gd name="T91" fmla="*/ 985451 h 923"/>
              <a:gd name="T92" fmla="*/ 525780 w 1050"/>
              <a:gd name="T93" fmla="*/ 964182 h 923"/>
              <a:gd name="T94" fmla="*/ 274320 w 1050"/>
              <a:gd name="T95" fmla="*/ 900376 h 923"/>
              <a:gd name="T96" fmla="*/ 106680 w 1050"/>
              <a:gd name="T97" fmla="*/ 872018 h 923"/>
              <a:gd name="T98" fmla="*/ 76200 w 1050"/>
              <a:gd name="T99" fmla="*/ 843659 h 92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50" h="923">
                <a:moveTo>
                  <a:pt x="60" y="714"/>
                </a:moveTo>
                <a:cubicBezTo>
                  <a:pt x="54" y="689"/>
                  <a:pt x="39" y="634"/>
                  <a:pt x="24" y="612"/>
                </a:cubicBezTo>
                <a:cubicBezTo>
                  <a:pt x="20" y="606"/>
                  <a:pt x="15" y="600"/>
                  <a:pt x="12" y="594"/>
                </a:cubicBezTo>
                <a:cubicBezTo>
                  <a:pt x="9" y="588"/>
                  <a:pt x="0" y="577"/>
                  <a:pt x="6" y="576"/>
                </a:cubicBezTo>
                <a:cubicBezTo>
                  <a:pt x="28" y="572"/>
                  <a:pt x="50" y="580"/>
                  <a:pt x="72" y="582"/>
                </a:cubicBezTo>
                <a:cubicBezTo>
                  <a:pt x="90" y="610"/>
                  <a:pt x="128" y="623"/>
                  <a:pt x="156" y="642"/>
                </a:cubicBezTo>
                <a:cubicBezTo>
                  <a:pt x="172" y="653"/>
                  <a:pt x="210" y="666"/>
                  <a:pt x="210" y="666"/>
                </a:cubicBezTo>
                <a:cubicBezTo>
                  <a:pt x="227" y="655"/>
                  <a:pt x="250" y="650"/>
                  <a:pt x="264" y="636"/>
                </a:cubicBezTo>
                <a:cubicBezTo>
                  <a:pt x="292" y="608"/>
                  <a:pt x="305" y="559"/>
                  <a:pt x="336" y="534"/>
                </a:cubicBezTo>
                <a:cubicBezTo>
                  <a:pt x="341" y="530"/>
                  <a:pt x="348" y="531"/>
                  <a:pt x="354" y="528"/>
                </a:cubicBezTo>
                <a:cubicBezTo>
                  <a:pt x="360" y="525"/>
                  <a:pt x="366" y="521"/>
                  <a:pt x="372" y="516"/>
                </a:cubicBezTo>
                <a:cubicBezTo>
                  <a:pt x="391" y="500"/>
                  <a:pt x="403" y="479"/>
                  <a:pt x="420" y="462"/>
                </a:cubicBezTo>
                <a:cubicBezTo>
                  <a:pt x="435" y="417"/>
                  <a:pt x="413" y="471"/>
                  <a:pt x="444" y="432"/>
                </a:cubicBezTo>
                <a:cubicBezTo>
                  <a:pt x="477" y="391"/>
                  <a:pt x="416" y="436"/>
                  <a:pt x="468" y="402"/>
                </a:cubicBezTo>
                <a:cubicBezTo>
                  <a:pt x="483" y="357"/>
                  <a:pt x="461" y="411"/>
                  <a:pt x="492" y="372"/>
                </a:cubicBezTo>
                <a:cubicBezTo>
                  <a:pt x="525" y="331"/>
                  <a:pt x="464" y="376"/>
                  <a:pt x="516" y="342"/>
                </a:cubicBezTo>
                <a:cubicBezTo>
                  <a:pt x="533" y="291"/>
                  <a:pt x="540" y="249"/>
                  <a:pt x="570" y="204"/>
                </a:cubicBezTo>
                <a:cubicBezTo>
                  <a:pt x="574" y="199"/>
                  <a:pt x="582" y="201"/>
                  <a:pt x="588" y="198"/>
                </a:cubicBezTo>
                <a:cubicBezTo>
                  <a:pt x="605" y="190"/>
                  <a:pt x="611" y="181"/>
                  <a:pt x="624" y="168"/>
                </a:cubicBezTo>
                <a:cubicBezTo>
                  <a:pt x="655" y="178"/>
                  <a:pt x="664" y="205"/>
                  <a:pt x="690" y="222"/>
                </a:cubicBezTo>
                <a:cubicBezTo>
                  <a:pt x="703" y="261"/>
                  <a:pt x="685" y="223"/>
                  <a:pt x="714" y="246"/>
                </a:cubicBezTo>
                <a:cubicBezTo>
                  <a:pt x="720" y="251"/>
                  <a:pt x="721" y="259"/>
                  <a:pt x="726" y="264"/>
                </a:cubicBezTo>
                <a:cubicBezTo>
                  <a:pt x="737" y="273"/>
                  <a:pt x="762" y="288"/>
                  <a:pt x="762" y="288"/>
                </a:cubicBezTo>
                <a:cubicBezTo>
                  <a:pt x="770" y="286"/>
                  <a:pt x="780" y="287"/>
                  <a:pt x="786" y="282"/>
                </a:cubicBezTo>
                <a:cubicBezTo>
                  <a:pt x="791" y="278"/>
                  <a:pt x="789" y="270"/>
                  <a:pt x="792" y="264"/>
                </a:cubicBezTo>
                <a:cubicBezTo>
                  <a:pt x="803" y="245"/>
                  <a:pt x="821" y="231"/>
                  <a:pt x="828" y="210"/>
                </a:cubicBezTo>
                <a:cubicBezTo>
                  <a:pt x="832" y="198"/>
                  <a:pt x="835" y="182"/>
                  <a:pt x="846" y="174"/>
                </a:cubicBezTo>
                <a:cubicBezTo>
                  <a:pt x="851" y="170"/>
                  <a:pt x="858" y="171"/>
                  <a:pt x="864" y="168"/>
                </a:cubicBezTo>
                <a:cubicBezTo>
                  <a:pt x="934" y="129"/>
                  <a:pt x="866" y="155"/>
                  <a:pt x="936" y="132"/>
                </a:cubicBezTo>
                <a:cubicBezTo>
                  <a:pt x="950" y="127"/>
                  <a:pt x="972" y="108"/>
                  <a:pt x="972" y="108"/>
                </a:cubicBezTo>
                <a:cubicBezTo>
                  <a:pt x="989" y="83"/>
                  <a:pt x="989" y="58"/>
                  <a:pt x="1020" y="48"/>
                </a:cubicBezTo>
                <a:cubicBezTo>
                  <a:pt x="1034" y="5"/>
                  <a:pt x="1021" y="19"/>
                  <a:pt x="1050" y="0"/>
                </a:cubicBezTo>
                <a:cubicBezTo>
                  <a:pt x="1033" y="51"/>
                  <a:pt x="1012" y="101"/>
                  <a:pt x="990" y="150"/>
                </a:cubicBezTo>
                <a:cubicBezTo>
                  <a:pt x="969" y="197"/>
                  <a:pt x="992" y="176"/>
                  <a:pt x="960" y="198"/>
                </a:cubicBezTo>
                <a:cubicBezTo>
                  <a:pt x="946" y="240"/>
                  <a:pt x="937" y="287"/>
                  <a:pt x="912" y="324"/>
                </a:cubicBezTo>
                <a:cubicBezTo>
                  <a:pt x="910" y="358"/>
                  <a:pt x="913" y="393"/>
                  <a:pt x="906" y="426"/>
                </a:cubicBezTo>
                <a:cubicBezTo>
                  <a:pt x="905" y="432"/>
                  <a:pt x="892" y="428"/>
                  <a:pt x="888" y="432"/>
                </a:cubicBezTo>
                <a:cubicBezTo>
                  <a:pt x="884" y="436"/>
                  <a:pt x="886" y="446"/>
                  <a:pt x="882" y="450"/>
                </a:cubicBezTo>
                <a:cubicBezTo>
                  <a:pt x="869" y="463"/>
                  <a:pt x="832" y="471"/>
                  <a:pt x="816" y="474"/>
                </a:cubicBezTo>
                <a:cubicBezTo>
                  <a:pt x="778" y="493"/>
                  <a:pt x="774" y="528"/>
                  <a:pt x="756" y="564"/>
                </a:cubicBezTo>
                <a:cubicBezTo>
                  <a:pt x="735" y="605"/>
                  <a:pt x="722" y="644"/>
                  <a:pt x="714" y="690"/>
                </a:cubicBezTo>
                <a:cubicBezTo>
                  <a:pt x="707" y="882"/>
                  <a:pt x="753" y="862"/>
                  <a:pt x="624" y="876"/>
                </a:cubicBezTo>
                <a:cubicBezTo>
                  <a:pt x="610" y="897"/>
                  <a:pt x="600" y="904"/>
                  <a:pt x="576" y="912"/>
                </a:cubicBezTo>
                <a:cubicBezTo>
                  <a:pt x="501" y="893"/>
                  <a:pt x="595" y="923"/>
                  <a:pt x="540" y="888"/>
                </a:cubicBezTo>
                <a:cubicBezTo>
                  <a:pt x="520" y="876"/>
                  <a:pt x="489" y="870"/>
                  <a:pt x="468" y="858"/>
                </a:cubicBezTo>
                <a:cubicBezTo>
                  <a:pt x="455" y="851"/>
                  <a:pt x="442" y="844"/>
                  <a:pt x="432" y="834"/>
                </a:cubicBezTo>
                <a:cubicBezTo>
                  <a:pt x="426" y="828"/>
                  <a:pt x="421" y="821"/>
                  <a:pt x="414" y="816"/>
                </a:cubicBezTo>
                <a:cubicBezTo>
                  <a:pt x="358" y="779"/>
                  <a:pt x="281" y="769"/>
                  <a:pt x="216" y="762"/>
                </a:cubicBezTo>
                <a:cubicBezTo>
                  <a:pt x="169" y="746"/>
                  <a:pt x="133" y="742"/>
                  <a:pt x="84" y="738"/>
                </a:cubicBezTo>
                <a:cubicBezTo>
                  <a:pt x="70" y="716"/>
                  <a:pt x="78" y="723"/>
                  <a:pt x="60" y="714"/>
                </a:cubicBezTo>
                <a:close/>
              </a:path>
            </a:pathLst>
          </a:custGeom>
          <a:solidFill>
            <a:srgbClr val="FDCBAD"/>
          </a:solidFill>
          <a:ln w="9525">
            <a:solidFill>
              <a:srgbClr val="FDCBA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23"/>
          <p:cNvSpPr>
            <a:spLocks/>
          </p:cNvSpPr>
          <p:nvPr/>
        </p:nvSpPr>
        <p:spPr bwMode="auto">
          <a:xfrm>
            <a:off x="3725862" y="3636963"/>
            <a:ext cx="346075" cy="460375"/>
          </a:xfrm>
          <a:custGeom>
            <a:avLst/>
            <a:gdLst>
              <a:gd name="T0" fmla="*/ 17813 w 272"/>
              <a:gd name="T1" fmla="*/ 389548 h 390"/>
              <a:gd name="T2" fmla="*/ 101787 w 272"/>
              <a:gd name="T3" fmla="*/ 127488 h 390"/>
              <a:gd name="T4" fmla="*/ 170493 w 272"/>
              <a:gd name="T5" fmla="*/ 0 h 390"/>
              <a:gd name="T6" fmla="*/ 201029 w 272"/>
              <a:gd name="T7" fmla="*/ 7083 h 390"/>
              <a:gd name="T8" fmla="*/ 323173 w 272"/>
              <a:gd name="T9" fmla="*/ 14165 h 390"/>
              <a:gd name="T10" fmla="*/ 330807 w 272"/>
              <a:gd name="T11" fmla="*/ 35413 h 390"/>
              <a:gd name="T12" fmla="*/ 346075 w 272"/>
              <a:gd name="T13" fmla="*/ 56662 h 390"/>
              <a:gd name="T14" fmla="*/ 300271 w 272"/>
              <a:gd name="T15" fmla="*/ 113323 h 390"/>
              <a:gd name="T16" fmla="*/ 346075 w 272"/>
              <a:gd name="T17" fmla="*/ 205398 h 390"/>
              <a:gd name="T18" fmla="*/ 285003 w 272"/>
              <a:gd name="T19" fmla="*/ 325804 h 390"/>
              <a:gd name="T20" fmla="*/ 246833 w 272"/>
              <a:gd name="T21" fmla="*/ 368300 h 390"/>
              <a:gd name="T22" fmla="*/ 178127 w 272"/>
              <a:gd name="T23" fmla="*/ 460375 h 390"/>
              <a:gd name="T24" fmla="*/ 94153 w 272"/>
              <a:gd name="T25" fmla="*/ 410796 h 390"/>
              <a:gd name="T26" fmla="*/ 48349 w 272"/>
              <a:gd name="T27" fmla="*/ 361217 h 390"/>
              <a:gd name="T28" fmla="*/ 17813 w 272"/>
              <a:gd name="T29" fmla="*/ 389548 h 3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2" h="390">
                <a:moveTo>
                  <a:pt x="14" y="330"/>
                </a:moveTo>
                <a:cubicBezTo>
                  <a:pt x="20" y="183"/>
                  <a:pt x="0" y="188"/>
                  <a:pt x="80" y="108"/>
                </a:cubicBezTo>
                <a:cubicBezTo>
                  <a:pt x="93" y="70"/>
                  <a:pt x="100" y="23"/>
                  <a:pt x="134" y="0"/>
                </a:cubicBezTo>
                <a:cubicBezTo>
                  <a:pt x="142" y="2"/>
                  <a:pt x="150" y="5"/>
                  <a:pt x="158" y="6"/>
                </a:cubicBezTo>
                <a:cubicBezTo>
                  <a:pt x="190" y="9"/>
                  <a:pt x="223" y="5"/>
                  <a:pt x="254" y="12"/>
                </a:cubicBezTo>
                <a:cubicBezTo>
                  <a:pt x="260" y="13"/>
                  <a:pt x="257" y="24"/>
                  <a:pt x="260" y="30"/>
                </a:cubicBezTo>
                <a:cubicBezTo>
                  <a:pt x="263" y="36"/>
                  <a:pt x="268" y="42"/>
                  <a:pt x="272" y="48"/>
                </a:cubicBezTo>
                <a:cubicBezTo>
                  <a:pt x="251" y="62"/>
                  <a:pt x="244" y="72"/>
                  <a:pt x="236" y="96"/>
                </a:cubicBezTo>
                <a:cubicBezTo>
                  <a:pt x="265" y="115"/>
                  <a:pt x="261" y="142"/>
                  <a:pt x="272" y="174"/>
                </a:cubicBezTo>
                <a:cubicBezTo>
                  <a:pt x="266" y="213"/>
                  <a:pt x="266" y="262"/>
                  <a:pt x="224" y="276"/>
                </a:cubicBezTo>
                <a:cubicBezTo>
                  <a:pt x="213" y="287"/>
                  <a:pt x="201" y="297"/>
                  <a:pt x="194" y="312"/>
                </a:cubicBezTo>
                <a:cubicBezTo>
                  <a:pt x="180" y="345"/>
                  <a:pt x="178" y="377"/>
                  <a:pt x="140" y="390"/>
                </a:cubicBezTo>
                <a:cubicBezTo>
                  <a:pt x="113" y="381"/>
                  <a:pt x="103" y="358"/>
                  <a:pt x="74" y="348"/>
                </a:cubicBezTo>
                <a:cubicBezTo>
                  <a:pt x="66" y="324"/>
                  <a:pt x="62" y="314"/>
                  <a:pt x="38" y="306"/>
                </a:cubicBezTo>
                <a:cubicBezTo>
                  <a:pt x="24" y="347"/>
                  <a:pt x="35" y="351"/>
                  <a:pt x="14" y="330"/>
                </a:cubicBezTo>
                <a:close/>
              </a:path>
            </a:pathLst>
          </a:custGeom>
          <a:solidFill>
            <a:srgbClr val="FB9353"/>
          </a:solidFill>
          <a:ln w="9525">
            <a:solidFill>
              <a:srgbClr val="FB9F6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30"/>
          <p:cNvSpPr>
            <a:spLocks/>
          </p:cNvSpPr>
          <p:nvPr/>
        </p:nvSpPr>
        <p:spPr bwMode="auto">
          <a:xfrm>
            <a:off x="3011487" y="3516313"/>
            <a:ext cx="860425" cy="569912"/>
          </a:xfrm>
          <a:custGeom>
            <a:avLst/>
            <a:gdLst>
              <a:gd name="T0" fmla="*/ 0 w 678"/>
              <a:gd name="T1" fmla="*/ 404377 h 482"/>
              <a:gd name="T2" fmla="*/ 45686 w 678"/>
              <a:gd name="T3" fmla="*/ 376000 h 482"/>
              <a:gd name="T4" fmla="*/ 53301 w 678"/>
              <a:gd name="T5" fmla="*/ 354717 h 482"/>
              <a:gd name="T6" fmla="*/ 91373 w 678"/>
              <a:gd name="T7" fmla="*/ 319245 h 482"/>
              <a:gd name="T8" fmla="*/ 190360 w 678"/>
              <a:gd name="T9" fmla="*/ 127698 h 482"/>
              <a:gd name="T10" fmla="*/ 205588 w 678"/>
              <a:gd name="T11" fmla="*/ 42566 h 482"/>
              <a:gd name="T12" fmla="*/ 228431 w 678"/>
              <a:gd name="T13" fmla="*/ 0 h 482"/>
              <a:gd name="T14" fmla="*/ 434020 w 678"/>
              <a:gd name="T15" fmla="*/ 7094 h 482"/>
              <a:gd name="T16" fmla="*/ 517778 w 678"/>
              <a:gd name="T17" fmla="*/ 28377 h 482"/>
              <a:gd name="T18" fmla="*/ 723366 w 678"/>
              <a:gd name="T19" fmla="*/ 56755 h 482"/>
              <a:gd name="T20" fmla="*/ 860425 w 678"/>
              <a:gd name="T21" fmla="*/ 127698 h 482"/>
              <a:gd name="T22" fmla="*/ 769052 w 678"/>
              <a:gd name="T23" fmla="*/ 297962 h 482"/>
              <a:gd name="T24" fmla="*/ 738595 w 678"/>
              <a:gd name="T25" fmla="*/ 361811 h 482"/>
              <a:gd name="T26" fmla="*/ 723366 w 678"/>
              <a:gd name="T27" fmla="*/ 404377 h 482"/>
              <a:gd name="T28" fmla="*/ 662451 w 678"/>
              <a:gd name="T29" fmla="*/ 517887 h 482"/>
              <a:gd name="T30" fmla="*/ 616765 w 678"/>
              <a:gd name="T31" fmla="*/ 532076 h 482"/>
              <a:gd name="T32" fmla="*/ 593922 w 678"/>
              <a:gd name="T33" fmla="*/ 539170 h 482"/>
              <a:gd name="T34" fmla="*/ 510163 w 678"/>
              <a:gd name="T35" fmla="*/ 517887 h 482"/>
              <a:gd name="T36" fmla="*/ 464477 w 678"/>
              <a:gd name="T37" fmla="*/ 496604 h 482"/>
              <a:gd name="T38" fmla="*/ 342647 w 678"/>
              <a:gd name="T39" fmla="*/ 482415 h 482"/>
              <a:gd name="T40" fmla="*/ 236046 w 678"/>
              <a:gd name="T41" fmla="*/ 454038 h 482"/>
              <a:gd name="T42" fmla="*/ 190360 w 678"/>
              <a:gd name="T43" fmla="*/ 439849 h 482"/>
              <a:gd name="T44" fmla="*/ 167516 w 678"/>
              <a:gd name="T45" fmla="*/ 425660 h 482"/>
              <a:gd name="T46" fmla="*/ 76144 w 678"/>
              <a:gd name="T47" fmla="*/ 418566 h 482"/>
              <a:gd name="T48" fmla="*/ 0 w 678"/>
              <a:gd name="T49" fmla="*/ 404377 h 48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78" h="482">
                <a:moveTo>
                  <a:pt x="0" y="342"/>
                </a:moveTo>
                <a:cubicBezTo>
                  <a:pt x="12" y="334"/>
                  <a:pt x="24" y="326"/>
                  <a:pt x="36" y="318"/>
                </a:cubicBezTo>
                <a:cubicBezTo>
                  <a:pt x="41" y="314"/>
                  <a:pt x="39" y="306"/>
                  <a:pt x="42" y="300"/>
                </a:cubicBezTo>
                <a:cubicBezTo>
                  <a:pt x="52" y="280"/>
                  <a:pt x="54" y="282"/>
                  <a:pt x="72" y="270"/>
                </a:cubicBezTo>
                <a:cubicBezTo>
                  <a:pt x="107" y="218"/>
                  <a:pt x="130" y="167"/>
                  <a:pt x="150" y="108"/>
                </a:cubicBezTo>
                <a:cubicBezTo>
                  <a:pt x="165" y="63"/>
                  <a:pt x="146" y="90"/>
                  <a:pt x="162" y="36"/>
                </a:cubicBezTo>
                <a:cubicBezTo>
                  <a:pt x="166" y="23"/>
                  <a:pt x="176" y="13"/>
                  <a:pt x="180" y="0"/>
                </a:cubicBezTo>
                <a:cubicBezTo>
                  <a:pt x="234" y="2"/>
                  <a:pt x="288" y="2"/>
                  <a:pt x="342" y="6"/>
                </a:cubicBezTo>
                <a:cubicBezTo>
                  <a:pt x="365" y="8"/>
                  <a:pt x="385" y="21"/>
                  <a:pt x="408" y="24"/>
                </a:cubicBezTo>
                <a:cubicBezTo>
                  <a:pt x="462" y="30"/>
                  <a:pt x="516" y="39"/>
                  <a:pt x="570" y="48"/>
                </a:cubicBezTo>
                <a:cubicBezTo>
                  <a:pt x="604" y="71"/>
                  <a:pt x="644" y="85"/>
                  <a:pt x="678" y="108"/>
                </a:cubicBezTo>
                <a:cubicBezTo>
                  <a:pt x="666" y="156"/>
                  <a:pt x="650" y="223"/>
                  <a:pt x="606" y="252"/>
                </a:cubicBezTo>
                <a:cubicBezTo>
                  <a:pt x="587" y="281"/>
                  <a:pt x="596" y="263"/>
                  <a:pt x="582" y="306"/>
                </a:cubicBezTo>
                <a:cubicBezTo>
                  <a:pt x="578" y="318"/>
                  <a:pt x="570" y="342"/>
                  <a:pt x="570" y="342"/>
                </a:cubicBezTo>
                <a:cubicBezTo>
                  <a:pt x="566" y="410"/>
                  <a:pt x="588" y="482"/>
                  <a:pt x="522" y="438"/>
                </a:cubicBezTo>
                <a:cubicBezTo>
                  <a:pt x="510" y="442"/>
                  <a:pt x="498" y="446"/>
                  <a:pt x="486" y="450"/>
                </a:cubicBezTo>
                <a:cubicBezTo>
                  <a:pt x="480" y="452"/>
                  <a:pt x="468" y="456"/>
                  <a:pt x="468" y="456"/>
                </a:cubicBezTo>
                <a:cubicBezTo>
                  <a:pt x="424" y="426"/>
                  <a:pt x="446" y="429"/>
                  <a:pt x="402" y="438"/>
                </a:cubicBezTo>
                <a:cubicBezTo>
                  <a:pt x="389" y="434"/>
                  <a:pt x="379" y="424"/>
                  <a:pt x="366" y="420"/>
                </a:cubicBezTo>
                <a:cubicBezTo>
                  <a:pt x="356" y="417"/>
                  <a:pt x="274" y="408"/>
                  <a:pt x="270" y="408"/>
                </a:cubicBezTo>
                <a:cubicBezTo>
                  <a:pt x="242" y="399"/>
                  <a:pt x="214" y="393"/>
                  <a:pt x="186" y="384"/>
                </a:cubicBezTo>
                <a:cubicBezTo>
                  <a:pt x="174" y="380"/>
                  <a:pt x="161" y="379"/>
                  <a:pt x="150" y="372"/>
                </a:cubicBezTo>
                <a:cubicBezTo>
                  <a:pt x="144" y="368"/>
                  <a:pt x="139" y="361"/>
                  <a:pt x="132" y="360"/>
                </a:cubicBezTo>
                <a:cubicBezTo>
                  <a:pt x="108" y="355"/>
                  <a:pt x="84" y="356"/>
                  <a:pt x="60" y="354"/>
                </a:cubicBezTo>
                <a:cubicBezTo>
                  <a:pt x="40" y="350"/>
                  <a:pt x="0" y="342"/>
                  <a:pt x="0" y="342"/>
                </a:cubicBezTo>
                <a:close/>
              </a:path>
            </a:pathLst>
          </a:custGeom>
          <a:solidFill>
            <a:srgbClr val="FCB488"/>
          </a:solidFill>
          <a:ln w="9525">
            <a:solidFill>
              <a:srgbClr val="FCB48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4062412" y="3308350"/>
            <a:ext cx="504825" cy="411163"/>
            <a:chOff x="4667" y="1847"/>
            <a:chExt cx="325" cy="247"/>
          </a:xfrm>
        </p:grpSpPr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4667" y="1847"/>
              <a:ext cx="273" cy="220"/>
            </a:xfrm>
            <a:custGeom>
              <a:avLst/>
              <a:gdLst>
                <a:gd name="T0" fmla="*/ 2 w 321"/>
                <a:gd name="T1" fmla="*/ 204 h 310"/>
                <a:gd name="T2" fmla="*/ 2 w 321"/>
                <a:gd name="T3" fmla="*/ 119 h 310"/>
                <a:gd name="T4" fmla="*/ 7 w 321"/>
                <a:gd name="T5" fmla="*/ 72 h 310"/>
                <a:gd name="T6" fmla="*/ 119 w 321"/>
                <a:gd name="T7" fmla="*/ 17 h 310"/>
                <a:gd name="T8" fmla="*/ 231 w 321"/>
                <a:gd name="T9" fmla="*/ 0 h 310"/>
                <a:gd name="T10" fmla="*/ 257 w 321"/>
                <a:gd name="T11" fmla="*/ 38 h 310"/>
                <a:gd name="T12" fmla="*/ 267 w 321"/>
                <a:gd name="T13" fmla="*/ 64 h 310"/>
                <a:gd name="T14" fmla="*/ 272 w 321"/>
                <a:gd name="T15" fmla="*/ 77 h 310"/>
                <a:gd name="T16" fmla="*/ 267 w 321"/>
                <a:gd name="T17" fmla="*/ 115 h 310"/>
                <a:gd name="T18" fmla="*/ 252 w 321"/>
                <a:gd name="T19" fmla="*/ 119 h 310"/>
                <a:gd name="T20" fmla="*/ 247 w 321"/>
                <a:gd name="T21" fmla="*/ 132 h 310"/>
                <a:gd name="T22" fmla="*/ 180 w 321"/>
                <a:gd name="T23" fmla="*/ 145 h 310"/>
                <a:gd name="T24" fmla="*/ 129 w 321"/>
                <a:gd name="T25" fmla="*/ 166 h 310"/>
                <a:gd name="T26" fmla="*/ 68 w 321"/>
                <a:gd name="T27" fmla="*/ 187 h 310"/>
                <a:gd name="T28" fmla="*/ 37 w 321"/>
                <a:gd name="T29" fmla="*/ 217 h 310"/>
                <a:gd name="T30" fmla="*/ 17 w 321"/>
                <a:gd name="T31" fmla="*/ 213 h 310"/>
                <a:gd name="T32" fmla="*/ 2 w 321"/>
                <a:gd name="T33" fmla="*/ 204 h 3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1" h="310">
                  <a:moveTo>
                    <a:pt x="2" y="288"/>
                  </a:moveTo>
                  <a:cubicBezTo>
                    <a:pt x="16" y="193"/>
                    <a:pt x="2" y="310"/>
                    <a:pt x="2" y="168"/>
                  </a:cubicBezTo>
                  <a:cubicBezTo>
                    <a:pt x="2" y="146"/>
                    <a:pt x="4" y="124"/>
                    <a:pt x="8" y="102"/>
                  </a:cubicBezTo>
                  <a:cubicBezTo>
                    <a:pt x="22" y="23"/>
                    <a:pt x="64" y="30"/>
                    <a:pt x="140" y="24"/>
                  </a:cubicBezTo>
                  <a:cubicBezTo>
                    <a:pt x="184" y="15"/>
                    <a:pt x="227" y="6"/>
                    <a:pt x="272" y="0"/>
                  </a:cubicBezTo>
                  <a:cubicBezTo>
                    <a:pt x="306" y="11"/>
                    <a:pt x="288" y="0"/>
                    <a:pt x="302" y="54"/>
                  </a:cubicBezTo>
                  <a:cubicBezTo>
                    <a:pt x="305" y="66"/>
                    <a:pt x="310" y="78"/>
                    <a:pt x="314" y="90"/>
                  </a:cubicBezTo>
                  <a:cubicBezTo>
                    <a:pt x="316" y="96"/>
                    <a:pt x="320" y="108"/>
                    <a:pt x="320" y="108"/>
                  </a:cubicBezTo>
                  <a:cubicBezTo>
                    <a:pt x="318" y="126"/>
                    <a:pt x="321" y="145"/>
                    <a:pt x="314" y="162"/>
                  </a:cubicBezTo>
                  <a:cubicBezTo>
                    <a:pt x="312" y="168"/>
                    <a:pt x="300" y="164"/>
                    <a:pt x="296" y="168"/>
                  </a:cubicBezTo>
                  <a:cubicBezTo>
                    <a:pt x="292" y="172"/>
                    <a:pt x="294" y="182"/>
                    <a:pt x="290" y="186"/>
                  </a:cubicBezTo>
                  <a:cubicBezTo>
                    <a:pt x="271" y="205"/>
                    <a:pt x="238" y="199"/>
                    <a:pt x="212" y="204"/>
                  </a:cubicBezTo>
                  <a:cubicBezTo>
                    <a:pt x="192" y="214"/>
                    <a:pt x="172" y="225"/>
                    <a:pt x="152" y="234"/>
                  </a:cubicBezTo>
                  <a:cubicBezTo>
                    <a:pt x="125" y="246"/>
                    <a:pt x="104" y="248"/>
                    <a:pt x="80" y="264"/>
                  </a:cubicBezTo>
                  <a:cubicBezTo>
                    <a:pt x="72" y="288"/>
                    <a:pt x="68" y="298"/>
                    <a:pt x="44" y="306"/>
                  </a:cubicBezTo>
                  <a:cubicBezTo>
                    <a:pt x="36" y="304"/>
                    <a:pt x="27" y="305"/>
                    <a:pt x="20" y="300"/>
                  </a:cubicBezTo>
                  <a:cubicBezTo>
                    <a:pt x="0" y="286"/>
                    <a:pt x="16" y="274"/>
                    <a:pt x="2" y="288"/>
                  </a:cubicBezTo>
                  <a:close/>
                </a:path>
              </a:pathLst>
            </a:custGeom>
            <a:solidFill>
              <a:srgbClr val="FDC21D"/>
            </a:solidFill>
            <a:ln w="9525">
              <a:solidFill>
                <a:srgbClr val="FDC21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4728" y="1974"/>
              <a:ext cx="264" cy="120"/>
            </a:xfrm>
            <a:custGeom>
              <a:avLst/>
              <a:gdLst>
                <a:gd name="T0" fmla="*/ 0 w 264"/>
                <a:gd name="T1" fmla="*/ 104 h 120"/>
                <a:gd name="T2" fmla="*/ 16 w 264"/>
                <a:gd name="T3" fmla="*/ 80 h 120"/>
                <a:gd name="T4" fmla="*/ 72 w 264"/>
                <a:gd name="T5" fmla="*/ 64 h 120"/>
                <a:gd name="T6" fmla="*/ 168 w 264"/>
                <a:gd name="T7" fmla="*/ 32 h 120"/>
                <a:gd name="T8" fmla="*/ 240 w 264"/>
                <a:gd name="T9" fmla="*/ 8 h 120"/>
                <a:gd name="T10" fmla="*/ 264 w 264"/>
                <a:gd name="T11" fmla="*/ 0 h 120"/>
                <a:gd name="T12" fmla="*/ 256 w 264"/>
                <a:gd name="T13" fmla="*/ 32 h 120"/>
                <a:gd name="T14" fmla="*/ 208 w 264"/>
                <a:gd name="T15" fmla="*/ 48 h 120"/>
                <a:gd name="T16" fmla="*/ 96 w 264"/>
                <a:gd name="T17" fmla="*/ 104 h 120"/>
                <a:gd name="T18" fmla="*/ 48 w 264"/>
                <a:gd name="T19" fmla="*/ 120 h 120"/>
                <a:gd name="T20" fmla="*/ 0 w 264"/>
                <a:gd name="T21" fmla="*/ 104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" h="120">
                  <a:moveTo>
                    <a:pt x="0" y="104"/>
                  </a:moveTo>
                  <a:cubicBezTo>
                    <a:pt x="5" y="96"/>
                    <a:pt x="8" y="86"/>
                    <a:pt x="16" y="80"/>
                  </a:cubicBezTo>
                  <a:cubicBezTo>
                    <a:pt x="21" y="76"/>
                    <a:pt x="70" y="65"/>
                    <a:pt x="72" y="64"/>
                  </a:cubicBezTo>
                  <a:cubicBezTo>
                    <a:pt x="104" y="54"/>
                    <a:pt x="136" y="43"/>
                    <a:pt x="168" y="32"/>
                  </a:cubicBezTo>
                  <a:cubicBezTo>
                    <a:pt x="192" y="24"/>
                    <a:pt x="216" y="16"/>
                    <a:pt x="240" y="8"/>
                  </a:cubicBezTo>
                  <a:cubicBezTo>
                    <a:pt x="248" y="5"/>
                    <a:pt x="264" y="0"/>
                    <a:pt x="264" y="0"/>
                  </a:cubicBezTo>
                  <a:cubicBezTo>
                    <a:pt x="261" y="11"/>
                    <a:pt x="264" y="25"/>
                    <a:pt x="256" y="32"/>
                  </a:cubicBezTo>
                  <a:cubicBezTo>
                    <a:pt x="243" y="43"/>
                    <a:pt x="208" y="48"/>
                    <a:pt x="208" y="48"/>
                  </a:cubicBezTo>
                  <a:cubicBezTo>
                    <a:pt x="183" y="86"/>
                    <a:pt x="138" y="90"/>
                    <a:pt x="96" y="104"/>
                  </a:cubicBezTo>
                  <a:cubicBezTo>
                    <a:pt x="80" y="109"/>
                    <a:pt x="48" y="120"/>
                    <a:pt x="48" y="120"/>
                  </a:cubicBezTo>
                  <a:cubicBezTo>
                    <a:pt x="10" y="111"/>
                    <a:pt x="26" y="117"/>
                    <a:pt x="0" y="104"/>
                  </a:cubicBezTo>
                  <a:close/>
                </a:path>
              </a:pathLst>
            </a:custGeom>
            <a:solidFill>
              <a:srgbClr val="FDC2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34"/>
          <p:cNvSpPr>
            <a:spLocks/>
          </p:cNvSpPr>
          <p:nvPr/>
        </p:nvSpPr>
        <p:spPr bwMode="auto">
          <a:xfrm>
            <a:off x="4406900" y="3282950"/>
            <a:ext cx="334962" cy="223838"/>
          </a:xfrm>
          <a:custGeom>
            <a:avLst/>
            <a:gdLst>
              <a:gd name="T0" fmla="*/ 0 w 264"/>
              <a:gd name="T1" fmla="*/ 40055 h 190"/>
              <a:gd name="T2" fmla="*/ 121804 w 264"/>
              <a:gd name="T3" fmla="*/ 25918 h 190"/>
              <a:gd name="T4" fmla="*/ 274060 w 264"/>
              <a:gd name="T5" fmla="*/ 25918 h 190"/>
              <a:gd name="T6" fmla="*/ 334962 w 264"/>
              <a:gd name="T7" fmla="*/ 153152 h 190"/>
              <a:gd name="T8" fmla="*/ 312124 w 264"/>
              <a:gd name="T9" fmla="*/ 160221 h 190"/>
              <a:gd name="T10" fmla="*/ 289285 w 264"/>
              <a:gd name="T11" fmla="*/ 153152 h 190"/>
              <a:gd name="T12" fmla="*/ 197932 w 264"/>
              <a:gd name="T13" fmla="*/ 216769 h 190"/>
              <a:gd name="T14" fmla="*/ 106579 w 264"/>
              <a:gd name="T15" fmla="*/ 223838 h 190"/>
              <a:gd name="T16" fmla="*/ 68515 w 264"/>
              <a:gd name="T17" fmla="*/ 181427 h 190"/>
              <a:gd name="T18" fmla="*/ 38064 w 264"/>
              <a:gd name="T19" fmla="*/ 110741 h 190"/>
              <a:gd name="T20" fmla="*/ 0 w 264"/>
              <a:gd name="T21" fmla="*/ 40055 h 1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4" h="190">
                <a:moveTo>
                  <a:pt x="0" y="34"/>
                </a:moveTo>
                <a:cubicBezTo>
                  <a:pt x="44" y="28"/>
                  <a:pt x="53" y="15"/>
                  <a:pt x="96" y="22"/>
                </a:cubicBezTo>
                <a:cubicBezTo>
                  <a:pt x="136" y="20"/>
                  <a:pt x="183" y="0"/>
                  <a:pt x="216" y="22"/>
                </a:cubicBezTo>
                <a:cubicBezTo>
                  <a:pt x="222" y="26"/>
                  <a:pt x="258" y="113"/>
                  <a:pt x="264" y="130"/>
                </a:cubicBezTo>
                <a:cubicBezTo>
                  <a:pt x="258" y="132"/>
                  <a:pt x="252" y="136"/>
                  <a:pt x="246" y="136"/>
                </a:cubicBezTo>
                <a:cubicBezTo>
                  <a:pt x="240" y="136"/>
                  <a:pt x="234" y="128"/>
                  <a:pt x="228" y="130"/>
                </a:cubicBezTo>
                <a:cubicBezTo>
                  <a:pt x="200" y="139"/>
                  <a:pt x="179" y="168"/>
                  <a:pt x="156" y="184"/>
                </a:cubicBezTo>
                <a:cubicBezTo>
                  <a:pt x="130" y="175"/>
                  <a:pt x="109" y="182"/>
                  <a:pt x="84" y="190"/>
                </a:cubicBezTo>
                <a:cubicBezTo>
                  <a:pt x="40" y="175"/>
                  <a:pt x="45" y="190"/>
                  <a:pt x="54" y="154"/>
                </a:cubicBezTo>
                <a:cubicBezTo>
                  <a:pt x="48" y="131"/>
                  <a:pt x="37" y="116"/>
                  <a:pt x="30" y="94"/>
                </a:cubicBezTo>
                <a:cubicBezTo>
                  <a:pt x="23" y="37"/>
                  <a:pt x="38" y="53"/>
                  <a:pt x="0" y="34"/>
                </a:cubicBezTo>
                <a:close/>
              </a:path>
            </a:pathLst>
          </a:custGeom>
          <a:solidFill>
            <a:srgbClr val="D19C05"/>
          </a:solidFill>
          <a:ln w="9525">
            <a:solidFill>
              <a:srgbClr val="ECC00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09537" y="1600200"/>
            <a:ext cx="5241925" cy="1981200"/>
            <a:chOff x="109537" y="1600200"/>
            <a:chExt cx="5241925" cy="1981200"/>
          </a:xfrm>
        </p:grpSpPr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3587750" y="3184525"/>
              <a:ext cx="4778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 dirty="0"/>
                <a:t> </a:t>
              </a:r>
              <a:r>
                <a:rPr lang="en-US" sz="1000" b="1" dirty="0" smtClean="0"/>
                <a:t>NIU </a:t>
              </a:r>
              <a:r>
                <a:rPr lang="en-US" sz="1000" b="1" dirty="0"/>
                <a:t>OOC</a:t>
              </a:r>
            </a:p>
          </p:txBody>
        </p: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4157164" y="2995613"/>
              <a:ext cx="1194298" cy="524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b="1" dirty="0" smtClean="0"/>
                <a:t>XA-RA-TÔ-GA</a:t>
              </a:r>
              <a:endParaRPr lang="en-US" sz="1200" b="1" dirty="0"/>
            </a:p>
            <a:p>
              <a:r>
                <a:rPr lang="en-US" sz="1200" b="1" dirty="0"/>
                <a:t>17- 10- 1777</a:t>
              </a:r>
            </a:p>
          </p:txBody>
        </p:sp>
        <p:sp>
          <p:nvSpPr>
            <p:cNvPr id="27" name="AutoShape 39"/>
            <p:cNvSpPr>
              <a:spLocks noChangeArrowheads="1"/>
            </p:cNvSpPr>
            <p:nvPr/>
          </p:nvSpPr>
          <p:spPr bwMode="auto">
            <a:xfrm>
              <a:off x="3827462" y="2971800"/>
              <a:ext cx="304800" cy="304800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40"/>
            <p:cNvSpPr>
              <a:spLocks noChangeArrowheads="1"/>
            </p:cNvSpPr>
            <p:nvPr/>
          </p:nvSpPr>
          <p:spPr bwMode="auto">
            <a:xfrm>
              <a:off x="109537" y="1600200"/>
              <a:ext cx="3581400" cy="914400"/>
            </a:xfrm>
            <a:prstGeom prst="wedgeRectCallout">
              <a:avLst>
                <a:gd name="adj1" fmla="val 58287"/>
                <a:gd name="adj2" fmla="val 113718"/>
              </a:avLst>
            </a:prstGeom>
            <a:solidFill>
              <a:srgbClr val="FFD8B1">
                <a:alpha val="79999"/>
              </a:srgbClr>
            </a:solidFill>
            <a:ln w="9525">
              <a:solidFill>
                <a:srgbClr val="53A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r>
                <a:rPr lang="en-US" sz="2000" b="1">
                  <a:solidFill>
                    <a:srgbClr val="000099"/>
                  </a:solidFill>
                </a:rPr>
                <a:t>17-10-1777 nghĩa quân thắng lớn ở Xa-ra-tô-ga tạo nên bước ngoặt của chiến tranh.</a:t>
              </a:r>
            </a:p>
          </p:txBody>
        </p:sp>
      </p:grp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1524000" y="0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prstClr val="white"/>
                </a:solidFill>
              </a:rPr>
              <a:t>CHIẾN TRANH GIÀNH ĐỘC LẬP CỦA CÁC THUỘC ĐỊA ANH Ở BẮC MĨ</a:t>
            </a:r>
          </a:p>
        </p:txBody>
      </p: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prstClr val="white"/>
                </a:solidFill>
              </a:rPr>
              <a:t>Bài 30 -</a:t>
            </a: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0" y="909935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2. </a:t>
            </a:r>
            <a:r>
              <a:rPr lang="en-US" sz="2400" b="1" dirty="0" err="1">
                <a:solidFill>
                  <a:srgbClr val="C00000"/>
                </a:solidFill>
              </a:rPr>
              <a:t>Diễn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tranh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sự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thành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Hợp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chúng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quốc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6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68" y="1537447"/>
            <a:ext cx="3414432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loud 37"/>
          <p:cNvSpPr/>
          <p:nvPr/>
        </p:nvSpPr>
        <p:spPr bwMode="auto">
          <a:xfrm>
            <a:off x="5577168" y="4771980"/>
            <a:ext cx="3414432" cy="193362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Vì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sao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quân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Mĩ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chiến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thắng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quân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Anh</a:t>
            </a:r>
            <a:r>
              <a:rPr lang="en-US" sz="2400" b="1" dirty="0" smtClean="0">
                <a:solidFill>
                  <a:schemeClr val="tx2"/>
                </a:solidFill>
              </a:rPr>
              <a:t> ở </a:t>
            </a:r>
            <a:r>
              <a:rPr lang="en-US" sz="2400" b="1" dirty="0" err="1" smtClean="0">
                <a:solidFill>
                  <a:schemeClr val="tx2"/>
                </a:solidFill>
              </a:rPr>
              <a:t>Xa-ra-tô-ga</a:t>
            </a:r>
            <a:r>
              <a:rPr lang="en-US" sz="2400" b="1" dirty="0" smtClean="0">
                <a:solidFill>
                  <a:schemeClr val="tx2"/>
                </a:solidFill>
              </a:rPr>
              <a:t>?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1606" y="6488668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LƯỢC ĐỒ 13 THUỘC ĐỊA  ANH Ở BẮC MĨ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81472" y="4059286"/>
            <a:ext cx="3429000" cy="71269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TRẬN ĐÁNH XA-RA-TÔ-GA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9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1524000" y="0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prstClr val="white"/>
                </a:solidFill>
              </a:rPr>
              <a:t>CHIẾN TRANH GIÀNH ĐỘC LẬP CỦA CÁC THUỘC ĐỊA ANH Ở BẮC MĨ</a:t>
            </a:r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prstClr val="white"/>
                </a:solidFill>
              </a:rPr>
              <a:t>Bài 30 -</a:t>
            </a: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0" y="909935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2. </a:t>
            </a:r>
            <a:r>
              <a:rPr lang="en-US" sz="2400" b="1" dirty="0" err="1">
                <a:solidFill>
                  <a:srgbClr val="C00000"/>
                </a:solidFill>
              </a:rPr>
              <a:t>Diễn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tranh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sự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thành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Hợp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chúng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quốc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09171"/>
              </p:ext>
            </p:extLst>
          </p:nvPr>
        </p:nvGraphicFramePr>
        <p:xfrm>
          <a:off x="381000" y="1828800"/>
          <a:ext cx="8458200" cy="4267202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Thời gian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Nội dung sự kiện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Kết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685800" y="32004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5-1775</a:t>
            </a: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762000" y="39624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</a:rPr>
              <a:t>4-7-1776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838200" y="54864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1781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838200" y="48006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17-10-1777</a:t>
            </a:r>
          </a:p>
        </p:txBody>
      </p:sp>
      <p:sp>
        <p:nvSpPr>
          <p:cNvPr id="11" name="Text Box 4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2971800"/>
            <a:ext cx="2819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 smtClean="0">
                <a:latin typeface="Times New Roman" pitchFamily="18" charset="0"/>
              </a:rPr>
              <a:t>Đại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hội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lục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địa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lần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thứ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hai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3124200" y="38100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 smtClean="0">
                <a:latin typeface="Times New Roman" pitchFamily="18" charset="0"/>
              </a:rPr>
              <a:t>Đại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hội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thông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</a:rPr>
              <a:t>qua </a:t>
            </a:r>
            <a:r>
              <a:rPr lang="en-US" sz="2200" dirty="0" err="1">
                <a:latin typeface="Times New Roman" pitchFamily="18" charset="0"/>
              </a:rPr>
              <a:t>Tuyên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ngôn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độc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lập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3200400" y="4754563"/>
            <a:ext cx="2819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 smtClean="0">
                <a:latin typeface="Times New Roman" pitchFamily="18" charset="0"/>
              </a:rPr>
              <a:t>Trận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đánh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Xa-ra-tô-ga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3276600" y="5495925"/>
            <a:ext cx="2819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 err="1">
                <a:latin typeface="Times New Roman" pitchFamily="18" charset="0"/>
              </a:rPr>
              <a:t>Trận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đánh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</a:rPr>
              <a:t>I-</a:t>
            </a:r>
            <a:r>
              <a:rPr lang="en-US" sz="2200" dirty="0" err="1" smtClean="0">
                <a:latin typeface="Times New Roman" pitchFamily="18" charset="0"/>
              </a:rPr>
              <a:t>oóc</a:t>
            </a:r>
            <a:r>
              <a:rPr lang="en-US" sz="2200" dirty="0" smtClean="0">
                <a:latin typeface="Times New Roman" pitchFamily="18" charset="0"/>
              </a:rPr>
              <a:t>-</a:t>
            </a:r>
            <a:r>
              <a:rPr lang="en-US" sz="2200" dirty="0" err="1" smtClean="0">
                <a:latin typeface="Times New Roman" pitchFamily="18" charset="0"/>
              </a:rPr>
              <a:t>tao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5943600" y="29718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thuộc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địa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lần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lượt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tuyên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bố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tách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khỏi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Anh</a:t>
            </a: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5943600" y="38100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Thành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lập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Hợp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chúng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quốc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Mĩ</a:t>
            </a: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5943600" y="46482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Quân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thuộc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địa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giành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thắng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lợi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" name="Text Box 54"/>
          <p:cNvSpPr txBox="1">
            <a:spLocks noChangeArrowheads="1"/>
          </p:cNvSpPr>
          <p:nvPr/>
        </p:nvSpPr>
        <p:spPr bwMode="auto">
          <a:xfrm>
            <a:off x="6019800" y="25146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Nghĩa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quân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thất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bại</a:t>
            </a: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" name="Text Box 55"/>
          <p:cNvSpPr txBox="1">
            <a:spLocks noChangeArrowheads="1"/>
          </p:cNvSpPr>
          <p:nvPr/>
        </p:nvSpPr>
        <p:spPr bwMode="auto">
          <a:xfrm>
            <a:off x="762000" y="25146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4-1775</a:t>
            </a:r>
          </a:p>
        </p:txBody>
      </p:sp>
      <p:sp>
        <p:nvSpPr>
          <p:cNvPr id="21" name="Text Box 56"/>
          <p:cNvSpPr txBox="1">
            <a:spLocks noChangeArrowheads="1"/>
          </p:cNvSpPr>
          <p:nvPr/>
        </p:nvSpPr>
        <p:spPr bwMode="auto">
          <a:xfrm>
            <a:off x="3200400" y="25146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err="1">
                <a:latin typeface="Times New Roman" pitchFamily="18" charset="0"/>
              </a:rPr>
              <a:t>Chiến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bùng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nổ</a:t>
            </a:r>
            <a:endParaRPr lang="en-US" sz="2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941387" y="4994275"/>
            <a:ext cx="971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b="1">
              <a:solidFill>
                <a:prstClr val="black"/>
              </a:solidFill>
            </a:endParaRPr>
          </a:p>
        </p:txBody>
      </p:sp>
      <p:pic>
        <p:nvPicPr>
          <p:cNvPr id="4" name="Picture 15" descr="Luoc do cam 13 thuocdia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1524000"/>
            <a:ext cx="54848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 rot="-3035083">
            <a:off x="3467100" y="5421313"/>
            <a:ext cx="1781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i="1">
                <a:solidFill>
                  <a:prstClr val="black"/>
                </a:solidFill>
              </a:rPr>
              <a:t>ĐẠI  TÂY  DƯƠNG</a:t>
            </a:r>
          </a:p>
        </p:txBody>
      </p:sp>
      <p:sp>
        <p:nvSpPr>
          <p:cNvPr id="6" name="Freeform 17"/>
          <p:cNvSpPr>
            <a:spLocks/>
          </p:cNvSpPr>
          <p:nvPr/>
        </p:nvSpPr>
        <p:spPr bwMode="auto">
          <a:xfrm>
            <a:off x="1693862" y="2071688"/>
            <a:ext cx="3087688" cy="4014787"/>
          </a:xfrm>
          <a:custGeom>
            <a:avLst/>
            <a:gdLst>
              <a:gd name="T0" fmla="*/ 0 w 2400"/>
              <a:gd name="T1" fmla="*/ 4014787 h 3396"/>
              <a:gd name="T2" fmla="*/ 92631 w 2400"/>
              <a:gd name="T3" fmla="*/ 3901295 h 3396"/>
              <a:gd name="T4" fmla="*/ 123508 w 2400"/>
              <a:gd name="T5" fmla="*/ 3816176 h 3396"/>
              <a:gd name="T6" fmla="*/ 138946 w 2400"/>
              <a:gd name="T7" fmla="*/ 3333834 h 3396"/>
              <a:gd name="T8" fmla="*/ 154384 w 2400"/>
              <a:gd name="T9" fmla="*/ 3149409 h 3396"/>
              <a:gd name="T10" fmla="*/ 355084 w 2400"/>
              <a:gd name="T11" fmla="*/ 3092663 h 3396"/>
              <a:gd name="T12" fmla="*/ 447715 w 2400"/>
              <a:gd name="T13" fmla="*/ 2979171 h 3396"/>
              <a:gd name="T14" fmla="*/ 540345 w 2400"/>
              <a:gd name="T15" fmla="*/ 2808932 h 3396"/>
              <a:gd name="T16" fmla="*/ 602099 w 2400"/>
              <a:gd name="T17" fmla="*/ 2723813 h 3396"/>
              <a:gd name="T18" fmla="*/ 694730 w 2400"/>
              <a:gd name="T19" fmla="*/ 2681254 h 3396"/>
              <a:gd name="T20" fmla="*/ 833676 w 2400"/>
              <a:gd name="T21" fmla="*/ 2581948 h 3396"/>
              <a:gd name="T22" fmla="*/ 895430 w 2400"/>
              <a:gd name="T23" fmla="*/ 2454269 h 3396"/>
              <a:gd name="T24" fmla="*/ 849114 w 2400"/>
              <a:gd name="T25" fmla="*/ 2425896 h 3396"/>
              <a:gd name="T26" fmla="*/ 756484 w 2400"/>
              <a:gd name="T27" fmla="*/ 2454269 h 3396"/>
              <a:gd name="T28" fmla="*/ 972622 w 2400"/>
              <a:gd name="T29" fmla="*/ 2354963 h 3396"/>
              <a:gd name="T30" fmla="*/ 1034375 w 2400"/>
              <a:gd name="T31" fmla="*/ 2340777 h 3396"/>
              <a:gd name="T32" fmla="*/ 1096129 w 2400"/>
              <a:gd name="T33" fmla="*/ 2213098 h 3396"/>
              <a:gd name="T34" fmla="*/ 1157883 w 2400"/>
              <a:gd name="T35" fmla="*/ 2042860 h 3396"/>
              <a:gd name="T36" fmla="*/ 1173321 w 2400"/>
              <a:gd name="T37" fmla="*/ 1957741 h 3396"/>
              <a:gd name="T38" fmla="*/ 1250514 w 2400"/>
              <a:gd name="T39" fmla="*/ 1886808 h 3396"/>
              <a:gd name="T40" fmla="*/ 1435775 w 2400"/>
              <a:gd name="T41" fmla="*/ 1730756 h 3396"/>
              <a:gd name="T42" fmla="*/ 1528406 w 2400"/>
              <a:gd name="T43" fmla="*/ 1432839 h 3396"/>
              <a:gd name="T44" fmla="*/ 1512967 w 2400"/>
              <a:gd name="T45" fmla="*/ 1333533 h 3396"/>
              <a:gd name="T46" fmla="*/ 1451213 w 2400"/>
              <a:gd name="T47" fmla="*/ 1248414 h 3396"/>
              <a:gd name="T48" fmla="*/ 1574721 w 2400"/>
              <a:gd name="T49" fmla="*/ 1276787 h 3396"/>
              <a:gd name="T50" fmla="*/ 1667352 w 2400"/>
              <a:gd name="T51" fmla="*/ 1333533 h 3396"/>
              <a:gd name="T52" fmla="*/ 1759982 w 2400"/>
              <a:gd name="T53" fmla="*/ 1319347 h 3396"/>
              <a:gd name="T54" fmla="*/ 1837174 w 2400"/>
              <a:gd name="T55" fmla="*/ 1234228 h 3396"/>
              <a:gd name="T56" fmla="*/ 1929805 w 2400"/>
              <a:gd name="T57" fmla="*/ 1177482 h 3396"/>
              <a:gd name="T58" fmla="*/ 1991559 w 2400"/>
              <a:gd name="T59" fmla="*/ 1092363 h 3396"/>
              <a:gd name="T60" fmla="*/ 2115066 w 2400"/>
              <a:gd name="T61" fmla="*/ 922124 h 3396"/>
              <a:gd name="T62" fmla="*/ 2145943 w 2400"/>
              <a:gd name="T63" fmla="*/ 837005 h 3396"/>
              <a:gd name="T64" fmla="*/ 2176820 w 2400"/>
              <a:gd name="T65" fmla="*/ 794445 h 3396"/>
              <a:gd name="T66" fmla="*/ 2269451 w 2400"/>
              <a:gd name="T67" fmla="*/ 737699 h 3396"/>
              <a:gd name="T68" fmla="*/ 2423835 w 2400"/>
              <a:gd name="T69" fmla="*/ 936311 h 3396"/>
              <a:gd name="T70" fmla="*/ 2501027 w 2400"/>
              <a:gd name="T71" fmla="*/ 851192 h 3396"/>
              <a:gd name="T72" fmla="*/ 2593658 w 2400"/>
              <a:gd name="T73" fmla="*/ 723513 h 3396"/>
              <a:gd name="T74" fmla="*/ 2639973 w 2400"/>
              <a:gd name="T75" fmla="*/ 709326 h 3396"/>
              <a:gd name="T76" fmla="*/ 2732604 w 2400"/>
              <a:gd name="T77" fmla="*/ 652580 h 3396"/>
              <a:gd name="T78" fmla="*/ 2794358 w 2400"/>
              <a:gd name="T79" fmla="*/ 567461 h 3396"/>
              <a:gd name="T80" fmla="*/ 2886988 w 2400"/>
              <a:gd name="T81" fmla="*/ 425596 h 3396"/>
              <a:gd name="T82" fmla="*/ 3087688 w 2400"/>
              <a:gd name="T83" fmla="*/ 0 h 33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400" h="3396">
                <a:moveTo>
                  <a:pt x="0" y="3396"/>
                </a:moveTo>
                <a:cubicBezTo>
                  <a:pt x="37" y="3371"/>
                  <a:pt x="54" y="3341"/>
                  <a:pt x="72" y="3300"/>
                </a:cubicBezTo>
                <a:cubicBezTo>
                  <a:pt x="82" y="3277"/>
                  <a:pt x="96" y="3228"/>
                  <a:pt x="96" y="3228"/>
                </a:cubicBezTo>
                <a:cubicBezTo>
                  <a:pt x="100" y="3092"/>
                  <a:pt x="102" y="2956"/>
                  <a:pt x="108" y="2820"/>
                </a:cubicBezTo>
                <a:cubicBezTo>
                  <a:pt x="110" y="2768"/>
                  <a:pt x="107" y="2714"/>
                  <a:pt x="120" y="2664"/>
                </a:cubicBezTo>
                <a:cubicBezTo>
                  <a:pt x="130" y="2626"/>
                  <a:pt x="264" y="2618"/>
                  <a:pt x="276" y="2616"/>
                </a:cubicBezTo>
                <a:cubicBezTo>
                  <a:pt x="292" y="2568"/>
                  <a:pt x="306" y="2548"/>
                  <a:pt x="348" y="2520"/>
                </a:cubicBezTo>
                <a:cubicBezTo>
                  <a:pt x="410" y="2427"/>
                  <a:pt x="387" y="2475"/>
                  <a:pt x="420" y="2376"/>
                </a:cubicBezTo>
                <a:cubicBezTo>
                  <a:pt x="429" y="2349"/>
                  <a:pt x="441" y="2313"/>
                  <a:pt x="468" y="2304"/>
                </a:cubicBezTo>
                <a:cubicBezTo>
                  <a:pt x="501" y="2293"/>
                  <a:pt x="512" y="2293"/>
                  <a:pt x="540" y="2268"/>
                </a:cubicBezTo>
                <a:cubicBezTo>
                  <a:pt x="637" y="2182"/>
                  <a:pt x="574" y="2209"/>
                  <a:pt x="648" y="2184"/>
                </a:cubicBezTo>
                <a:cubicBezTo>
                  <a:pt x="661" y="2145"/>
                  <a:pt x="683" y="2115"/>
                  <a:pt x="696" y="2076"/>
                </a:cubicBezTo>
                <a:cubicBezTo>
                  <a:pt x="684" y="2068"/>
                  <a:pt x="674" y="2052"/>
                  <a:pt x="660" y="2052"/>
                </a:cubicBezTo>
                <a:cubicBezTo>
                  <a:pt x="635" y="2052"/>
                  <a:pt x="588" y="2076"/>
                  <a:pt x="588" y="2076"/>
                </a:cubicBezTo>
                <a:cubicBezTo>
                  <a:pt x="550" y="1963"/>
                  <a:pt x="642" y="2000"/>
                  <a:pt x="756" y="1992"/>
                </a:cubicBezTo>
                <a:cubicBezTo>
                  <a:pt x="772" y="1988"/>
                  <a:pt x="790" y="1989"/>
                  <a:pt x="804" y="1980"/>
                </a:cubicBezTo>
                <a:cubicBezTo>
                  <a:pt x="828" y="1964"/>
                  <a:pt x="847" y="1886"/>
                  <a:pt x="852" y="1872"/>
                </a:cubicBezTo>
                <a:cubicBezTo>
                  <a:pt x="867" y="1826"/>
                  <a:pt x="892" y="1776"/>
                  <a:pt x="900" y="1728"/>
                </a:cubicBezTo>
                <a:cubicBezTo>
                  <a:pt x="904" y="1704"/>
                  <a:pt x="904" y="1679"/>
                  <a:pt x="912" y="1656"/>
                </a:cubicBezTo>
                <a:cubicBezTo>
                  <a:pt x="926" y="1613"/>
                  <a:pt x="942" y="1623"/>
                  <a:pt x="972" y="1596"/>
                </a:cubicBezTo>
                <a:cubicBezTo>
                  <a:pt x="1023" y="1550"/>
                  <a:pt x="1060" y="1501"/>
                  <a:pt x="1116" y="1464"/>
                </a:cubicBezTo>
                <a:cubicBezTo>
                  <a:pt x="1144" y="1381"/>
                  <a:pt x="1160" y="1295"/>
                  <a:pt x="1188" y="1212"/>
                </a:cubicBezTo>
                <a:cubicBezTo>
                  <a:pt x="1184" y="1184"/>
                  <a:pt x="1186" y="1154"/>
                  <a:pt x="1176" y="1128"/>
                </a:cubicBezTo>
                <a:cubicBezTo>
                  <a:pt x="1166" y="1101"/>
                  <a:pt x="1128" y="1056"/>
                  <a:pt x="1128" y="1056"/>
                </a:cubicBezTo>
                <a:cubicBezTo>
                  <a:pt x="1201" y="1007"/>
                  <a:pt x="1178" y="1039"/>
                  <a:pt x="1224" y="1080"/>
                </a:cubicBezTo>
                <a:cubicBezTo>
                  <a:pt x="1246" y="1099"/>
                  <a:pt x="1296" y="1128"/>
                  <a:pt x="1296" y="1128"/>
                </a:cubicBezTo>
                <a:cubicBezTo>
                  <a:pt x="1320" y="1124"/>
                  <a:pt x="1346" y="1126"/>
                  <a:pt x="1368" y="1116"/>
                </a:cubicBezTo>
                <a:cubicBezTo>
                  <a:pt x="1412" y="1097"/>
                  <a:pt x="1397" y="1071"/>
                  <a:pt x="1428" y="1044"/>
                </a:cubicBezTo>
                <a:cubicBezTo>
                  <a:pt x="1450" y="1025"/>
                  <a:pt x="1500" y="996"/>
                  <a:pt x="1500" y="996"/>
                </a:cubicBezTo>
                <a:cubicBezTo>
                  <a:pt x="1523" y="927"/>
                  <a:pt x="1496" y="991"/>
                  <a:pt x="1548" y="924"/>
                </a:cubicBezTo>
                <a:cubicBezTo>
                  <a:pt x="1583" y="879"/>
                  <a:pt x="1612" y="827"/>
                  <a:pt x="1644" y="780"/>
                </a:cubicBezTo>
                <a:cubicBezTo>
                  <a:pt x="1658" y="759"/>
                  <a:pt x="1654" y="729"/>
                  <a:pt x="1668" y="708"/>
                </a:cubicBezTo>
                <a:cubicBezTo>
                  <a:pt x="1676" y="696"/>
                  <a:pt x="1681" y="681"/>
                  <a:pt x="1692" y="672"/>
                </a:cubicBezTo>
                <a:cubicBezTo>
                  <a:pt x="1714" y="653"/>
                  <a:pt x="1764" y="624"/>
                  <a:pt x="1764" y="624"/>
                </a:cubicBezTo>
                <a:cubicBezTo>
                  <a:pt x="1804" y="685"/>
                  <a:pt x="1820" y="750"/>
                  <a:pt x="1884" y="792"/>
                </a:cubicBezTo>
                <a:cubicBezTo>
                  <a:pt x="1901" y="766"/>
                  <a:pt x="1927" y="746"/>
                  <a:pt x="1944" y="720"/>
                </a:cubicBezTo>
                <a:cubicBezTo>
                  <a:pt x="1971" y="680"/>
                  <a:pt x="1968" y="644"/>
                  <a:pt x="2016" y="612"/>
                </a:cubicBezTo>
                <a:cubicBezTo>
                  <a:pt x="2027" y="605"/>
                  <a:pt x="2041" y="606"/>
                  <a:pt x="2052" y="600"/>
                </a:cubicBezTo>
                <a:cubicBezTo>
                  <a:pt x="2077" y="586"/>
                  <a:pt x="2124" y="552"/>
                  <a:pt x="2124" y="552"/>
                </a:cubicBezTo>
                <a:cubicBezTo>
                  <a:pt x="2150" y="475"/>
                  <a:pt x="2116" y="559"/>
                  <a:pt x="2172" y="480"/>
                </a:cubicBezTo>
                <a:cubicBezTo>
                  <a:pt x="2199" y="442"/>
                  <a:pt x="2218" y="399"/>
                  <a:pt x="2244" y="360"/>
                </a:cubicBezTo>
                <a:cubicBezTo>
                  <a:pt x="2314" y="255"/>
                  <a:pt x="2400" y="132"/>
                  <a:pt x="24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auto">
          <a:xfrm>
            <a:off x="3673475" y="4019550"/>
            <a:ext cx="163512" cy="341313"/>
          </a:xfrm>
          <a:custGeom>
            <a:avLst/>
            <a:gdLst>
              <a:gd name="T0" fmla="*/ 16607 w 128"/>
              <a:gd name="T1" fmla="*/ 341313 h 288"/>
              <a:gd name="T2" fmla="*/ 31936 w 128"/>
              <a:gd name="T3" fmla="*/ 106660 h 288"/>
              <a:gd name="T4" fmla="*/ 70259 w 128"/>
              <a:gd name="T5" fmla="*/ 21332 h 288"/>
              <a:gd name="T6" fmla="*/ 77924 w 128"/>
              <a:gd name="T7" fmla="*/ 0 h 288"/>
              <a:gd name="T8" fmla="*/ 139241 w 128"/>
              <a:gd name="T9" fmla="*/ 120882 h 288"/>
              <a:gd name="T10" fmla="*/ 154570 w 128"/>
              <a:gd name="T11" fmla="*/ 163546 h 288"/>
              <a:gd name="T12" fmla="*/ 162235 w 128"/>
              <a:gd name="T13" fmla="*/ 184878 h 288"/>
              <a:gd name="T14" fmla="*/ 154570 w 128"/>
              <a:gd name="T15" fmla="*/ 263095 h 288"/>
              <a:gd name="T16" fmla="*/ 131576 w 128"/>
              <a:gd name="T17" fmla="*/ 270206 h 288"/>
              <a:gd name="T18" fmla="*/ 93253 w 128"/>
              <a:gd name="T19" fmla="*/ 305760 h 288"/>
              <a:gd name="T20" fmla="*/ 16607 w 128"/>
              <a:gd name="T21" fmla="*/ 341313 h 2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" h="288">
                <a:moveTo>
                  <a:pt x="13" y="288"/>
                </a:moveTo>
                <a:cubicBezTo>
                  <a:pt x="0" y="221"/>
                  <a:pt x="4" y="154"/>
                  <a:pt x="25" y="90"/>
                </a:cubicBezTo>
                <a:cubicBezTo>
                  <a:pt x="34" y="64"/>
                  <a:pt x="46" y="44"/>
                  <a:pt x="55" y="18"/>
                </a:cubicBezTo>
                <a:cubicBezTo>
                  <a:pt x="57" y="12"/>
                  <a:pt x="61" y="0"/>
                  <a:pt x="61" y="0"/>
                </a:cubicBezTo>
                <a:cubicBezTo>
                  <a:pt x="89" y="42"/>
                  <a:pt x="96" y="56"/>
                  <a:pt x="109" y="102"/>
                </a:cubicBezTo>
                <a:cubicBezTo>
                  <a:pt x="112" y="114"/>
                  <a:pt x="117" y="126"/>
                  <a:pt x="121" y="138"/>
                </a:cubicBezTo>
                <a:cubicBezTo>
                  <a:pt x="123" y="144"/>
                  <a:pt x="127" y="156"/>
                  <a:pt x="127" y="156"/>
                </a:cubicBezTo>
                <a:cubicBezTo>
                  <a:pt x="125" y="178"/>
                  <a:pt x="128" y="201"/>
                  <a:pt x="121" y="222"/>
                </a:cubicBezTo>
                <a:cubicBezTo>
                  <a:pt x="119" y="228"/>
                  <a:pt x="108" y="224"/>
                  <a:pt x="103" y="228"/>
                </a:cubicBezTo>
                <a:cubicBezTo>
                  <a:pt x="71" y="254"/>
                  <a:pt x="113" y="240"/>
                  <a:pt x="73" y="258"/>
                </a:cubicBezTo>
                <a:cubicBezTo>
                  <a:pt x="48" y="269"/>
                  <a:pt x="25" y="264"/>
                  <a:pt x="13" y="288"/>
                </a:cubicBezTo>
                <a:close/>
              </a:path>
            </a:pathLst>
          </a:custGeom>
          <a:solidFill>
            <a:srgbClr val="EA5D06"/>
          </a:solidFill>
          <a:ln w="9525">
            <a:solidFill>
              <a:srgbClr val="FA7E3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3"/>
          <p:cNvSpPr>
            <a:spLocks/>
          </p:cNvSpPr>
          <p:nvPr/>
        </p:nvSpPr>
        <p:spPr bwMode="auto">
          <a:xfrm>
            <a:off x="3725862" y="3636963"/>
            <a:ext cx="346075" cy="460375"/>
          </a:xfrm>
          <a:custGeom>
            <a:avLst/>
            <a:gdLst>
              <a:gd name="T0" fmla="*/ 17813 w 272"/>
              <a:gd name="T1" fmla="*/ 389548 h 390"/>
              <a:gd name="T2" fmla="*/ 101787 w 272"/>
              <a:gd name="T3" fmla="*/ 127488 h 390"/>
              <a:gd name="T4" fmla="*/ 170493 w 272"/>
              <a:gd name="T5" fmla="*/ 0 h 390"/>
              <a:gd name="T6" fmla="*/ 201029 w 272"/>
              <a:gd name="T7" fmla="*/ 7083 h 390"/>
              <a:gd name="T8" fmla="*/ 323173 w 272"/>
              <a:gd name="T9" fmla="*/ 14165 h 390"/>
              <a:gd name="T10" fmla="*/ 330807 w 272"/>
              <a:gd name="T11" fmla="*/ 35413 h 390"/>
              <a:gd name="T12" fmla="*/ 346075 w 272"/>
              <a:gd name="T13" fmla="*/ 56662 h 390"/>
              <a:gd name="T14" fmla="*/ 300271 w 272"/>
              <a:gd name="T15" fmla="*/ 113323 h 390"/>
              <a:gd name="T16" fmla="*/ 346075 w 272"/>
              <a:gd name="T17" fmla="*/ 205398 h 390"/>
              <a:gd name="T18" fmla="*/ 285003 w 272"/>
              <a:gd name="T19" fmla="*/ 325804 h 390"/>
              <a:gd name="T20" fmla="*/ 246833 w 272"/>
              <a:gd name="T21" fmla="*/ 368300 h 390"/>
              <a:gd name="T22" fmla="*/ 178127 w 272"/>
              <a:gd name="T23" fmla="*/ 460375 h 390"/>
              <a:gd name="T24" fmla="*/ 94153 w 272"/>
              <a:gd name="T25" fmla="*/ 410796 h 390"/>
              <a:gd name="T26" fmla="*/ 48349 w 272"/>
              <a:gd name="T27" fmla="*/ 361217 h 390"/>
              <a:gd name="T28" fmla="*/ 17813 w 272"/>
              <a:gd name="T29" fmla="*/ 389548 h 3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2" h="390">
                <a:moveTo>
                  <a:pt x="14" y="330"/>
                </a:moveTo>
                <a:cubicBezTo>
                  <a:pt x="20" y="183"/>
                  <a:pt x="0" y="188"/>
                  <a:pt x="80" y="108"/>
                </a:cubicBezTo>
                <a:cubicBezTo>
                  <a:pt x="93" y="70"/>
                  <a:pt x="100" y="23"/>
                  <a:pt x="134" y="0"/>
                </a:cubicBezTo>
                <a:cubicBezTo>
                  <a:pt x="142" y="2"/>
                  <a:pt x="150" y="5"/>
                  <a:pt x="158" y="6"/>
                </a:cubicBezTo>
                <a:cubicBezTo>
                  <a:pt x="190" y="9"/>
                  <a:pt x="223" y="5"/>
                  <a:pt x="254" y="12"/>
                </a:cubicBezTo>
                <a:cubicBezTo>
                  <a:pt x="260" y="13"/>
                  <a:pt x="257" y="24"/>
                  <a:pt x="260" y="30"/>
                </a:cubicBezTo>
                <a:cubicBezTo>
                  <a:pt x="263" y="36"/>
                  <a:pt x="268" y="42"/>
                  <a:pt x="272" y="48"/>
                </a:cubicBezTo>
                <a:cubicBezTo>
                  <a:pt x="251" y="62"/>
                  <a:pt x="244" y="72"/>
                  <a:pt x="236" y="96"/>
                </a:cubicBezTo>
                <a:cubicBezTo>
                  <a:pt x="265" y="115"/>
                  <a:pt x="261" y="142"/>
                  <a:pt x="272" y="174"/>
                </a:cubicBezTo>
                <a:cubicBezTo>
                  <a:pt x="266" y="213"/>
                  <a:pt x="266" y="262"/>
                  <a:pt x="224" y="276"/>
                </a:cubicBezTo>
                <a:cubicBezTo>
                  <a:pt x="213" y="287"/>
                  <a:pt x="201" y="297"/>
                  <a:pt x="194" y="312"/>
                </a:cubicBezTo>
                <a:cubicBezTo>
                  <a:pt x="180" y="345"/>
                  <a:pt x="178" y="377"/>
                  <a:pt x="140" y="390"/>
                </a:cubicBezTo>
                <a:cubicBezTo>
                  <a:pt x="113" y="381"/>
                  <a:pt x="103" y="358"/>
                  <a:pt x="74" y="348"/>
                </a:cubicBezTo>
                <a:cubicBezTo>
                  <a:pt x="66" y="324"/>
                  <a:pt x="62" y="314"/>
                  <a:pt x="38" y="306"/>
                </a:cubicBezTo>
                <a:cubicBezTo>
                  <a:pt x="24" y="347"/>
                  <a:pt x="35" y="351"/>
                  <a:pt x="14" y="330"/>
                </a:cubicBezTo>
                <a:close/>
              </a:path>
            </a:pathLst>
          </a:custGeom>
          <a:solidFill>
            <a:srgbClr val="FB9353"/>
          </a:solidFill>
          <a:ln w="9525">
            <a:solidFill>
              <a:srgbClr val="FB9F6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24"/>
          <p:cNvSpPr>
            <a:spLocks/>
          </p:cNvSpPr>
          <p:nvPr/>
        </p:nvSpPr>
        <p:spPr bwMode="auto">
          <a:xfrm>
            <a:off x="2838450" y="3914775"/>
            <a:ext cx="928687" cy="608013"/>
          </a:xfrm>
          <a:custGeom>
            <a:avLst/>
            <a:gdLst>
              <a:gd name="T0" fmla="*/ 0 w 732"/>
              <a:gd name="T1" fmla="*/ 318822 h 513"/>
              <a:gd name="T2" fmla="*/ 30449 w 732"/>
              <a:gd name="T3" fmla="*/ 276154 h 513"/>
              <a:gd name="T4" fmla="*/ 38061 w 732"/>
              <a:gd name="T5" fmla="*/ 155263 h 513"/>
              <a:gd name="T6" fmla="*/ 45673 w 732"/>
              <a:gd name="T7" fmla="*/ 126818 h 513"/>
              <a:gd name="T8" fmla="*/ 68510 w 732"/>
              <a:gd name="T9" fmla="*/ 84150 h 513"/>
              <a:gd name="T10" fmla="*/ 114183 w 732"/>
              <a:gd name="T11" fmla="*/ 69927 h 513"/>
              <a:gd name="T12" fmla="*/ 129407 w 732"/>
              <a:gd name="T13" fmla="*/ 48594 h 513"/>
              <a:gd name="T14" fmla="*/ 152244 w 732"/>
              <a:gd name="T15" fmla="*/ 34371 h 513"/>
              <a:gd name="T16" fmla="*/ 182693 w 732"/>
              <a:gd name="T17" fmla="*/ 5926 h 513"/>
              <a:gd name="T18" fmla="*/ 433895 w 732"/>
              <a:gd name="T19" fmla="*/ 34371 h 513"/>
              <a:gd name="T20" fmla="*/ 608975 w 732"/>
              <a:gd name="T21" fmla="*/ 91261 h 513"/>
              <a:gd name="T22" fmla="*/ 921075 w 732"/>
              <a:gd name="T23" fmla="*/ 141040 h 513"/>
              <a:gd name="T24" fmla="*/ 890626 w 732"/>
              <a:gd name="T25" fmla="*/ 183708 h 513"/>
              <a:gd name="T26" fmla="*/ 867789 w 732"/>
              <a:gd name="T27" fmla="*/ 226375 h 513"/>
              <a:gd name="T28" fmla="*/ 806892 w 732"/>
              <a:gd name="T29" fmla="*/ 489492 h 513"/>
              <a:gd name="T30" fmla="*/ 799280 w 732"/>
              <a:gd name="T31" fmla="*/ 589050 h 513"/>
              <a:gd name="T32" fmla="*/ 669873 w 732"/>
              <a:gd name="T33" fmla="*/ 589050 h 513"/>
              <a:gd name="T34" fmla="*/ 631812 w 732"/>
              <a:gd name="T35" fmla="*/ 553493 h 513"/>
              <a:gd name="T36" fmla="*/ 548078 w 732"/>
              <a:gd name="T37" fmla="*/ 525048 h 513"/>
              <a:gd name="T38" fmla="*/ 532853 w 732"/>
              <a:gd name="T39" fmla="*/ 503714 h 513"/>
              <a:gd name="T40" fmla="*/ 510017 w 732"/>
              <a:gd name="T41" fmla="*/ 489492 h 513"/>
              <a:gd name="T42" fmla="*/ 479568 w 732"/>
              <a:gd name="T43" fmla="*/ 425491 h 513"/>
              <a:gd name="T44" fmla="*/ 403446 w 732"/>
              <a:gd name="T45" fmla="*/ 297488 h 513"/>
              <a:gd name="T46" fmla="*/ 380609 w 732"/>
              <a:gd name="T47" fmla="*/ 254820 h 513"/>
              <a:gd name="T48" fmla="*/ 296875 w 732"/>
              <a:gd name="T49" fmla="*/ 226375 h 513"/>
              <a:gd name="T50" fmla="*/ 76122 w 732"/>
              <a:gd name="T51" fmla="*/ 290377 h 513"/>
              <a:gd name="T52" fmla="*/ 0 w 732"/>
              <a:gd name="T53" fmla="*/ 318822 h 5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32" h="513">
                <a:moveTo>
                  <a:pt x="0" y="269"/>
                </a:moveTo>
                <a:cubicBezTo>
                  <a:pt x="5" y="255"/>
                  <a:pt x="21" y="247"/>
                  <a:pt x="24" y="233"/>
                </a:cubicBezTo>
                <a:cubicBezTo>
                  <a:pt x="31" y="200"/>
                  <a:pt x="27" y="165"/>
                  <a:pt x="30" y="131"/>
                </a:cubicBezTo>
                <a:cubicBezTo>
                  <a:pt x="31" y="123"/>
                  <a:pt x="34" y="115"/>
                  <a:pt x="36" y="107"/>
                </a:cubicBezTo>
                <a:cubicBezTo>
                  <a:pt x="39" y="98"/>
                  <a:pt x="45" y="77"/>
                  <a:pt x="54" y="71"/>
                </a:cubicBezTo>
                <a:cubicBezTo>
                  <a:pt x="65" y="64"/>
                  <a:pt x="90" y="59"/>
                  <a:pt x="90" y="59"/>
                </a:cubicBezTo>
                <a:cubicBezTo>
                  <a:pt x="94" y="53"/>
                  <a:pt x="97" y="46"/>
                  <a:pt x="102" y="41"/>
                </a:cubicBezTo>
                <a:cubicBezTo>
                  <a:pt x="107" y="36"/>
                  <a:pt x="115" y="35"/>
                  <a:pt x="120" y="29"/>
                </a:cubicBezTo>
                <a:cubicBezTo>
                  <a:pt x="143" y="0"/>
                  <a:pt x="105" y="18"/>
                  <a:pt x="144" y="5"/>
                </a:cubicBezTo>
                <a:cubicBezTo>
                  <a:pt x="217" y="9"/>
                  <a:pt x="274" y="12"/>
                  <a:pt x="342" y="29"/>
                </a:cubicBezTo>
                <a:cubicBezTo>
                  <a:pt x="392" y="42"/>
                  <a:pt x="427" y="69"/>
                  <a:pt x="480" y="77"/>
                </a:cubicBezTo>
                <a:cubicBezTo>
                  <a:pt x="557" y="103"/>
                  <a:pt x="646" y="109"/>
                  <a:pt x="726" y="119"/>
                </a:cubicBezTo>
                <a:cubicBezTo>
                  <a:pt x="712" y="162"/>
                  <a:pt x="732" y="110"/>
                  <a:pt x="702" y="155"/>
                </a:cubicBezTo>
                <a:cubicBezTo>
                  <a:pt x="695" y="166"/>
                  <a:pt x="691" y="180"/>
                  <a:pt x="684" y="191"/>
                </a:cubicBezTo>
                <a:cubicBezTo>
                  <a:pt x="665" y="266"/>
                  <a:pt x="702" y="369"/>
                  <a:pt x="636" y="413"/>
                </a:cubicBezTo>
                <a:cubicBezTo>
                  <a:pt x="615" y="444"/>
                  <a:pt x="618" y="462"/>
                  <a:pt x="630" y="497"/>
                </a:cubicBezTo>
                <a:cubicBezTo>
                  <a:pt x="592" y="510"/>
                  <a:pt x="591" y="513"/>
                  <a:pt x="528" y="497"/>
                </a:cubicBezTo>
                <a:cubicBezTo>
                  <a:pt x="514" y="494"/>
                  <a:pt x="511" y="472"/>
                  <a:pt x="498" y="467"/>
                </a:cubicBezTo>
                <a:cubicBezTo>
                  <a:pt x="471" y="457"/>
                  <a:pt x="456" y="459"/>
                  <a:pt x="432" y="443"/>
                </a:cubicBezTo>
                <a:cubicBezTo>
                  <a:pt x="428" y="437"/>
                  <a:pt x="425" y="430"/>
                  <a:pt x="420" y="425"/>
                </a:cubicBezTo>
                <a:cubicBezTo>
                  <a:pt x="415" y="420"/>
                  <a:pt x="407" y="419"/>
                  <a:pt x="402" y="413"/>
                </a:cubicBezTo>
                <a:cubicBezTo>
                  <a:pt x="391" y="400"/>
                  <a:pt x="386" y="375"/>
                  <a:pt x="378" y="359"/>
                </a:cubicBezTo>
                <a:cubicBezTo>
                  <a:pt x="360" y="322"/>
                  <a:pt x="336" y="288"/>
                  <a:pt x="318" y="251"/>
                </a:cubicBezTo>
                <a:cubicBezTo>
                  <a:pt x="308" y="231"/>
                  <a:pt x="317" y="232"/>
                  <a:pt x="300" y="215"/>
                </a:cubicBezTo>
                <a:cubicBezTo>
                  <a:pt x="283" y="198"/>
                  <a:pt x="256" y="195"/>
                  <a:pt x="234" y="191"/>
                </a:cubicBezTo>
                <a:cubicBezTo>
                  <a:pt x="174" y="206"/>
                  <a:pt x="123" y="236"/>
                  <a:pt x="60" y="245"/>
                </a:cubicBezTo>
                <a:cubicBezTo>
                  <a:pt x="38" y="252"/>
                  <a:pt x="20" y="256"/>
                  <a:pt x="0" y="269"/>
                </a:cubicBezTo>
                <a:close/>
              </a:path>
            </a:pathLst>
          </a:custGeom>
          <a:solidFill>
            <a:srgbClr val="BDFDA1"/>
          </a:solidFill>
          <a:ln w="9525">
            <a:solidFill>
              <a:srgbClr val="BDFDA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25"/>
          <p:cNvSpPr>
            <a:spLocks/>
          </p:cNvSpPr>
          <p:nvPr/>
        </p:nvSpPr>
        <p:spPr bwMode="auto">
          <a:xfrm>
            <a:off x="2441575" y="4127500"/>
            <a:ext cx="1295400" cy="869950"/>
          </a:xfrm>
          <a:custGeom>
            <a:avLst/>
            <a:gdLst>
              <a:gd name="T0" fmla="*/ 160020 w 1020"/>
              <a:gd name="T1" fmla="*/ 416063 h 736"/>
              <a:gd name="T2" fmla="*/ 60960 w 1020"/>
              <a:gd name="T3" fmla="*/ 416063 h 736"/>
              <a:gd name="T4" fmla="*/ 0 w 1020"/>
              <a:gd name="T5" fmla="*/ 366419 h 736"/>
              <a:gd name="T6" fmla="*/ 281940 w 1020"/>
              <a:gd name="T7" fmla="*/ 316775 h 736"/>
              <a:gd name="T8" fmla="*/ 396240 w 1020"/>
              <a:gd name="T9" fmla="*/ 104016 h 736"/>
              <a:gd name="T10" fmla="*/ 441960 w 1020"/>
              <a:gd name="T11" fmla="*/ 75648 h 736"/>
              <a:gd name="T12" fmla="*/ 670560 w 1020"/>
              <a:gd name="T13" fmla="*/ 18912 h 736"/>
              <a:gd name="T14" fmla="*/ 792480 w 1020"/>
              <a:gd name="T15" fmla="*/ 18912 h 736"/>
              <a:gd name="T16" fmla="*/ 800100 w 1020"/>
              <a:gd name="T17" fmla="*/ 68556 h 736"/>
              <a:gd name="T18" fmla="*/ 868680 w 1020"/>
              <a:gd name="T19" fmla="*/ 174936 h 736"/>
              <a:gd name="T20" fmla="*/ 929640 w 1020"/>
              <a:gd name="T21" fmla="*/ 260039 h 736"/>
              <a:gd name="T22" fmla="*/ 975360 w 1020"/>
              <a:gd name="T23" fmla="*/ 288407 h 736"/>
              <a:gd name="T24" fmla="*/ 1036320 w 1020"/>
              <a:gd name="T25" fmla="*/ 330959 h 736"/>
              <a:gd name="T26" fmla="*/ 1082040 w 1020"/>
              <a:gd name="T27" fmla="*/ 359327 h 736"/>
              <a:gd name="T28" fmla="*/ 1226820 w 1020"/>
              <a:gd name="T29" fmla="*/ 408971 h 736"/>
              <a:gd name="T30" fmla="*/ 1272540 w 1020"/>
              <a:gd name="T31" fmla="*/ 494075 h 736"/>
              <a:gd name="T32" fmla="*/ 1264920 w 1020"/>
              <a:gd name="T33" fmla="*/ 699742 h 736"/>
              <a:gd name="T34" fmla="*/ 1295400 w 1020"/>
              <a:gd name="T35" fmla="*/ 784846 h 736"/>
              <a:gd name="T36" fmla="*/ 1287780 w 1020"/>
              <a:gd name="T37" fmla="*/ 806122 h 736"/>
              <a:gd name="T38" fmla="*/ 1264920 w 1020"/>
              <a:gd name="T39" fmla="*/ 820306 h 736"/>
              <a:gd name="T40" fmla="*/ 1257300 w 1020"/>
              <a:gd name="T41" fmla="*/ 855766 h 736"/>
              <a:gd name="T42" fmla="*/ 1203960 w 1020"/>
              <a:gd name="T43" fmla="*/ 869950 h 736"/>
              <a:gd name="T44" fmla="*/ 1150620 w 1020"/>
              <a:gd name="T45" fmla="*/ 848674 h 736"/>
              <a:gd name="T46" fmla="*/ 1143000 w 1020"/>
              <a:gd name="T47" fmla="*/ 827398 h 736"/>
              <a:gd name="T48" fmla="*/ 944880 w 1020"/>
              <a:gd name="T49" fmla="*/ 770662 h 736"/>
              <a:gd name="T50" fmla="*/ 853440 w 1020"/>
              <a:gd name="T51" fmla="*/ 728110 h 736"/>
              <a:gd name="T52" fmla="*/ 807720 w 1020"/>
              <a:gd name="T53" fmla="*/ 699742 h 736"/>
              <a:gd name="T54" fmla="*/ 693420 w 1020"/>
              <a:gd name="T55" fmla="*/ 657190 h 736"/>
              <a:gd name="T56" fmla="*/ 670560 w 1020"/>
              <a:gd name="T57" fmla="*/ 643007 h 736"/>
              <a:gd name="T58" fmla="*/ 601980 w 1020"/>
              <a:gd name="T59" fmla="*/ 621731 h 736"/>
              <a:gd name="T60" fmla="*/ 556260 w 1020"/>
              <a:gd name="T61" fmla="*/ 607547 h 736"/>
              <a:gd name="T62" fmla="*/ 472440 w 1020"/>
              <a:gd name="T63" fmla="*/ 564995 h 736"/>
              <a:gd name="T64" fmla="*/ 259080 w 1020"/>
              <a:gd name="T65" fmla="*/ 494075 h 736"/>
              <a:gd name="T66" fmla="*/ 228600 w 1020"/>
              <a:gd name="T67" fmla="*/ 458615 h 736"/>
              <a:gd name="T68" fmla="*/ 220980 w 1020"/>
              <a:gd name="T69" fmla="*/ 437339 h 736"/>
              <a:gd name="T70" fmla="*/ 175260 w 1020"/>
              <a:gd name="T71" fmla="*/ 423155 h 736"/>
              <a:gd name="T72" fmla="*/ 160020 w 1020"/>
              <a:gd name="T73" fmla="*/ 416063 h 7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20" h="736">
                <a:moveTo>
                  <a:pt x="126" y="352"/>
                </a:moveTo>
                <a:cubicBezTo>
                  <a:pt x="87" y="339"/>
                  <a:pt x="86" y="339"/>
                  <a:pt x="48" y="352"/>
                </a:cubicBezTo>
                <a:cubicBezTo>
                  <a:pt x="14" y="345"/>
                  <a:pt x="11" y="342"/>
                  <a:pt x="0" y="310"/>
                </a:cubicBezTo>
                <a:cubicBezTo>
                  <a:pt x="23" y="240"/>
                  <a:pt x="211" y="268"/>
                  <a:pt x="222" y="268"/>
                </a:cubicBezTo>
                <a:cubicBezTo>
                  <a:pt x="274" y="216"/>
                  <a:pt x="289" y="156"/>
                  <a:pt x="312" y="88"/>
                </a:cubicBezTo>
                <a:cubicBezTo>
                  <a:pt x="317" y="74"/>
                  <a:pt x="336" y="72"/>
                  <a:pt x="348" y="64"/>
                </a:cubicBezTo>
                <a:cubicBezTo>
                  <a:pt x="409" y="23"/>
                  <a:pt x="452" y="21"/>
                  <a:pt x="528" y="16"/>
                </a:cubicBezTo>
                <a:cubicBezTo>
                  <a:pt x="553" y="12"/>
                  <a:pt x="602" y="0"/>
                  <a:pt x="624" y="16"/>
                </a:cubicBezTo>
                <a:cubicBezTo>
                  <a:pt x="635" y="24"/>
                  <a:pt x="626" y="44"/>
                  <a:pt x="630" y="58"/>
                </a:cubicBezTo>
                <a:cubicBezTo>
                  <a:pt x="639" y="90"/>
                  <a:pt x="666" y="121"/>
                  <a:pt x="684" y="148"/>
                </a:cubicBezTo>
                <a:cubicBezTo>
                  <a:pt x="696" y="167"/>
                  <a:pt x="714" y="208"/>
                  <a:pt x="732" y="220"/>
                </a:cubicBezTo>
                <a:cubicBezTo>
                  <a:pt x="744" y="228"/>
                  <a:pt x="768" y="244"/>
                  <a:pt x="768" y="244"/>
                </a:cubicBezTo>
                <a:cubicBezTo>
                  <a:pt x="783" y="267"/>
                  <a:pt x="793" y="267"/>
                  <a:pt x="816" y="280"/>
                </a:cubicBezTo>
                <a:cubicBezTo>
                  <a:pt x="829" y="287"/>
                  <a:pt x="838" y="299"/>
                  <a:pt x="852" y="304"/>
                </a:cubicBezTo>
                <a:cubicBezTo>
                  <a:pt x="891" y="317"/>
                  <a:pt x="932" y="323"/>
                  <a:pt x="966" y="346"/>
                </a:cubicBezTo>
                <a:cubicBezTo>
                  <a:pt x="975" y="372"/>
                  <a:pt x="993" y="392"/>
                  <a:pt x="1002" y="418"/>
                </a:cubicBezTo>
                <a:cubicBezTo>
                  <a:pt x="1007" y="476"/>
                  <a:pt x="1015" y="535"/>
                  <a:pt x="996" y="592"/>
                </a:cubicBezTo>
                <a:cubicBezTo>
                  <a:pt x="1012" y="615"/>
                  <a:pt x="1014" y="636"/>
                  <a:pt x="1020" y="664"/>
                </a:cubicBezTo>
                <a:cubicBezTo>
                  <a:pt x="1018" y="670"/>
                  <a:pt x="1018" y="677"/>
                  <a:pt x="1014" y="682"/>
                </a:cubicBezTo>
                <a:cubicBezTo>
                  <a:pt x="1009" y="688"/>
                  <a:pt x="1000" y="688"/>
                  <a:pt x="996" y="694"/>
                </a:cubicBezTo>
                <a:cubicBezTo>
                  <a:pt x="991" y="703"/>
                  <a:pt x="996" y="716"/>
                  <a:pt x="990" y="724"/>
                </a:cubicBezTo>
                <a:cubicBezTo>
                  <a:pt x="982" y="736"/>
                  <a:pt x="962" y="732"/>
                  <a:pt x="948" y="736"/>
                </a:cubicBezTo>
                <a:cubicBezTo>
                  <a:pt x="934" y="732"/>
                  <a:pt x="916" y="731"/>
                  <a:pt x="906" y="718"/>
                </a:cubicBezTo>
                <a:cubicBezTo>
                  <a:pt x="902" y="713"/>
                  <a:pt x="905" y="704"/>
                  <a:pt x="900" y="700"/>
                </a:cubicBezTo>
                <a:cubicBezTo>
                  <a:pt x="871" y="679"/>
                  <a:pt x="782" y="665"/>
                  <a:pt x="744" y="652"/>
                </a:cubicBezTo>
                <a:cubicBezTo>
                  <a:pt x="722" y="630"/>
                  <a:pt x="701" y="626"/>
                  <a:pt x="672" y="616"/>
                </a:cubicBezTo>
                <a:cubicBezTo>
                  <a:pt x="658" y="611"/>
                  <a:pt x="648" y="600"/>
                  <a:pt x="636" y="592"/>
                </a:cubicBezTo>
                <a:cubicBezTo>
                  <a:pt x="628" y="587"/>
                  <a:pt x="553" y="558"/>
                  <a:pt x="546" y="556"/>
                </a:cubicBezTo>
                <a:cubicBezTo>
                  <a:pt x="539" y="554"/>
                  <a:pt x="535" y="547"/>
                  <a:pt x="528" y="544"/>
                </a:cubicBezTo>
                <a:cubicBezTo>
                  <a:pt x="511" y="536"/>
                  <a:pt x="492" y="532"/>
                  <a:pt x="474" y="526"/>
                </a:cubicBezTo>
                <a:cubicBezTo>
                  <a:pt x="462" y="522"/>
                  <a:pt x="438" y="514"/>
                  <a:pt x="438" y="514"/>
                </a:cubicBezTo>
                <a:cubicBezTo>
                  <a:pt x="421" y="489"/>
                  <a:pt x="400" y="487"/>
                  <a:pt x="372" y="478"/>
                </a:cubicBezTo>
                <a:cubicBezTo>
                  <a:pt x="317" y="460"/>
                  <a:pt x="253" y="450"/>
                  <a:pt x="204" y="418"/>
                </a:cubicBezTo>
                <a:cubicBezTo>
                  <a:pt x="189" y="373"/>
                  <a:pt x="211" y="427"/>
                  <a:pt x="180" y="388"/>
                </a:cubicBezTo>
                <a:cubicBezTo>
                  <a:pt x="176" y="383"/>
                  <a:pt x="179" y="374"/>
                  <a:pt x="174" y="370"/>
                </a:cubicBezTo>
                <a:cubicBezTo>
                  <a:pt x="164" y="363"/>
                  <a:pt x="150" y="362"/>
                  <a:pt x="138" y="358"/>
                </a:cubicBezTo>
                <a:cubicBezTo>
                  <a:pt x="118" y="351"/>
                  <a:pt x="114" y="352"/>
                  <a:pt x="126" y="352"/>
                </a:cubicBezTo>
                <a:close/>
              </a:path>
            </a:pathLst>
          </a:custGeom>
          <a:solidFill>
            <a:srgbClr val="9AFC6E"/>
          </a:solidFill>
          <a:ln w="9525">
            <a:solidFill>
              <a:srgbClr val="9AFC6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2532062" y="4419600"/>
            <a:ext cx="968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</a:rPr>
              <a:t>  VIẾC GI  NI A</a:t>
            </a:r>
          </a:p>
        </p:txBody>
      </p:sp>
      <p:sp>
        <p:nvSpPr>
          <p:cNvPr id="16" name="Freeform 27"/>
          <p:cNvSpPr>
            <a:spLocks/>
          </p:cNvSpPr>
          <p:nvPr/>
        </p:nvSpPr>
        <p:spPr bwMode="auto">
          <a:xfrm>
            <a:off x="2074862" y="4537075"/>
            <a:ext cx="1555750" cy="952500"/>
          </a:xfrm>
          <a:custGeom>
            <a:avLst/>
            <a:gdLst>
              <a:gd name="T0" fmla="*/ 0 w 1224"/>
              <a:gd name="T1" fmla="*/ 623970 h 806"/>
              <a:gd name="T2" fmla="*/ 15252 w 1224"/>
              <a:gd name="T3" fmla="*/ 574336 h 806"/>
              <a:gd name="T4" fmla="*/ 61010 w 1224"/>
              <a:gd name="T5" fmla="*/ 545974 h 806"/>
              <a:gd name="T6" fmla="*/ 122020 w 1224"/>
              <a:gd name="T7" fmla="*/ 482159 h 806"/>
              <a:gd name="T8" fmla="*/ 175403 w 1224"/>
              <a:gd name="T9" fmla="*/ 354529 h 806"/>
              <a:gd name="T10" fmla="*/ 205908 w 1224"/>
              <a:gd name="T11" fmla="*/ 283623 h 806"/>
              <a:gd name="T12" fmla="*/ 251665 w 1224"/>
              <a:gd name="T13" fmla="*/ 276532 h 806"/>
              <a:gd name="T14" fmla="*/ 320301 w 1224"/>
              <a:gd name="T15" fmla="*/ 233989 h 806"/>
              <a:gd name="T16" fmla="*/ 366059 w 1224"/>
              <a:gd name="T17" fmla="*/ 205627 h 806"/>
              <a:gd name="T18" fmla="*/ 396564 w 1224"/>
              <a:gd name="T19" fmla="*/ 177264 h 806"/>
              <a:gd name="T20" fmla="*/ 404190 w 1224"/>
              <a:gd name="T21" fmla="*/ 155993 h 806"/>
              <a:gd name="T22" fmla="*/ 449947 w 1224"/>
              <a:gd name="T23" fmla="*/ 134721 h 806"/>
              <a:gd name="T24" fmla="*/ 465200 w 1224"/>
              <a:gd name="T25" fmla="*/ 113449 h 806"/>
              <a:gd name="T26" fmla="*/ 488078 w 1224"/>
              <a:gd name="T27" fmla="*/ 99268 h 806"/>
              <a:gd name="T28" fmla="*/ 510957 w 1224"/>
              <a:gd name="T29" fmla="*/ 56725 h 806"/>
              <a:gd name="T30" fmla="*/ 526210 w 1224"/>
              <a:gd name="T31" fmla="*/ 14181 h 806"/>
              <a:gd name="T32" fmla="*/ 571967 w 1224"/>
              <a:gd name="T33" fmla="*/ 0 h 806"/>
              <a:gd name="T34" fmla="*/ 617724 w 1224"/>
              <a:gd name="T35" fmla="*/ 35453 h 806"/>
              <a:gd name="T36" fmla="*/ 655855 w 1224"/>
              <a:gd name="T37" fmla="*/ 85087 h 806"/>
              <a:gd name="T38" fmla="*/ 831259 w 1224"/>
              <a:gd name="T39" fmla="*/ 127630 h 806"/>
              <a:gd name="T40" fmla="*/ 930400 w 1224"/>
              <a:gd name="T41" fmla="*/ 163083 h 806"/>
              <a:gd name="T42" fmla="*/ 1014288 w 1224"/>
              <a:gd name="T43" fmla="*/ 205627 h 806"/>
              <a:gd name="T44" fmla="*/ 1189691 w 1224"/>
              <a:gd name="T45" fmla="*/ 283623 h 806"/>
              <a:gd name="T46" fmla="*/ 1258327 w 1224"/>
              <a:gd name="T47" fmla="*/ 304895 h 806"/>
              <a:gd name="T48" fmla="*/ 1326963 w 1224"/>
              <a:gd name="T49" fmla="*/ 340347 h 806"/>
              <a:gd name="T50" fmla="*/ 1433730 w 1224"/>
              <a:gd name="T51" fmla="*/ 382891 h 806"/>
              <a:gd name="T52" fmla="*/ 1494740 w 1224"/>
              <a:gd name="T53" fmla="*/ 425434 h 806"/>
              <a:gd name="T54" fmla="*/ 1525245 w 1224"/>
              <a:gd name="T55" fmla="*/ 489249 h 806"/>
              <a:gd name="T56" fmla="*/ 1487114 w 1224"/>
              <a:gd name="T57" fmla="*/ 538883 h 806"/>
              <a:gd name="T58" fmla="*/ 1509993 w 1224"/>
              <a:gd name="T59" fmla="*/ 545974 h 806"/>
              <a:gd name="T60" fmla="*/ 1532871 w 1224"/>
              <a:gd name="T61" fmla="*/ 538883 h 806"/>
              <a:gd name="T62" fmla="*/ 1548124 w 1224"/>
              <a:gd name="T63" fmla="*/ 588517 h 806"/>
              <a:gd name="T64" fmla="*/ 1487114 w 1224"/>
              <a:gd name="T65" fmla="*/ 623970 h 806"/>
              <a:gd name="T66" fmla="*/ 1464235 w 1224"/>
              <a:gd name="T67" fmla="*/ 645242 h 806"/>
              <a:gd name="T68" fmla="*/ 1410852 w 1224"/>
              <a:gd name="T69" fmla="*/ 652333 h 806"/>
              <a:gd name="T70" fmla="*/ 1387973 w 1224"/>
              <a:gd name="T71" fmla="*/ 659423 h 806"/>
              <a:gd name="T72" fmla="*/ 1372721 w 1224"/>
              <a:gd name="T73" fmla="*/ 680695 h 806"/>
              <a:gd name="T74" fmla="*/ 1326963 w 1224"/>
              <a:gd name="T75" fmla="*/ 694876 h 806"/>
              <a:gd name="T76" fmla="*/ 1311711 w 1224"/>
              <a:gd name="T77" fmla="*/ 716148 h 806"/>
              <a:gd name="T78" fmla="*/ 1265953 w 1224"/>
              <a:gd name="T79" fmla="*/ 744510 h 806"/>
              <a:gd name="T80" fmla="*/ 1250701 w 1224"/>
              <a:gd name="T81" fmla="*/ 787053 h 806"/>
              <a:gd name="T82" fmla="*/ 1182065 w 1224"/>
              <a:gd name="T83" fmla="*/ 815416 h 806"/>
              <a:gd name="T84" fmla="*/ 1060045 w 1224"/>
              <a:gd name="T85" fmla="*/ 857959 h 806"/>
              <a:gd name="T86" fmla="*/ 960904 w 1224"/>
              <a:gd name="T87" fmla="*/ 943046 h 806"/>
              <a:gd name="T88" fmla="*/ 930400 w 1224"/>
              <a:gd name="T89" fmla="*/ 914684 h 806"/>
              <a:gd name="T90" fmla="*/ 922773 w 1224"/>
              <a:gd name="T91" fmla="*/ 893412 h 806"/>
              <a:gd name="T92" fmla="*/ 884642 w 1224"/>
              <a:gd name="T93" fmla="*/ 886321 h 806"/>
              <a:gd name="T94" fmla="*/ 823632 w 1224"/>
              <a:gd name="T95" fmla="*/ 843778 h 806"/>
              <a:gd name="T96" fmla="*/ 724491 w 1224"/>
              <a:gd name="T97" fmla="*/ 801234 h 806"/>
              <a:gd name="T98" fmla="*/ 716865 w 1224"/>
              <a:gd name="T99" fmla="*/ 779963 h 806"/>
              <a:gd name="T100" fmla="*/ 671108 w 1224"/>
              <a:gd name="T101" fmla="*/ 765782 h 806"/>
              <a:gd name="T102" fmla="*/ 510957 w 1224"/>
              <a:gd name="T103" fmla="*/ 701967 h 806"/>
              <a:gd name="T104" fmla="*/ 457574 w 1224"/>
              <a:gd name="T105" fmla="*/ 687785 h 806"/>
              <a:gd name="T106" fmla="*/ 411816 w 1224"/>
              <a:gd name="T107" fmla="*/ 673604 h 806"/>
              <a:gd name="T108" fmla="*/ 266918 w 1224"/>
              <a:gd name="T109" fmla="*/ 616880 h 806"/>
              <a:gd name="T110" fmla="*/ 129646 w 1224"/>
              <a:gd name="T111" fmla="*/ 623970 h 806"/>
              <a:gd name="T112" fmla="*/ 38131 w 1224"/>
              <a:gd name="T113" fmla="*/ 631061 h 806"/>
              <a:gd name="T114" fmla="*/ 0 w 1224"/>
              <a:gd name="T115" fmla="*/ 623970 h 8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24" h="806">
                <a:moveTo>
                  <a:pt x="0" y="528"/>
                </a:moveTo>
                <a:cubicBezTo>
                  <a:pt x="0" y="528"/>
                  <a:pt x="9" y="489"/>
                  <a:pt x="12" y="486"/>
                </a:cubicBezTo>
                <a:cubicBezTo>
                  <a:pt x="22" y="476"/>
                  <a:pt x="38" y="472"/>
                  <a:pt x="48" y="462"/>
                </a:cubicBezTo>
                <a:cubicBezTo>
                  <a:pt x="66" y="444"/>
                  <a:pt x="78" y="426"/>
                  <a:pt x="96" y="408"/>
                </a:cubicBezTo>
                <a:cubicBezTo>
                  <a:pt x="108" y="371"/>
                  <a:pt x="125" y="338"/>
                  <a:pt x="138" y="300"/>
                </a:cubicBezTo>
                <a:cubicBezTo>
                  <a:pt x="140" y="295"/>
                  <a:pt x="158" y="242"/>
                  <a:pt x="162" y="240"/>
                </a:cubicBezTo>
                <a:cubicBezTo>
                  <a:pt x="173" y="234"/>
                  <a:pt x="186" y="236"/>
                  <a:pt x="198" y="234"/>
                </a:cubicBezTo>
                <a:cubicBezTo>
                  <a:pt x="218" y="221"/>
                  <a:pt x="233" y="213"/>
                  <a:pt x="252" y="198"/>
                </a:cubicBezTo>
                <a:cubicBezTo>
                  <a:pt x="263" y="189"/>
                  <a:pt x="288" y="174"/>
                  <a:pt x="288" y="174"/>
                </a:cubicBezTo>
                <a:cubicBezTo>
                  <a:pt x="304" y="126"/>
                  <a:pt x="280" y="182"/>
                  <a:pt x="312" y="150"/>
                </a:cubicBezTo>
                <a:cubicBezTo>
                  <a:pt x="316" y="146"/>
                  <a:pt x="314" y="136"/>
                  <a:pt x="318" y="132"/>
                </a:cubicBezTo>
                <a:cubicBezTo>
                  <a:pt x="327" y="123"/>
                  <a:pt x="343" y="121"/>
                  <a:pt x="354" y="114"/>
                </a:cubicBezTo>
                <a:cubicBezTo>
                  <a:pt x="358" y="108"/>
                  <a:pt x="361" y="101"/>
                  <a:pt x="366" y="96"/>
                </a:cubicBezTo>
                <a:cubicBezTo>
                  <a:pt x="371" y="91"/>
                  <a:pt x="379" y="90"/>
                  <a:pt x="384" y="84"/>
                </a:cubicBezTo>
                <a:cubicBezTo>
                  <a:pt x="392" y="74"/>
                  <a:pt x="397" y="60"/>
                  <a:pt x="402" y="48"/>
                </a:cubicBezTo>
                <a:cubicBezTo>
                  <a:pt x="407" y="36"/>
                  <a:pt x="402" y="16"/>
                  <a:pt x="414" y="12"/>
                </a:cubicBezTo>
                <a:cubicBezTo>
                  <a:pt x="426" y="8"/>
                  <a:pt x="450" y="0"/>
                  <a:pt x="450" y="0"/>
                </a:cubicBezTo>
                <a:cubicBezTo>
                  <a:pt x="469" y="12"/>
                  <a:pt x="471" y="12"/>
                  <a:pt x="486" y="30"/>
                </a:cubicBezTo>
                <a:cubicBezTo>
                  <a:pt x="497" y="43"/>
                  <a:pt x="501" y="63"/>
                  <a:pt x="516" y="72"/>
                </a:cubicBezTo>
                <a:cubicBezTo>
                  <a:pt x="553" y="95"/>
                  <a:pt x="612" y="98"/>
                  <a:pt x="654" y="108"/>
                </a:cubicBezTo>
                <a:cubicBezTo>
                  <a:pt x="681" y="126"/>
                  <a:pt x="699" y="132"/>
                  <a:pt x="732" y="138"/>
                </a:cubicBezTo>
                <a:cubicBezTo>
                  <a:pt x="754" y="149"/>
                  <a:pt x="775" y="164"/>
                  <a:pt x="798" y="174"/>
                </a:cubicBezTo>
                <a:lnTo>
                  <a:pt x="936" y="240"/>
                </a:lnTo>
                <a:cubicBezTo>
                  <a:pt x="936" y="240"/>
                  <a:pt x="990" y="258"/>
                  <a:pt x="990" y="258"/>
                </a:cubicBezTo>
                <a:cubicBezTo>
                  <a:pt x="1031" y="286"/>
                  <a:pt x="1012" y="277"/>
                  <a:pt x="1044" y="288"/>
                </a:cubicBezTo>
                <a:cubicBezTo>
                  <a:pt x="1069" y="313"/>
                  <a:pt x="1093" y="314"/>
                  <a:pt x="1128" y="324"/>
                </a:cubicBezTo>
                <a:cubicBezTo>
                  <a:pt x="1148" y="337"/>
                  <a:pt x="1153" y="352"/>
                  <a:pt x="1176" y="360"/>
                </a:cubicBezTo>
                <a:cubicBezTo>
                  <a:pt x="1187" y="376"/>
                  <a:pt x="1200" y="414"/>
                  <a:pt x="1200" y="414"/>
                </a:cubicBezTo>
                <a:cubicBezTo>
                  <a:pt x="1189" y="446"/>
                  <a:pt x="1181" y="424"/>
                  <a:pt x="1170" y="456"/>
                </a:cubicBezTo>
                <a:cubicBezTo>
                  <a:pt x="1176" y="458"/>
                  <a:pt x="1182" y="462"/>
                  <a:pt x="1188" y="462"/>
                </a:cubicBezTo>
                <a:cubicBezTo>
                  <a:pt x="1194" y="462"/>
                  <a:pt x="1201" y="452"/>
                  <a:pt x="1206" y="456"/>
                </a:cubicBezTo>
                <a:cubicBezTo>
                  <a:pt x="1218" y="465"/>
                  <a:pt x="1213" y="484"/>
                  <a:pt x="1218" y="498"/>
                </a:cubicBezTo>
                <a:cubicBezTo>
                  <a:pt x="1206" y="544"/>
                  <a:pt x="1224" y="507"/>
                  <a:pt x="1170" y="528"/>
                </a:cubicBezTo>
                <a:cubicBezTo>
                  <a:pt x="1162" y="531"/>
                  <a:pt x="1160" y="543"/>
                  <a:pt x="1152" y="546"/>
                </a:cubicBezTo>
                <a:cubicBezTo>
                  <a:pt x="1139" y="551"/>
                  <a:pt x="1124" y="550"/>
                  <a:pt x="1110" y="552"/>
                </a:cubicBezTo>
                <a:cubicBezTo>
                  <a:pt x="1104" y="554"/>
                  <a:pt x="1097" y="554"/>
                  <a:pt x="1092" y="558"/>
                </a:cubicBezTo>
                <a:cubicBezTo>
                  <a:pt x="1086" y="563"/>
                  <a:pt x="1086" y="572"/>
                  <a:pt x="1080" y="576"/>
                </a:cubicBezTo>
                <a:cubicBezTo>
                  <a:pt x="1069" y="583"/>
                  <a:pt x="1044" y="588"/>
                  <a:pt x="1044" y="588"/>
                </a:cubicBezTo>
                <a:cubicBezTo>
                  <a:pt x="1040" y="594"/>
                  <a:pt x="1037" y="601"/>
                  <a:pt x="1032" y="606"/>
                </a:cubicBezTo>
                <a:cubicBezTo>
                  <a:pt x="1021" y="615"/>
                  <a:pt x="996" y="630"/>
                  <a:pt x="996" y="630"/>
                </a:cubicBezTo>
                <a:cubicBezTo>
                  <a:pt x="992" y="642"/>
                  <a:pt x="996" y="662"/>
                  <a:pt x="984" y="666"/>
                </a:cubicBezTo>
                <a:cubicBezTo>
                  <a:pt x="964" y="673"/>
                  <a:pt x="950" y="684"/>
                  <a:pt x="930" y="690"/>
                </a:cubicBezTo>
                <a:cubicBezTo>
                  <a:pt x="896" y="700"/>
                  <a:pt x="863" y="706"/>
                  <a:pt x="834" y="726"/>
                </a:cubicBezTo>
                <a:cubicBezTo>
                  <a:pt x="813" y="757"/>
                  <a:pt x="792" y="786"/>
                  <a:pt x="756" y="798"/>
                </a:cubicBezTo>
                <a:cubicBezTo>
                  <a:pt x="740" y="750"/>
                  <a:pt x="764" y="806"/>
                  <a:pt x="732" y="774"/>
                </a:cubicBezTo>
                <a:cubicBezTo>
                  <a:pt x="728" y="770"/>
                  <a:pt x="731" y="760"/>
                  <a:pt x="726" y="756"/>
                </a:cubicBezTo>
                <a:cubicBezTo>
                  <a:pt x="718" y="750"/>
                  <a:pt x="706" y="752"/>
                  <a:pt x="696" y="750"/>
                </a:cubicBezTo>
                <a:cubicBezTo>
                  <a:pt x="682" y="729"/>
                  <a:pt x="672" y="722"/>
                  <a:pt x="648" y="714"/>
                </a:cubicBezTo>
                <a:cubicBezTo>
                  <a:pt x="628" y="684"/>
                  <a:pt x="599" y="697"/>
                  <a:pt x="570" y="678"/>
                </a:cubicBezTo>
                <a:cubicBezTo>
                  <a:pt x="568" y="672"/>
                  <a:pt x="569" y="664"/>
                  <a:pt x="564" y="660"/>
                </a:cubicBezTo>
                <a:cubicBezTo>
                  <a:pt x="554" y="653"/>
                  <a:pt x="528" y="648"/>
                  <a:pt x="528" y="648"/>
                </a:cubicBezTo>
                <a:cubicBezTo>
                  <a:pt x="500" y="605"/>
                  <a:pt x="447" y="609"/>
                  <a:pt x="402" y="594"/>
                </a:cubicBezTo>
                <a:cubicBezTo>
                  <a:pt x="342" y="574"/>
                  <a:pt x="435" y="605"/>
                  <a:pt x="360" y="582"/>
                </a:cubicBezTo>
                <a:cubicBezTo>
                  <a:pt x="348" y="578"/>
                  <a:pt x="324" y="570"/>
                  <a:pt x="324" y="570"/>
                </a:cubicBezTo>
                <a:cubicBezTo>
                  <a:pt x="287" y="514"/>
                  <a:pt x="290" y="529"/>
                  <a:pt x="210" y="522"/>
                </a:cubicBezTo>
                <a:cubicBezTo>
                  <a:pt x="155" y="504"/>
                  <a:pt x="155" y="521"/>
                  <a:pt x="102" y="528"/>
                </a:cubicBezTo>
                <a:cubicBezTo>
                  <a:pt x="78" y="531"/>
                  <a:pt x="54" y="532"/>
                  <a:pt x="30" y="534"/>
                </a:cubicBezTo>
                <a:cubicBezTo>
                  <a:pt x="7" y="542"/>
                  <a:pt x="16" y="544"/>
                  <a:pt x="0" y="528"/>
                </a:cubicBezTo>
                <a:close/>
              </a:path>
            </a:pathLst>
          </a:custGeom>
          <a:solidFill>
            <a:srgbClr val="78FB3D"/>
          </a:solidFill>
          <a:ln w="9525">
            <a:solidFill>
              <a:srgbClr val="78FB3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28"/>
          <p:cNvSpPr>
            <a:spLocks/>
          </p:cNvSpPr>
          <p:nvPr/>
        </p:nvSpPr>
        <p:spPr bwMode="auto">
          <a:xfrm>
            <a:off x="2033587" y="5143500"/>
            <a:ext cx="1031875" cy="728663"/>
          </a:xfrm>
          <a:custGeom>
            <a:avLst/>
            <a:gdLst>
              <a:gd name="T0" fmla="*/ 0 w 813"/>
              <a:gd name="T1" fmla="*/ 53317 h 615"/>
              <a:gd name="T2" fmla="*/ 129460 w 813"/>
              <a:gd name="T3" fmla="*/ 24881 h 615"/>
              <a:gd name="T4" fmla="*/ 281767 w 813"/>
              <a:gd name="T5" fmla="*/ 3554 h 615"/>
              <a:gd name="T6" fmla="*/ 434073 w 813"/>
              <a:gd name="T7" fmla="*/ 24881 h 615"/>
              <a:gd name="T8" fmla="*/ 639686 w 813"/>
              <a:gd name="T9" fmla="*/ 117297 h 615"/>
              <a:gd name="T10" fmla="*/ 769147 w 813"/>
              <a:gd name="T11" fmla="*/ 159950 h 615"/>
              <a:gd name="T12" fmla="*/ 936684 w 813"/>
              <a:gd name="T13" fmla="*/ 273693 h 615"/>
              <a:gd name="T14" fmla="*/ 1012837 w 813"/>
              <a:gd name="T15" fmla="*/ 337673 h 615"/>
              <a:gd name="T16" fmla="*/ 997606 w 813"/>
              <a:gd name="T17" fmla="*/ 373218 h 615"/>
              <a:gd name="T18" fmla="*/ 989991 w 813"/>
              <a:gd name="T19" fmla="*/ 430089 h 615"/>
              <a:gd name="T20" fmla="*/ 951914 w 813"/>
              <a:gd name="T21" fmla="*/ 437198 h 615"/>
              <a:gd name="T22" fmla="*/ 906222 w 813"/>
              <a:gd name="T23" fmla="*/ 451416 h 615"/>
              <a:gd name="T24" fmla="*/ 807223 w 813"/>
              <a:gd name="T25" fmla="*/ 494069 h 615"/>
              <a:gd name="T26" fmla="*/ 776762 w 813"/>
              <a:gd name="T27" fmla="*/ 579376 h 615"/>
              <a:gd name="T28" fmla="*/ 708224 w 813"/>
              <a:gd name="T29" fmla="*/ 600703 h 615"/>
              <a:gd name="T30" fmla="*/ 685378 w 813"/>
              <a:gd name="T31" fmla="*/ 607812 h 615"/>
              <a:gd name="T32" fmla="*/ 677763 w 813"/>
              <a:gd name="T33" fmla="*/ 629138 h 615"/>
              <a:gd name="T34" fmla="*/ 662532 w 813"/>
              <a:gd name="T35" fmla="*/ 650465 h 615"/>
              <a:gd name="T36" fmla="*/ 647302 w 813"/>
              <a:gd name="T37" fmla="*/ 700227 h 615"/>
              <a:gd name="T38" fmla="*/ 601610 w 813"/>
              <a:gd name="T39" fmla="*/ 728663 h 615"/>
              <a:gd name="T40" fmla="*/ 517841 w 813"/>
              <a:gd name="T41" fmla="*/ 671792 h 615"/>
              <a:gd name="T42" fmla="*/ 449304 w 813"/>
              <a:gd name="T43" fmla="*/ 543831 h 615"/>
              <a:gd name="T44" fmla="*/ 434073 w 813"/>
              <a:gd name="T45" fmla="*/ 522505 h 615"/>
              <a:gd name="T46" fmla="*/ 411227 w 813"/>
              <a:gd name="T47" fmla="*/ 508287 h 615"/>
              <a:gd name="T48" fmla="*/ 335074 w 813"/>
              <a:gd name="T49" fmla="*/ 430089 h 615"/>
              <a:gd name="T50" fmla="*/ 266536 w 813"/>
              <a:gd name="T51" fmla="*/ 330564 h 615"/>
              <a:gd name="T52" fmla="*/ 175152 w 813"/>
              <a:gd name="T53" fmla="*/ 209713 h 615"/>
              <a:gd name="T54" fmla="*/ 152306 w 813"/>
              <a:gd name="T55" fmla="*/ 167059 h 615"/>
              <a:gd name="T56" fmla="*/ 106614 w 813"/>
              <a:gd name="T57" fmla="*/ 152842 h 615"/>
              <a:gd name="T58" fmla="*/ 60923 w 813"/>
              <a:gd name="T59" fmla="*/ 103079 h 615"/>
              <a:gd name="T60" fmla="*/ 0 w 813"/>
              <a:gd name="T61" fmla="*/ 53317 h 6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13" h="615">
                <a:moveTo>
                  <a:pt x="0" y="45"/>
                </a:moveTo>
                <a:cubicBezTo>
                  <a:pt x="53" y="27"/>
                  <a:pt x="23" y="28"/>
                  <a:pt x="102" y="21"/>
                </a:cubicBezTo>
                <a:cubicBezTo>
                  <a:pt x="140" y="8"/>
                  <a:pt x="182" y="7"/>
                  <a:pt x="222" y="3"/>
                </a:cubicBezTo>
                <a:cubicBezTo>
                  <a:pt x="319" y="10"/>
                  <a:pt x="279" y="0"/>
                  <a:pt x="342" y="21"/>
                </a:cubicBezTo>
                <a:cubicBezTo>
                  <a:pt x="404" y="42"/>
                  <a:pt x="432" y="87"/>
                  <a:pt x="504" y="99"/>
                </a:cubicBezTo>
                <a:cubicBezTo>
                  <a:pt x="543" y="118"/>
                  <a:pt x="561" y="129"/>
                  <a:pt x="606" y="135"/>
                </a:cubicBezTo>
                <a:cubicBezTo>
                  <a:pt x="650" y="168"/>
                  <a:pt x="693" y="201"/>
                  <a:pt x="738" y="231"/>
                </a:cubicBezTo>
                <a:cubicBezTo>
                  <a:pt x="760" y="246"/>
                  <a:pt x="776" y="269"/>
                  <a:pt x="798" y="285"/>
                </a:cubicBezTo>
                <a:cubicBezTo>
                  <a:pt x="813" y="330"/>
                  <a:pt x="802" y="276"/>
                  <a:pt x="786" y="315"/>
                </a:cubicBezTo>
                <a:cubicBezTo>
                  <a:pt x="780" y="330"/>
                  <a:pt x="789" y="350"/>
                  <a:pt x="780" y="363"/>
                </a:cubicBezTo>
                <a:cubicBezTo>
                  <a:pt x="774" y="371"/>
                  <a:pt x="760" y="366"/>
                  <a:pt x="750" y="369"/>
                </a:cubicBezTo>
                <a:cubicBezTo>
                  <a:pt x="738" y="372"/>
                  <a:pt x="714" y="381"/>
                  <a:pt x="714" y="381"/>
                </a:cubicBezTo>
                <a:cubicBezTo>
                  <a:pt x="703" y="414"/>
                  <a:pt x="666" y="412"/>
                  <a:pt x="636" y="417"/>
                </a:cubicBezTo>
                <a:cubicBezTo>
                  <a:pt x="628" y="441"/>
                  <a:pt x="620" y="465"/>
                  <a:pt x="612" y="489"/>
                </a:cubicBezTo>
                <a:cubicBezTo>
                  <a:pt x="606" y="507"/>
                  <a:pt x="576" y="501"/>
                  <a:pt x="558" y="507"/>
                </a:cubicBezTo>
                <a:cubicBezTo>
                  <a:pt x="552" y="509"/>
                  <a:pt x="540" y="513"/>
                  <a:pt x="540" y="513"/>
                </a:cubicBezTo>
                <a:cubicBezTo>
                  <a:pt x="538" y="519"/>
                  <a:pt x="537" y="525"/>
                  <a:pt x="534" y="531"/>
                </a:cubicBezTo>
                <a:cubicBezTo>
                  <a:pt x="531" y="537"/>
                  <a:pt x="525" y="542"/>
                  <a:pt x="522" y="549"/>
                </a:cubicBezTo>
                <a:cubicBezTo>
                  <a:pt x="522" y="549"/>
                  <a:pt x="513" y="588"/>
                  <a:pt x="510" y="591"/>
                </a:cubicBezTo>
                <a:cubicBezTo>
                  <a:pt x="500" y="601"/>
                  <a:pt x="474" y="615"/>
                  <a:pt x="474" y="615"/>
                </a:cubicBezTo>
                <a:cubicBezTo>
                  <a:pt x="443" y="605"/>
                  <a:pt x="423" y="600"/>
                  <a:pt x="408" y="567"/>
                </a:cubicBezTo>
                <a:cubicBezTo>
                  <a:pt x="392" y="531"/>
                  <a:pt x="394" y="472"/>
                  <a:pt x="354" y="459"/>
                </a:cubicBezTo>
                <a:cubicBezTo>
                  <a:pt x="350" y="453"/>
                  <a:pt x="347" y="446"/>
                  <a:pt x="342" y="441"/>
                </a:cubicBezTo>
                <a:cubicBezTo>
                  <a:pt x="337" y="436"/>
                  <a:pt x="329" y="434"/>
                  <a:pt x="324" y="429"/>
                </a:cubicBezTo>
                <a:cubicBezTo>
                  <a:pt x="299" y="401"/>
                  <a:pt x="296" y="384"/>
                  <a:pt x="264" y="363"/>
                </a:cubicBezTo>
                <a:cubicBezTo>
                  <a:pt x="254" y="333"/>
                  <a:pt x="232" y="301"/>
                  <a:pt x="210" y="279"/>
                </a:cubicBezTo>
                <a:cubicBezTo>
                  <a:pt x="198" y="242"/>
                  <a:pt x="171" y="199"/>
                  <a:pt x="138" y="177"/>
                </a:cubicBezTo>
                <a:cubicBezTo>
                  <a:pt x="135" y="167"/>
                  <a:pt x="130" y="147"/>
                  <a:pt x="120" y="141"/>
                </a:cubicBezTo>
                <a:cubicBezTo>
                  <a:pt x="109" y="134"/>
                  <a:pt x="84" y="129"/>
                  <a:pt x="84" y="129"/>
                </a:cubicBezTo>
                <a:cubicBezTo>
                  <a:pt x="76" y="105"/>
                  <a:pt x="72" y="95"/>
                  <a:pt x="48" y="87"/>
                </a:cubicBezTo>
                <a:cubicBezTo>
                  <a:pt x="22" y="61"/>
                  <a:pt x="36" y="54"/>
                  <a:pt x="0" y="45"/>
                </a:cubicBezTo>
                <a:close/>
              </a:path>
            </a:pathLst>
          </a:custGeom>
          <a:solidFill>
            <a:srgbClr val="55FB0B"/>
          </a:solidFill>
          <a:ln w="9525">
            <a:solidFill>
              <a:srgbClr val="4CEB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29"/>
          <p:cNvSpPr>
            <a:spLocks/>
          </p:cNvSpPr>
          <p:nvPr/>
        </p:nvSpPr>
        <p:spPr bwMode="auto">
          <a:xfrm>
            <a:off x="1731962" y="5189538"/>
            <a:ext cx="935038" cy="1027112"/>
          </a:xfrm>
          <a:custGeom>
            <a:avLst/>
            <a:gdLst>
              <a:gd name="T0" fmla="*/ 304490 w 737"/>
              <a:gd name="T1" fmla="*/ 7084 h 870"/>
              <a:gd name="T2" fmla="*/ 380612 w 737"/>
              <a:gd name="T3" fmla="*/ 63752 h 870"/>
              <a:gd name="T4" fmla="*/ 517633 w 737"/>
              <a:gd name="T5" fmla="*/ 170005 h 870"/>
              <a:gd name="T6" fmla="*/ 570919 w 737"/>
              <a:gd name="T7" fmla="*/ 255007 h 870"/>
              <a:gd name="T8" fmla="*/ 761225 w 737"/>
              <a:gd name="T9" fmla="*/ 467513 h 870"/>
              <a:gd name="T10" fmla="*/ 799286 w 737"/>
              <a:gd name="T11" fmla="*/ 545432 h 870"/>
              <a:gd name="T12" fmla="*/ 806898 w 737"/>
              <a:gd name="T13" fmla="*/ 587933 h 870"/>
              <a:gd name="T14" fmla="*/ 898245 w 737"/>
              <a:gd name="T15" fmla="*/ 651685 h 870"/>
              <a:gd name="T16" fmla="*/ 890633 w 737"/>
              <a:gd name="T17" fmla="*/ 729604 h 870"/>
              <a:gd name="T18" fmla="*/ 860184 w 737"/>
              <a:gd name="T19" fmla="*/ 765021 h 870"/>
              <a:gd name="T20" fmla="*/ 837347 w 737"/>
              <a:gd name="T21" fmla="*/ 807523 h 870"/>
              <a:gd name="T22" fmla="*/ 791674 w 737"/>
              <a:gd name="T23" fmla="*/ 956277 h 870"/>
              <a:gd name="T24" fmla="*/ 738388 w 737"/>
              <a:gd name="T25" fmla="*/ 970444 h 870"/>
              <a:gd name="T26" fmla="*/ 723164 w 737"/>
              <a:gd name="T27" fmla="*/ 949193 h 870"/>
              <a:gd name="T28" fmla="*/ 700327 w 737"/>
              <a:gd name="T29" fmla="*/ 991694 h 870"/>
              <a:gd name="T30" fmla="*/ 631817 w 737"/>
              <a:gd name="T31" fmla="*/ 1027112 h 870"/>
              <a:gd name="T32" fmla="*/ 532857 w 737"/>
              <a:gd name="T33" fmla="*/ 1005861 h 870"/>
              <a:gd name="T34" fmla="*/ 418674 w 737"/>
              <a:gd name="T35" fmla="*/ 963360 h 870"/>
              <a:gd name="T36" fmla="*/ 30449 w 737"/>
              <a:gd name="T37" fmla="*/ 949193 h 870"/>
              <a:gd name="T38" fmla="*/ 45673 w 737"/>
              <a:gd name="T39" fmla="*/ 899608 h 870"/>
              <a:gd name="T40" fmla="*/ 83735 w 737"/>
              <a:gd name="T41" fmla="*/ 807523 h 870"/>
              <a:gd name="T42" fmla="*/ 98959 w 737"/>
              <a:gd name="T43" fmla="*/ 765021 h 870"/>
              <a:gd name="T44" fmla="*/ 106571 w 737"/>
              <a:gd name="T45" fmla="*/ 743771 h 870"/>
              <a:gd name="T46" fmla="*/ 129408 w 737"/>
              <a:gd name="T47" fmla="*/ 566682 h 870"/>
              <a:gd name="T48" fmla="*/ 137020 w 737"/>
              <a:gd name="T49" fmla="*/ 198339 h 870"/>
              <a:gd name="T50" fmla="*/ 144633 w 737"/>
              <a:gd name="T51" fmla="*/ 35418 h 870"/>
              <a:gd name="T52" fmla="*/ 220755 w 737"/>
              <a:gd name="T53" fmla="*/ 21251 h 870"/>
              <a:gd name="T54" fmla="*/ 266429 w 737"/>
              <a:gd name="T55" fmla="*/ 0 h 870"/>
              <a:gd name="T56" fmla="*/ 304490 w 737"/>
              <a:gd name="T57" fmla="*/ 7084 h 87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37" h="870">
                <a:moveTo>
                  <a:pt x="240" y="6"/>
                </a:moveTo>
                <a:cubicBezTo>
                  <a:pt x="283" y="20"/>
                  <a:pt x="269" y="33"/>
                  <a:pt x="300" y="54"/>
                </a:cubicBezTo>
                <a:cubicBezTo>
                  <a:pt x="321" y="86"/>
                  <a:pt x="375" y="122"/>
                  <a:pt x="408" y="144"/>
                </a:cubicBezTo>
                <a:cubicBezTo>
                  <a:pt x="423" y="173"/>
                  <a:pt x="423" y="198"/>
                  <a:pt x="450" y="216"/>
                </a:cubicBezTo>
                <a:cubicBezTo>
                  <a:pt x="475" y="291"/>
                  <a:pt x="520" y="369"/>
                  <a:pt x="600" y="396"/>
                </a:cubicBezTo>
                <a:cubicBezTo>
                  <a:pt x="618" y="423"/>
                  <a:pt x="618" y="420"/>
                  <a:pt x="630" y="462"/>
                </a:cubicBezTo>
                <a:cubicBezTo>
                  <a:pt x="633" y="474"/>
                  <a:pt x="630" y="487"/>
                  <a:pt x="636" y="498"/>
                </a:cubicBezTo>
                <a:cubicBezTo>
                  <a:pt x="658" y="535"/>
                  <a:pt x="678" y="532"/>
                  <a:pt x="708" y="552"/>
                </a:cubicBezTo>
                <a:cubicBezTo>
                  <a:pt x="729" y="583"/>
                  <a:pt x="737" y="595"/>
                  <a:pt x="702" y="618"/>
                </a:cubicBezTo>
                <a:cubicBezTo>
                  <a:pt x="687" y="663"/>
                  <a:pt x="709" y="609"/>
                  <a:pt x="678" y="648"/>
                </a:cubicBezTo>
                <a:cubicBezTo>
                  <a:pt x="670" y="658"/>
                  <a:pt x="666" y="672"/>
                  <a:pt x="660" y="684"/>
                </a:cubicBezTo>
                <a:cubicBezTo>
                  <a:pt x="643" y="717"/>
                  <a:pt x="636" y="773"/>
                  <a:pt x="624" y="810"/>
                </a:cubicBezTo>
                <a:cubicBezTo>
                  <a:pt x="623" y="812"/>
                  <a:pt x="592" y="819"/>
                  <a:pt x="582" y="822"/>
                </a:cubicBezTo>
                <a:cubicBezTo>
                  <a:pt x="578" y="816"/>
                  <a:pt x="577" y="804"/>
                  <a:pt x="570" y="804"/>
                </a:cubicBezTo>
                <a:cubicBezTo>
                  <a:pt x="559" y="804"/>
                  <a:pt x="556" y="836"/>
                  <a:pt x="552" y="840"/>
                </a:cubicBezTo>
                <a:cubicBezTo>
                  <a:pt x="531" y="861"/>
                  <a:pt x="521" y="862"/>
                  <a:pt x="498" y="870"/>
                </a:cubicBezTo>
                <a:cubicBezTo>
                  <a:pt x="475" y="835"/>
                  <a:pt x="458" y="839"/>
                  <a:pt x="420" y="852"/>
                </a:cubicBezTo>
                <a:cubicBezTo>
                  <a:pt x="390" y="837"/>
                  <a:pt x="358" y="835"/>
                  <a:pt x="330" y="816"/>
                </a:cubicBezTo>
                <a:cubicBezTo>
                  <a:pt x="226" y="824"/>
                  <a:pt x="128" y="809"/>
                  <a:pt x="24" y="804"/>
                </a:cubicBezTo>
                <a:cubicBezTo>
                  <a:pt x="9" y="760"/>
                  <a:pt x="0" y="771"/>
                  <a:pt x="36" y="762"/>
                </a:cubicBezTo>
                <a:cubicBezTo>
                  <a:pt x="43" y="734"/>
                  <a:pt x="57" y="712"/>
                  <a:pt x="66" y="684"/>
                </a:cubicBezTo>
                <a:cubicBezTo>
                  <a:pt x="70" y="672"/>
                  <a:pt x="74" y="660"/>
                  <a:pt x="78" y="648"/>
                </a:cubicBezTo>
                <a:cubicBezTo>
                  <a:pt x="80" y="642"/>
                  <a:pt x="84" y="630"/>
                  <a:pt x="84" y="630"/>
                </a:cubicBezTo>
                <a:cubicBezTo>
                  <a:pt x="97" y="504"/>
                  <a:pt x="90" y="554"/>
                  <a:pt x="102" y="480"/>
                </a:cubicBezTo>
                <a:cubicBezTo>
                  <a:pt x="98" y="377"/>
                  <a:pt x="88" y="270"/>
                  <a:pt x="108" y="168"/>
                </a:cubicBezTo>
                <a:cubicBezTo>
                  <a:pt x="110" y="122"/>
                  <a:pt x="95" y="72"/>
                  <a:pt x="114" y="30"/>
                </a:cubicBezTo>
                <a:cubicBezTo>
                  <a:pt x="122" y="11"/>
                  <a:pt x="155" y="24"/>
                  <a:pt x="174" y="18"/>
                </a:cubicBezTo>
                <a:cubicBezTo>
                  <a:pt x="199" y="10"/>
                  <a:pt x="187" y="16"/>
                  <a:pt x="210" y="0"/>
                </a:cubicBezTo>
                <a:cubicBezTo>
                  <a:pt x="236" y="6"/>
                  <a:pt x="226" y="6"/>
                  <a:pt x="240" y="6"/>
                </a:cubicBezTo>
                <a:close/>
              </a:path>
            </a:pathLst>
          </a:custGeom>
          <a:solidFill>
            <a:srgbClr val="48E004"/>
          </a:solidFill>
          <a:ln w="9525">
            <a:solidFill>
              <a:srgbClr val="48E00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30"/>
          <p:cNvSpPr>
            <a:spLocks/>
          </p:cNvSpPr>
          <p:nvPr/>
        </p:nvSpPr>
        <p:spPr bwMode="auto">
          <a:xfrm>
            <a:off x="3011487" y="3516313"/>
            <a:ext cx="860425" cy="569912"/>
          </a:xfrm>
          <a:custGeom>
            <a:avLst/>
            <a:gdLst>
              <a:gd name="T0" fmla="*/ 0 w 678"/>
              <a:gd name="T1" fmla="*/ 404377 h 482"/>
              <a:gd name="T2" fmla="*/ 45686 w 678"/>
              <a:gd name="T3" fmla="*/ 376000 h 482"/>
              <a:gd name="T4" fmla="*/ 53301 w 678"/>
              <a:gd name="T5" fmla="*/ 354717 h 482"/>
              <a:gd name="T6" fmla="*/ 91373 w 678"/>
              <a:gd name="T7" fmla="*/ 319245 h 482"/>
              <a:gd name="T8" fmla="*/ 190360 w 678"/>
              <a:gd name="T9" fmla="*/ 127698 h 482"/>
              <a:gd name="T10" fmla="*/ 205588 w 678"/>
              <a:gd name="T11" fmla="*/ 42566 h 482"/>
              <a:gd name="T12" fmla="*/ 228431 w 678"/>
              <a:gd name="T13" fmla="*/ 0 h 482"/>
              <a:gd name="T14" fmla="*/ 434020 w 678"/>
              <a:gd name="T15" fmla="*/ 7094 h 482"/>
              <a:gd name="T16" fmla="*/ 517778 w 678"/>
              <a:gd name="T17" fmla="*/ 28377 h 482"/>
              <a:gd name="T18" fmla="*/ 723366 w 678"/>
              <a:gd name="T19" fmla="*/ 56755 h 482"/>
              <a:gd name="T20" fmla="*/ 860425 w 678"/>
              <a:gd name="T21" fmla="*/ 127698 h 482"/>
              <a:gd name="T22" fmla="*/ 769052 w 678"/>
              <a:gd name="T23" fmla="*/ 297962 h 482"/>
              <a:gd name="T24" fmla="*/ 738595 w 678"/>
              <a:gd name="T25" fmla="*/ 361811 h 482"/>
              <a:gd name="T26" fmla="*/ 723366 w 678"/>
              <a:gd name="T27" fmla="*/ 404377 h 482"/>
              <a:gd name="T28" fmla="*/ 662451 w 678"/>
              <a:gd name="T29" fmla="*/ 517887 h 482"/>
              <a:gd name="T30" fmla="*/ 616765 w 678"/>
              <a:gd name="T31" fmla="*/ 532076 h 482"/>
              <a:gd name="T32" fmla="*/ 593922 w 678"/>
              <a:gd name="T33" fmla="*/ 539170 h 482"/>
              <a:gd name="T34" fmla="*/ 510163 w 678"/>
              <a:gd name="T35" fmla="*/ 517887 h 482"/>
              <a:gd name="T36" fmla="*/ 464477 w 678"/>
              <a:gd name="T37" fmla="*/ 496604 h 482"/>
              <a:gd name="T38" fmla="*/ 342647 w 678"/>
              <a:gd name="T39" fmla="*/ 482415 h 482"/>
              <a:gd name="T40" fmla="*/ 236046 w 678"/>
              <a:gd name="T41" fmla="*/ 454038 h 482"/>
              <a:gd name="T42" fmla="*/ 190360 w 678"/>
              <a:gd name="T43" fmla="*/ 439849 h 482"/>
              <a:gd name="T44" fmla="*/ 167516 w 678"/>
              <a:gd name="T45" fmla="*/ 425660 h 482"/>
              <a:gd name="T46" fmla="*/ 76144 w 678"/>
              <a:gd name="T47" fmla="*/ 418566 h 482"/>
              <a:gd name="T48" fmla="*/ 0 w 678"/>
              <a:gd name="T49" fmla="*/ 404377 h 48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78" h="482">
                <a:moveTo>
                  <a:pt x="0" y="342"/>
                </a:moveTo>
                <a:cubicBezTo>
                  <a:pt x="12" y="334"/>
                  <a:pt x="24" y="326"/>
                  <a:pt x="36" y="318"/>
                </a:cubicBezTo>
                <a:cubicBezTo>
                  <a:pt x="41" y="314"/>
                  <a:pt x="39" y="306"/>
                  <a:pt x="42" y="300"/>
                </a:cubicBezTo>
                <a:cubicBezTo>
                  <a:pt x="52" y="280"/>
                  <a:pt x="54" y="282"/>
                  <a:pt x="72" y="270"/>
                </a:cubicBezTo>
                <a:cubicBezTo>
                  <a:pt x="107" y="218"/>
                  <a:pt x="130" y="167"/>
                  <a:pt x="150" y="108"/>
                </a:cubicBezTo>
                <a:cubicBezTo>
                  <a:pt x="165" y="63"/>
                  <a:pt x="146" y="90"/>
                  <a:pt x="162" y="36"/>
                </a:cubicBezTo>
                <a:cubicBezTo>
                  <a:pt x="166" y="23"/>
                  <a:pt x="176" y="13"/>
                  <a:pt x="180" y="0"/>
                </a:cubicBezTo>
                <a:cubicBezTo>
                  <a:pt x="234" y="2"/>
                  <a:pt x="288" y="2"/>
                  <a:pt x="342" y="6"/>
                </a:cubicBezTo>
                <a:cubicBezTo>
                  <a:pt x="365" y="8"/>
                  <a:pt x="385" y="21"/>
                  <a:pt x="408" y="24"/>
                </a:cubicBezTo>
                <a:cubicBezTo>
                  <a:pt x="462" y="30"/>
                  <a:pt x="516" y="39"/>
                  <a:pt x="570" y="48"/>
                </a:cubicBezTo>
                <a:cubicBezTo>
                  <a:pt x="604" y="71"/>
                  <a:pt x="644" y="85"/>
                  <a:pt x="678" y="108"/>
                </a:cubicBezTo>
                <a:cubicBezTo>
                  <a:pt x="666" y="156"/>
                  <a:pt x="650" y="223"/>
                  <a:pt x="606" y="252"/>
                </a:cubicBezTo>
                <a:cubicBezTo>
                  <a:pt x="587" y="281"/>
                  <a:pt x="596" y="263"/>
                  <a:pt x="582" y="306"/>
                </a:cubicBezTo>
                <a:cubicBezTo>
                  <a:pt x="578" y="318"/>
                  <a:pt x="570" y="342"/>
                  <a:pt x="570" y="342"/>
                </a:cubicBezTo>
                <a:cubicBezTo>
                  <a:pt x="566" y="410"/>
                  <a:pt x="588" y="482"/>
                  <a:pt x="522" y="438"/>
                </a:cubicBezTo>
                <a:cubicBezTo>
                  <a:pt x="510" y="442"/>
                  <a:pt x="498" y="446"/>
                  <a:pt x="486" y="450"/>
                </a:cubicBezTo>
                <a:cubicBezTo>
                  <a:pt x="480" y="452"/>
                  <a:pt x="468" y="456"/>
                  <a:pt x="468" y="456"/>
                </a:cubicBezTo>
                <a:cubicBezTo>
                  <a:pt x="424" y="426"/>
                  <a:pt x="446" y="429"/>
                  <a:pt x="402" y="438"/>
                </a:cubicBezTo>
                <a:cubicBezTo>
                  <a:pt x="389" y="434"/>
                  <a:pt x="379" y="424"/>
                  <a:pt x="366" y="420"/>
                </a:cubicBezTo>
                <a:cubicBezTo>
                  <a:pt x="356" y="417"/>
                  <a:pt x="274" y="408"/>
                  <a:pt x="270" y="408"/>
                </a:cubicBezTo>
                <a:cubicBezTo>
                  <a:pt x="242" y="399"/>
                  <a:pt x="214" y="393"/>
                  <a:pt x="186" y="384"/>
                </a:cubicBezTo>
                <a:cubicBezTo>
                  <a:pt x="174" y="380"/>
                  <a:pt x="161" y="379"/>
                  <a:pt x="150" y="372"/>
                </a:cubicBezTo>
                <a:cubicBezTo>
                  <a:pt x="144" y="368"/>
                  <a:pt x="139" y="361"/>
                  <a:pt x="132" y="360"/>
                </a:cubicBezTo>
                <a:cubicBezTo>
                  <a:pt x="108" y="355"/>
                  <a:pt x="84" y="356"/>
                  <a:pt x="60" y="354"/>
                </a:cubicBezTo>
                <a:cubicBezTo>
                  <a:pt x="40" y="350"/>
                  <a:pt x="0" y="342"/>
                  <a:pt x="0" y="342"/>
                </a:cubicBezTo>
                <a:close/>
              </a:path>
            </a:pathLst>
          </a:custGeom>
          <a:solidFill>
            <a:srgbClr val="FCB488"/>
          </a:solidFill>
          <a:ln w="9525">
            <a:solidFill>
              <a:srgbClr val="FCB48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7162" y="4495800"/>
            <a:ext cx="4540250" cy="1447800"/>
            <a:chOff x="157162" y="4495800"/>
            <a:chExt cx="4540250" cy="1447800"/>
          </a:xfrm>
        </p:grpSpPr>
        <p:sp>
          <p:nvSpPr>
            <p:cNvPr id="24" name="AutoShape 36"/>
            <p:cNvSpPr>
              <a:spLocks noChangeArrowheads="1"/>
            </p:cNvSpPr>
            <p:nvPr/>
          </p:nvSpPr>
          <p:spPr bwMode="auto">
            <a:xfrm>
              <a:off x="3370262" y="4495800"/>
              <a:ext cx="320675" cy="320675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3725862" y="4546600"/>
              <a:ext cx="971550" cy="395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b="1" dirty="0" smtClean="0">
                  <a:solidFill>
                    <a:prstClr val="black"/>
                  </a:solidFill>
                </a:rPr>
                <a:t>I-OOC-TAO</a:t>
              </a:r>
              <a:endParaRPr lang="en-US" sz="1200" b="1" dirty="0">
                <a:solidFill>
                  <a:prstClr val="black"/>
                </a:solidFill>
              </a:endParaRPr>
            </a:p>
            <a:p>
              <a:r>
                <a:rPr lang="en-US" sz="1200" b="1" dirty="0">
                  <a:solidFill>
                    <a:prstClr val="black"/>
                  </a:solidFill>
                </a:rPr>
                <a:t>19-10-1781</a:t>
              </a:r>
            </a:p>
          </p:txBody>
        </p:sp>
        <p:sp>
          <p:nvSpPr>
            <p:cNvPr id="29" name="AutoShape 41"/>
            <p:cNvSpPr>
              <a:spLocks noChangeArrowheads="1"/>
            </p:cNvSpPr>
            <p:nvPr/>
          </p:nvSpPr>
          <p:spPr bwMode="auto">
            <a:xfrm>
              <a:off x="157162" y="5010150"/>
              <a:ext cx="3352800" cy="933450"/>
            </a:xfrm>
            <a:prstGeom prst="wedgeRectCallout">
              <a:avLst>
                <a:gd name="adj1" fmla="val 51565"/>
                <a:gd name="adj2" fmla="val -85204"/>
              </a:avLst>
            </a:prstGeom>
            <a:solidFill>
              <a:srgbClr val="FFD8B1">
                <a:alpha val="79999"/>
              </a:srgbClr>
            </a:solidFill>
            <a:ln w="9525">
              <a:solidFill>
                <a:srgbClr val="53A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2000" b="1" dirty="0" err="1">
                  <a:solidFill>
                    <a:srgbClr val="0000FF"/>
                  </a:solidFill>
                </a:rPr>
                <a:t>Năm</a:t>
              </a:r>
              <a:r>
                <a:rPr lang="en-US" sz="2000" b="1" dirty="0">
                  <a:solidFill>
                    <a:srgbClr val="0000FF"/>
                  </a:solidFill>
                </a:rPr>
                <a:t> 1781 </a:t>
              </a:r>
              <a:r>
                <a:rPr lang="en-US" sz="2000" b="1" dirty="0" err="1" smtClean="0">
                  <a:solidFill>
                    <a:srgbClr val="0000FF"/>
                  </a:solidFill>
                </a:rPr>
                <a:t>nghĩa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quân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thắng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trận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quyết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định</a:t>
              </a:r>
              <a:r>
                <a:rPr lang="en-US" sz="2000" b="1" dirty="0">
                  <a:solidFill>
                    <a:srgbClr val="0000FF"/>
                  </a:solidFill>
                </a:rPr>
                <a:t> ở I-</a:t>
              </a:r>
              <a:r>
                <a:rPr lang="en-US" sz="2000" b="1" dirty="0" err="1">
                  <a:solidFill>
                    <a:srgbClr val="0000FF"/>
                  </a:solidFill>
                </a:rPr>
                <a:t>oóc</a:t>
              </a:r>
              <a:r>
                <a:rPr lang="en-US" sz="2000" b="1" dirty="0">
                  <a:solidFill>
                    <a:srgbClr val="0000FF"/>
                  </a:solidFill>
                </a:rPr>
                <a:t>-</a:t>
              </a:r>
              <a:r>
                <a:rPr lang="en-US" sz="2000" b="1" dirty="0" err="1">
                  <a:solidFill>
                    <a:srgbClr val="0000FF"/>
                  </a:solidFill>
                </a:rPr>
                <a:t>tao</a:t>
              </a:r>
              <a:r>
                <a:rPr lang="en-US" sz="2000" b="1" dirty="0">
                  <a:solidFill>
                    <a:srgbClr val="0000FF"/>
                  </a:solidFill>
                </a:rPr>
                <a:t>. </a:t>
              </a:r>
              <a:r>
                <a:rPr lang="en-US" sz="2000" b="1" dirty="0" err="1">
                  <a:solidFill>
                    <a:srgbClr val="0000FF"/>
                  </a:solidFill>
                </a:rPr>
                <a:t>Toàn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bộ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quân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Anh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đầu</a:t>
              </a:r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hàng</a:t>
              </a:r>
              <a:r>
                <a:rPr lang="en-US" sz="2000" b="1" dirty="0">
                  <a:solidFill>
                    <a:srgbClr val="000099"/>
                  </a:solidFill>
                </a:rPr>
                <a:t> </a:t>
              </a:r>
            </a:p>
          </p:txBody>
        </p:sp>
      </p:grpSp>
      <p:pic>
        <p:nvPicPr>
          <p:cNvPr id="31" name="Picture 50" descr="Battle at Yorktown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47" y="1574006"/>
            <a:ext cx="3767819" cy="250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1524000" y="0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prstClr val="white"/>
                </a:solidFill>
              </a:rPr>
              <a:t>CHIẾN TRANH GIÀNH ĐỘC LẬP CỦA CÁC THUỘC ĐỊA ANH Ở BẮC MĨ</a:t>
            </a:r>
          </a:p>
        </p:txBody>
      </p: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prstClr val="white"/>
                </a:solidFill>
              </a:rPr>
              <a:t>Bài 30 -</a:t>
            </a: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0" y="909935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2. </a:t>
            </a:r>
            <a:r>
              <a:rPr lang="en-US" sz="2400" b="1" dirty="0" err="1">
                <a:solidFill>
                  <a:srgbClr val="C00000"/>
                </a:solidFill>
              </a:rPr>
              <a:t>Diễn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tranh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sự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thành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Hợp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chúng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quốc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6113008" y="4129151"/>
            <a:ext cx="2667000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TRẬN ĐÁNH I-OOC-TAO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	19-10-1781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1524000" y="0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prstClr val="white"/>
                </a:solidFill>
              </a:rPr>
              <a:t>CHIẾN TRANH GIÀNH ĐỘC LẬP CỦA CÁC THUỘC ĐỊA ANH Ở BẮC MĨ</a:t>
            </a:r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prstClr val="white"/>
                </a:solidFill>
              </a:rPr>
              <a:t>Bài 30 -</a:t>
            </a: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0" y="909935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2. </a:t>
            </a:r>
            <a:r>
              <a:rPr lang="en-US" sz="2400" b="1" dirty="0" err="1">
                <a:solidFill>
                  <a:srgbClr val="C00000"/>
                </a:solidFill>
              </a:rPr>
              <a:t>Diễn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tranh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sự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thành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Hợp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chúng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quốc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09171"/>
              </p:ext>
            </p:extLst>
          </p:nvPr>
        </p:nvGraphicFramePr>
        <p:xfrm>
          <a:off x="381000" y="1828800"/>
          <a:ext cx="8458200" cy="4267202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Nội dung sự kiện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Kết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685800" y="32004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5-1775</a:t>
            </a: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762000" y="39624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</a:rPr>
              <a:t>4-7-1776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838200" y="54864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1781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838200" y="48006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17-10-1777</a:t>
            </a:r>
          </a:p>
        </p:txBody>
      </p:sp>
      <p:sp>
        <p:nvSpPr>
          <p:cNvPr id="11" name="Text Box 4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2971800"/>
            <a:ext cx="2819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Đại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hội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lục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địa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lần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thứ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hai</a:t>
            </a: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3124200" y="38100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Đại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hội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thông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qua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Tuyên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ngôn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độc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lập</a:t>
            </a: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3200400" y="4754563"/>
            <a:ext cx="2819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Trận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đánh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</a:rPr>
              <a:t>Xa-ra-tô-ga</a:t>
            </a: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3276600" y="5495925"/>
            <a:ext cx="2819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Trận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đánh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</a:rPr>
              <a:t>I-</a:t>
            </a:r>
            <a:r>
              <a:rPr lang="en-US" sz="2200" dirty="0" err="1" smtClean="0">
                <a:latin typeface="Times New Roman" pitchFamily="18" charset="0"/>
              </a:rPr>
              <a:t>oóc</a:t>
            </a:r>
            <a:r>
              <a:rPr lang="en-US" sz="2200" dirty="0" smtClean="0">
                <a:latin typeface="Times New Roman" pitchFamily="18" charset="0"/>
              </a:rPr>
              <a:t>-</a:t>
            </a:r>
            <a:r>
              <a:rPr lang="en-US" sz="2200" dirty="0" err="1" smtClean="0">
                <a:latin typeface="Times New Roman" pitchFamily="18" charset="0"/>
              </a:rPr>
              <a:t>tao</a:t>
            </a:r>
            <a:endParaRPr lang="en-US" sz="2200" dirty="0" smtClean="0">
              <a:latin typeface="Times New Roman" pitchFamily="18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5943600" y="29718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thuộc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địa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lần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lượt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tuyên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bố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tách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khỏi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Anh</a:t>
            </a: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5943600" y="38100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Thành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lập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Hợp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chúng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quốc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Mĩ</a:t>
            </a: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5943600" y="46482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Quân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thuộc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địa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giành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thắng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lợi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5943600" y="5516563"/>
            <a:ext cx="2819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Quân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Anh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đầu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hàng</a:t>
            </a: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" name="Text Box 54"/>
          <p:cNvSpPr txBox="1">
            <a:spLocks noChangeArrowheads="1"/>
          </p:cNvSpPr>
          <p:nvPr/>
        </p:nvSpPr>
        <p:spPr bwMode="auto">
          <a:xfrm>
            <a:off x="6019800" y="25146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Nghĩa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quân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thất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</a:rPr>
              <a:t>bại</a:t>
            </a: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" name="Text Box 55"/>
          <p:cNvSpPr txBox="1">
            <a:spLocks noChangeArrowheads="1"/>
          </p:cNvSpPr>
          <p:nvPr/>
        </p:nvSpPr>
        <p:spPr bwMode="auto">
          <a:xfrm>
            <a:off x="762000" y="25146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4-1775</a:t>
            </a:r>
          </a:p>
        </p:txBody>
      </p:sp>
      <p:sp>
        <p:nvSpPr>
          <p:cNvPr id="21" name="Text Box 56"/>
          <p:cNvSpPr txBox="1">
            <a:spLocks noChangeArrowheads="1"/>
          </p:cNvSpPr>
          <p:nvPr/>
        </p:nvSpPr>
        <p:spPr bwMode="auto">
          <a:xfrm>
            <a:off x="3200400" y="25146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prstClr val="black"/>
                </a:solidFill>
                <a:latin typeface="Times New Roman" pitchFamily="18" charset="0"/>
              </a:rPr>
              <a:t>Chiến tranh bùng nổ</a:t>
            </a:r>
          </a:p>
        </p:txBody>
      </p:sp>
    </p:spTree>
    <p:extLst>
      <p:ext uri="{BB962C8B-B14F-4D97-AF65-F5344CB8AC3E}">
        <p14:creationId xmlns:p14="http://schemas.microsoft.com/office/powerpoint/2010/main" val="6551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266700" y="1524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85800" y="2133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-</a:t>
            </a:r>
            <a:r>
              <a:rPr lang="en-US" dirty="0" smtClean="0"/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13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Mĩ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85800" y="25908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1787,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qua.</a:t>
            </a: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1524000" y="0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prstClr val="white"/>
                </a:solidFill>
              </a:rPr>
              <a:t>CHIẾN TRANH GIÀNH ĐỘC LẬP CỦA CÁC THUỘC ĐỊA ANH Ở BẮC MĨ</a:t>
            </a: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prstClr val="white"/>
                </a:solidFill>
              </a:rPr>
              <a:t>Bài 30 -</a:t>
            </a:r>
          </a:p>
        </p:txBody>
      </p:sp>
      <p:sp>
        <p:nvSpPr>
          <p:cNvPr id="16" name="Text Box 47"/>
          <p:cNvSpPr txBox="1">
            <a:spLocks noChangeArrowheads="1"/>
          </p:cNvSpPr>
          <p:nvPr/>
        </p:nvSpPr>
        <p:spPr bwMode="auto">
          <a:xfrm>
            <a:off x="0" y="909935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3. </a:t>
            </a:r>
            <a:r>
              <a:rPr lang="en-US" sz="2400" b="1" dirty="0" err="1" smtClean="0">
                <a:solidFill>
                  <a:srgbClr val="C00000"/>
                </a:solidFill>
              </a:rPr>
              <a:t>Kết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</a:rPr>
              <a:t> ý </a:t>
            </a:r>
            <a:r>
              <a:rPr lang="en-US" sz="2400" b="1" dirty="0" err="1" smtClean="0">
                <a:solidFill>
                  <a:srgbClr val="C00000"/>
                </a:solidFill>
              </a:rPr>
              <a:t>nghĩa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chiến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tranh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giành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độc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lập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Cloud 16"/>
          <p:cNvSpPr/>
          <p:nvPr/>
        </p:nvSpPr>
        <p:spPr bwMode="auto">
          <a:xfrm>
            <a:off x="1333500" y="1609165"/>
            <a:ext cx="6591300" cy="1972235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Cuộc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chiến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tranh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giành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độc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lập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của</a:t>
            </a:r>
            <a:r>
              <a:rPr lang="en-US" sz="2400" b="1" dirty="0" smtClean="0">
                <a:solidFill>
                  <a:schemeClr val="tx2"/>
                </a:solidFill>
              </a:rPr>
              <a:t> 13 </a:t>
            </a:r>
            <a:r>
              <a:rPr lang="en-US" sz="2400" b="1" dirty="0" err="1" smtClean="0">
                <a:solidFill>
                  <a:schemeClr val="tx2"/>
                </a:solidFill>
              </a:rPr>
              <a:t>thuộc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địa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A</a:t>
            </a:r>
            <a:r>
              <a:rPr lang="en-US" sz="2400" b="1" dirty="0" err="1" smtClean="0">
                <a:solidFill>
                  <a:schemeClr val="tx2"/>
                </a:solidFill>
              </a:rPr>
              <a:t>nh</a:t>
            </a:r>
            <a:r>
              <a:rPr lang="en-US" sz="2400" b="1" dirty="0" smtClean="0">
                <a:solidFill>
                  <a:schemeClr val="tx2"/>
                </a:solidFill>
              </a:rPr>
              <a:t> ở </a:t>
            </a:r>
            <a:r>
              <a:rPr lang="en-US" sz="2400" b="1" dirty="0" err="1" smtClean="0">
                <a:solidFill>
                  <a:schemeClr val="tx2"/>
                </a:solidFill>
              </a:rPr>
              <a:t>Bắc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Mĩ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đạt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được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kết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quả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như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thế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nào</a:t>
            </a:r>
            <a:r>
              <a:rPr lang="en-US" sz="2400" b="1" dirty="0" smtClean="0">
                <a:solidFill>
                  <a:schemeClr val="tx2"/>
                </a:solidFill>
              </a:rPr>
              <a:t>?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349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40970" grpId="0"/>
      <p:bldP spid="40971" grpId="0"/>
      <p:bldP spid="16" grpId="0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96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871663" y="2214563"/>
            <a:ext cx="1524000" cy="6096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chemeClr val="bg1"/>
              </a:gs>
              <a:gs pos="100000">
                <a:srgbClr val="FDD1B3"/>
              </a:gs>
            </a:gsLst>
            <a:lin ang="5400000" scaled="1"/>
          </a:gradFill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ĐẠI CỬ TRI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524000" y="881063"/>
            <a:ext cx="1871663" cy="6096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chemeClr val="bg1"/>
              </a:gs>
              <a:gs pos="100000">
                <a:srgbClr val="FDD1B3"/>
              </a:gs>
            </a:gsLst>
            <a:lin ang="5400000" scaled="1"/>
          </a:gradFill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TỔNG THỐNG</a:t>
            </a: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2633663" y="1528763"/>
            <a:ext cx="0" cy="6858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2633663" y="2824163"/>
            <a:ext cx="0" cy="1676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2633663" y="4500563"/>
            <a:ext cx="1219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840163" y="4195763"/>
            <a:ext cx="1295400" cy="6096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chemeClr val="bg1"/>
              </a:gs>
              <a:gs pos="100000">
                <a:srgbClr val="FDD1B3"/>
              </a:gs>
            </a:gsLst>
            <a:lin ang="5400000" scaled="1"/>
          </a:gradFill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CỬ TRI</a:t>
            </a: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1447800" y="5872163"/>
            <a:ext cx="6400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Sơ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đồ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bộ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máy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Mĩ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Hiến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pháp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1787</a:t>
            </a: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3962400" y="881063"/>
            <a:ext cx="1524000" cy="6096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chemeClr val="bg1"/>
              </a:gs>
              <a:gs pos="100000">
                <a:srgbClr val="FDD1B3"/>
              </a:gs>
            </a:gsLst>
            <a:lin ang="5400000" scaled="1"/>
          </a:gradFill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TÒA ÁN </a:t>
            </a:r>
          </a:p>
          <a:p>
            <a:pPr algn="ctr">
              <a:defRPr/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TỐI CAO</a:t>
            </a: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3429000" y="1223963"/>
            <a:ext cx="476250" cy="158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5562600" y="1223963"/>
            <a:ext cx="48577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6138863" y="881063"/>
            <a:ext cx="2090737" cy="6096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chemeClr val="bg1"/>
              </a:gs>
              <a:gs pos="100000">
                <a:srgbClr val="FDD1B3"/>
              </a:gs>
            </a:gsLst>
            <a:lin ang="5400000" scaled="1"/>
          </a:gradFill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 9 QUAN TÒA</a:t>
            </a:r>
          </a:p>
          <a:p>
            <a:pPr algn="ctr">
              <a:defRPr/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Nhiệm kỳ suốt đời</a:t>
            </a: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072063" y="3281363"/>
            <a:ext cx="2776537" cy="685800"/>
          </a:xfrm>
          <a:prstGeom prst="rect">
            <a:avLst/>
          </a:prstGeom>
          <a:gradFill rotWithShape="1">
            <a:gsLst>
              <a:gs pos="0">
                <a:srgbClr val="FDD1B3"/>
              </a:gs>
              <a:gs pos="50000">
                <a:schemeClr val="bg1"/>
              </a:gs>
              <a:gs pos="100000">
                <a:srgbClr val="FDD1B3"/>
              </a:gs>
            </a:gsLst>
            <a:lin ang="5400000" scaled="1"/>
          </a:gradFill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QUỐC HỘI LẬP PHÁP</a:t>
            </a:r>
          </a:p>
          <a:p>
            <a:pPr algn="ctr">
              <a:defRPr/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CÁC BANG</a:t>
            </a:r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H="1">
            <a:off x="5562600" y="2824163"/>
            <a:ext cx="304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 flipH="1">
            <a:off x="5537200" y="2366963"/>
            <a:ext cx="330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5910263" y="2117725"/>
            <a:ext cx="2166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Mỗi bang 2 ĐB</a:t>
            </a: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5910263" y="2595563"/>
            <a:ext cx="2700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Số ĐB theo tỉ  lệ dân mỗi bang</a:t>
            </a:r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>
            <a:off x="5148263" y="4500563"/>
            <a:ext cx="11430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536" name="Group 24"/>
          <p:cNvGrpSpPr>
            <a:grpSpLocks/>
          </p:cNvGrpSpPr>
          <p:nvPr/>
        </p:nvGrpSpPr>
        <p:grpSpPr bwMode="auto">
          <a:xfrm>
            <a:off x="3538538" y="2100263"/>
            <a:ext cx="1871662" cy="914400"/>
            <a:chOff x="3456" y="1624"/>
            <a:chExt cx="1008" cy="480"/>
          </a:xfrm>
        </p:grpSpPr>
        <p:sp>
          <p:nvSpPr>
            <p:cNvPr id="64537" name="Rectangle 25"/>
            <p:cNvSpPr>
              <a:spLocks noChangeArrowheads="1"/>
            </p:cNvSpPr>
            <p:nvPr/>
          </p:nvSpPr>
          <p:spPr bwMode="auto">
            <a:xfrm>
              <a:off x="3456" y="1624"/>
              <a:ext cx="1008" cy="480"/>
            </a:xfrm>
            <a:prstGeom prst="rect">
              <a:avLst/>
            </a:prstGeom>
            <a:gradFill rotWithShape="1">
              <a:gsLst>
                <a:gs pos="0">
                  <a:srgbClr val="FDD1B3"/>
                </a:gs>
                <a:gs pos="50000">
                  <a:schemeClr val="bg1"/>
                </a:gs>
                <a:gs pos="100000">
                  <a:srgbClr val="FDD1B3"/>
                </a:gs>
              </a:gsLst>
              <a:lin ang="5400000" scaled="1"/>
            </a:gradFill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CC"/>
                  </a:solidFill>
                  <a:latin typeface="Times New Roman" pitchFamily="18" charset="0"/>
                </a:rPr>
                <a:t>THƯỢNG VIỆN</a:t>
              </a:r>
            </a:p>
            <a:p>
              <a:pPr algn="ctr">
                <a:defRPr/>
              </a:pPr>
              <a:endParaRPr lang="en-US" sz="2000" b="1">
                <a:solidFill>
                  <a:srgbClr val="0000CC"/>
                </a:solidFill>
                <a:latin typeface="Times New Roman" pitchFamily="18" charset="0"/>
              </a:endParaRPr>
            </a:p>
            <a:p>
              <a:pPr algn="ctr">
                <a:defRPr/>
              </a:pPr>
              <a:r>
                <a:rPr lang="en-US" sz="2000" b="1">
                  <a:solidFill>
                    <a:srgbClr val="0000CC"/>
                  </a:solidFill>
                  <a:latin typeface="Times New Roman" pitchFamily="18" charset="0"/>
                </a:rPr>
                <a:t>HẠ VIỆN</a:t>
              </a:r>
            </a:p>
          </p:txBody>
        </p:sp>
        <p:sp>
          <p:nvSpPr>
            <p:cNvPr id="24608" name="Line 26"/>
            <p:cNvSpPr>
              <a:spLocks noChangeShapeType="1"/>
            </p:cNvSpPr>
            <p:nvPr/>
          </p:nvSpPr>
          <p:spPr bwMode="auto">
            <a:xfrm>
              <a:off x="3456" y="1872"/>
              <a:ext cx="1008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9" name="Line 27"/>
          <p:cNvSpPr>
            <a:spLocks noChangeShapeType="1"/>
          </p:cNvSpPr>
          <p:nvPr/>
        </p:nvSpPr>
        <p:spPr bwMode="auto">
          <a:xfrm flipV="1">
            <a:off x="4462463" y="2976563"/>
            <a:ext cx="0" cy="1219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 flipV="1">
            <a:off x="6291263" y="3967163"/>
            <a:ext cx="0" cy="533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541" name="Group 29"/>
          <p:cNvGrpSpPr>
            <a:grpSpLocks/>
          </p:cNvGrpSpPr>
          <p:nvPr/>
        </p:nvGrpSpPr>
        <p:grpSpPr bwMode="auto">
          <a:xfrm>
            <a:off x="1752600" y="5110163"/>
            <a:ext cx="5867400" cy="609600"/>
            <a:chOff x="2400" y="3456"/>
            <a:chExt cx="3168" cy="384"/>
          </a:xfrm>
        </p:grpSpPr>
        <p:sp>
          <p:nvSpPr>
            <p:cNvPr id="64542" name="Rectangle 30"/>
            <p:cNvSpPr>
              <a:spLocks noChangeArrowheads="1"/>
            </p:cNvSpPr>
            <p:nvPr/>
          </p:nvSpPr>
          <p:spPr bwMode="auto">
            <a:xfrm>
              <a:off x="2400" y="3456"/>
              <a:ext cx="1584" cy="384"/>
            </a:xfrm>
            <a:prstGeom prst="rect">
              <a:avLst/>
            </a:prstGeom>
            <a:gradFill rotWithShape="1">
              <a:gsLst>
                <a:gs pos="0">
                  <a:srgbClr val="FDD1B3"/>
                </a:gs>
                <a:gs pos="50000">
                  <a:schemeClr val="bg1"/>
                </a:gs>
                <a:gs pos="100000">
                  <a:srgbClr val="FDD1B3"/>
                </a:gs>
              </a:gsLst>
              <a:lin ang="5400000" scaled="1"/>
            </a:gradFill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CC"/>
                  </a:solidFill>
                  <a:latin typeface="Times New Roman" pitchFamily="18" charset="0"/>
                </a:rPr>
                <a:t>PHỤ NỮ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CC"/>
                  </a:solidFill>
                  <a:latin typeface="Times New Roman" pitchFamily="18" charset="0"/>
                </a:rPr>
                <a:t>Không có quyền bầu cử</a:t>
              </a:r>
            </a:p>
          </p:txBody>
        </p:sp>
        <p:sp>
          <p:nvSpPr>
            <p:cNvPr id="64543" name="Rectangle 31"/>
            <p:cNvSpPr>
              <a:spLocks noChangeArrowheads="1"/>
            </p:cNvSpPr>
            <p:nvPr/>
          </p:nvSpPr>
          <p:spPr bwMode="auto">
            <a:xfrm>
              <a:off x="3984" y="3456"/>
              <a:ext cx="1584" cy="384"/>
            </a:xfrm>
            <a:prstGeom prst="rect">
              <a:avLst/>
            </a:prstGeom>
            <a:gradFill rotWithShape="1">
              <a:gsLst>
                <a:gs pos="0">
                  <a:srgbClr val="FDD1B3"/>
                </a:gs>
                <a:gs pos="50000">
                  <a:schemeClr val="bg1"/>
                </a:gs>
                <a:gs pos="100000">
                  <a:srgbClr val="FDD1B3"/>
                </a:gs>
              </a:gsLst>
              <a:lin ang="5400000" scaled="1"/>
            </a:gradFill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CC"/>
                  </a:solidFill>
                  <a:latin typeface="Times New Roman" pitchFamily="18" charset="0"/>
                </a:rPr>
                <a:t>NÔ LỆ ,THỔ DÂN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CC"/>
                  </a:solidFill>
                  <a:latin typeface="Times New Roman" pitchFamily="18" charset="0"/>
                </a:rPr>
                <a:t>Không có quyền công dân</a:t>
              </a:r>
            </a:p>
          </p:txBody>
        </p:sp>
      </p:grpSp>
      <p:sp>
        <p:nvSpPr>
          <p:cNvPr id="64544" name="Line 32"/>
          <p:cNvSpPr>
            <a:spLocks noChangeShapeType="1"/>
          </p:cNvSpPr>
          <p:nvPr/>
        </p:nvSpPr>
        <p:spPr bwMode="auto">
          <a:xfrm>
            <a:off x="2024063" y="4876800"/>
            <a:ext cx="5334000" cy="0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685800" y="609600"/>
            <a:ext cx="7696200" cy="5791200"/>
          </a:xfrm>
          <a:prstGeom prst="rect">
            <a:avLst/>
          </a:prstGeom>
          <a:noFill/>
          <a:ln w="38100" cmpd="dbl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64520" grpId="0" animBg="1"/>
      <p:bldP spid="64521" grpId="0" animBg="1"/>
      <p:bldP spid="64522" grpId="0" animBg="1"/>
      <p:bldP spid="64523" grpId="0" animBg="1"/>
      <p:bldP spid="64524" grpId="0" animBg="1"/>
      <p:bldP spid="64525" grpId="0" animBg="1"/>
      <p:bldP spid="64526" grpId="0" animBg="1"/>
      <p:bldP spid="64527" grpId="0" animBg="1"/>
      <p:bldP spid="64528" grpId="0" animBg="1"/>
      <p:bldP spid="64529" grpId="0" animBg="1"/>
      <p:bldP spid="64530" grpId="0" animBg="1"/>
      <p:bldP spid="64531" grpId="0" animBg="1"/>
      <p:bldP spid="64532" grpId="0" animBg="1"/>
      <p:bldP spid="64534" grpId="0"/>
      <p:bldP spid="64535" grpId="0" animBg="1"/>
      <p:bldP spid="64539" grpId="0" animBg="1"/>
      <p:bldP spid="64540" grpId="0" animBg="1"/>
      <p:bldP spid="64544" grpId="0" animBg="1"/>
      <p:bldP spid="645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266700" y="1309687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85800" y="1752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-</a:t>
            </a:r>
            <a:r>
              <a:rPr lang="en-US" dirty="0"/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13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Mĩ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85800" y="22098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1787,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qua.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85800" y="2667000"/>
            <a:ext cx="8153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 1789,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</a:rPr>
              <a:t>G.Oa-sinh-tơn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</a:rPr>
              <a:t>bầu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</a:rPr>
              <a:t>Tổng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</a:rPr>
              <a:t>thống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1524000" y="0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prstClr val="white"/>
                </a:solidFill>
              </a:rPr>
              <a:t>CHIẾN TRANH GIÀNH ĐỘC LẬP CỦA CÁC THUỘC ĐỊA ANH Ở BẮC MĨ</a:t>
            </a: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prstClr val="white"/>
                </a:solidFill>
              </a:rPr>
              <a:t>Bài 30 -</a:t>
            </a:r>
          </a:p>
        </p:txBody>
      </p:sp>
      <p:sp>
        <p:nvSpPr>
          <p:cNvPr id="16" name="Text Box 47"/>
          <p:cNvSpPr txBox="1">
            <a:spLocks noChangeArrowheads="1"/>
          </p:cNvSpPr>
          <p:nvPr/>
        </p:nvSpPr>
        <p:spPr bwMode="auto">
          <a:xfrm>
            <a:off x="0" y="909935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3. </a:t>
            </a:r>
            <a:r>
              <a:rPr lang="en-US" sz="2400" b="1" dirty="0" err="1" smtClean="0">
                <a:solidFill>
                  <a:srgbClr val="C00000"/>
                </a:solidFill>
              </a:rPr>
              <a:t>Kết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</a:rPr>
              <a:t> ý </a:t>
            </a:r>
            <a:r>
              <a:rPr lang="en-US" sz="2400" b="1" dirty="0" err="1" smtClean="0">
                <a:solidFill>
                  <a:srgbClr val="C00000"/>
                </a:solidFill>
              </a:rPr>
              <a:t>nghĩa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chiến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tranh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giành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độc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lập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68941" y="31099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* Ý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" name="Cloud 18"/>
          <p:cNvSpPr/>
          <p:nvPr/>
        </p:nvSpPr>
        <p:spPr bwMode="auto">
          <a:xfrm>
            <a:off x="1333500" y="3262313"/>
            <a:ext cx="6591300" cy="1972235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Cuộc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chiến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tranh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giành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độc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lập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của</a:t>
            </a:r>
            <a:r>
              <a:rPr lang="en-US" sz="2400" b="1" dirty="0" smtClean="0">
                <a:solidFill>
                  <a:schemeClr val="tx2"/>
                </a:solidFill>
              </a:rPr>
              <a:t> 13 </a:t>
            </a:r>
            <a:r>
              <a:rPr lang="en-US" sz="2400" b="1" dirty="0" err="1" smtClean="0">
                <a:solidFill>
                  <a:schemeClr val="tx2"/>
                </a:solidFill>
              </a:rPr>
              <a:t>thuộc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địa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Anh</a:t>
            </a:r>
            <a:r>
              <a:rPr lang="en-US" sz="2400" b="1" dirty="0" smtClean="0">
                <a:solidFill>
                  <a:schemeClr val="tx2"/>
                </a:solidFill>
              </a:rPr>
              <a:t> ở </a:t>
            </a:r>
            <a:r>
              <a:rPr lang="en-US" sz="2400" b="1" dirty="0" err="1" smtClean="0">
                <a:solidFill>
                  <a:schemeClr val="tx2"/>
                </a:solidFill>
              </a:rPr>
              <a:t>Bắc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Mĩ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có</a:t>
            </a:r>
            <a:r>
              <a:rPr lang="en-US" sz="2400" b="1" dirty="0" smtClean="0">
                <a:solidFill>
                  <a:schemeClr val="tx2"/>
                </a:solidFill>
              </a:rPr>
              <a:t> ý </a:t>
            </a:r>
            <a:r>
              <a:rPr lang="en-US" sz="2400" b="1" dirty="0" err="1" smtClean="0">
                <a:solidFill>
                  <a:schemeClr val="tx2"/>
                </a:solidFill>
              </a:rPr>
              <a:t>nghĩa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như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thế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nào</a:t>
            </a:r>
            <a:r>
              <a:rPr lang="en-US" sz="2400" b="1" dirty="0" smtClean="0">
                <a:solidFill>
                  <a:schemeClr val="tx2"/>
                </a:solidFill>
              </a:rPr>
              <a:t>?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62000" y="356263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phóng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khỏi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62000" y="401983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chủ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triển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Mĩ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62000" y="4481513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Góp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thúc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đẩy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mạng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04800" y="5091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2400" dirty="0"/>
              <a:t> 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2514600" y="5091113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Cách mạng tư sản</a:t>
            </a:r>
          </a:p>
        </p:txBody>
      </p:sp>
      <p:sp>
        <p:nvSpPr>
          <p:cNvPr id="26" name="Cloud 25"/>
          <p:cNvSpPr/>
          <p:nvPr/>
        </p:nvSpPr>
        <p:spPr bwMode="auto">
          <a:xfrm>
            <a:off x="1524000" y="5190565"/>
            <a:ext cx="7353300" cy="1362635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Cuộc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chiến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tranh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giành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độc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lập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của</a:t>
            </a:r>
            <a:r>
              <a:rPr lang="en-US" sz="2400" b="1" dirty="0" smtClean="0">
                <a:solidFill>
                  <a:schemeClr val="tx2"/>
                </a:solidFill>
              </a:rPr>
              <a:t> 13 </a:t>
            </a:r>
            <a:r>
              <a:rPr lang="en-US" sz="2400" b="1" dirty="0" err="1" smtClean="0">
                <a:solidFill>
                  <a:schemeClr val="tx2"/>
                </a:solidFill>
              </a:rPr>
              <a:t>thuộc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địa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Anh</a:t>
            </a:r>
            <a:r>
              <a:rPr lang="en-US" sz="2400" b="1" dirty="0" smtClean="0">
                <a:solidFill>
                  <a:schemeClr val="tx2"/>
                </a:solidFill>
              </a:rPr>
              <a:t> ở </a:t>
            </a:r>
            <a:r>
              <a:rPr lang="en-US" sz="2400" b="1" dirty="0" err="1" smtClean="0">
                <a:solidFill>
                  <a:schemeClr val="tx2"/>
                </a:solidFill>
              </a:rPr>
              <a:t>Bắc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Mĩ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mang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tính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chất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gì</a:t>
            </a:r>
            <a:r>
              <a:rPr lang="en-US" sz="2400" b="1" dirty="0" smtClean="0">
                <a:solidFill>
                  <a:schemeClr val="tx2"/>
                </a:solidFill>
              </a:rPr>
              <a:t>?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93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/>
      <p:bldP spid="12" grpId="0"/>
      <p:bldP spid="19" grpId="0" animBg="1"/>
      <p:bldP spid="19" grpId="1" animBg="1"/>
      <p:bldP spid="21" grpId="0"/>
      <p:bldP spid="22" grpId="0"/>
      <p:bldP spid="23" grpId="0"/>
      <p:bldP spid="24" grpId="0"/>
      <p:bldP spid="25" grpId="0"/>
      <p:bldP spid="26" grpId="0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2362200" y="1066800"/>
            <a:ext cx="4572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dirty="0" err="1" smtClean="0">
                <a:solidFill>
                  <a:srgbClr val="FF0000"/>
                </a:solidFill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30</a:t>
            </a:r>
            <a:r>
              <a:rPr lang="en-US" sz="4400" dirty="0">
                <a:solidFill>
                  <a:srgbClr val="FF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12645" name="WordArt 5"/>
          <p:cNvSpPr>
            <a:spLocks noChangeArrowheads="1" noChangeShapeType="1" noTextEdit="1"/>
          </p:cNvSpPr>
          <p:nvPr/>
        </p:nvSpPr>
        <p:spPr bwMode="auto">
          <a:xfrm>
            <a:off x="533400" y="1752600"/>
            <a:ext cx="8382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CHIẾN TRANH GIÀNH ĐỘC LẬP</a:t>
            </a:r>
          </a:p>
          <a:p>
            <a:pPr algn="ctr"/>
            <a:r>
              <a:rPr lang="en-US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CỦA CÁC THUỘC ĐỊA </a:t>
            </a:r>
            <a:r>
              <a:rPr lang="en-US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ANH  Ở </a:t>
            </a:r>
            <a:r>
              <a:rPr lang="en-US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BẮC MĨ</a:t>
            </a:r>
          </a:p>
        </p:txBody>
      </p:sp>
    </p:spTree>
    <p:extLst>
      <p:ext uri="{BB962C8B-B14F-4D97-AF65-F5344CB8AC3E}">
        <p14:creationId xmlns:p14="http://schemas.microsoft.com/office/powerpoint/2010/main" val="721566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635000"/>
            <a:ext cx="8382000" cy="5842000"/>
            <a:chOff x="457200" y="762000"/>
            <a:chExt cx="8382000" cy="5842000"/>
          </a:xfrm>
        </p:grpSpPr>
        <p:grpSp>
          <p:nvGrpSpPr>
            <p:cNvPr id="58451" name="Group 83"/>
            <p:cNvGrpSpPr>
              <a:grpSpLocks/>
            </p:cNvGrpSpPr>
            <p:nvPr/>
          </p:nvGrpSpPr>
          <p:grpSpPr bwMode="auto">
            <a:xfrm>
              <a:off x="457200" y="762000"/>
              <a:ext cx="8382000" cy="5842000"/>
              <a:chOff x="288" y="480"/>
              <a:chExt cx="5280" cy="3680"/>
            </a:xfrm>
          </p:grpSpPr>
          <p:sp>
            <p:nvSpPr>
              <p:cNvPr id="26637" name="Rectangle 42" descr="Papyrus"/>
              <p:cNvSpPr>
                <a:spLocks noChangeArrowheads="1"/>
              </p:cNvSpPr>
              <p:nvPr/>
            </p:nvSpPr>
            <p:spPr bwMode="auto">
              <a:xfrm>
                <a:off x="1816" y="3568"/>
                <a:ext cx="3752" cy="59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800"/>
              </a:p>
            </p:txBody>
          </p:sp>
          <p:sp>
            <p:nvSpPr>
              <p:cNvPr id="26638" name="Rectangle 41" descr="Papyrus"/>
              <p:cNvSpPr>
                <a:spLocks noChangeArrowheads="1"/>
              </p:cNvSpPr>
              <p:nvPr/>
            </p:nvSpPr>
            <p:spPr bwMode="auto">
              <a:xfrm>
                <a:off x="288" y="3568"/>
                <a:ext cx="1528" cy="59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2400">
                    <a:solidFill>
                      <a:srgbClr val="0000FF"/>
                    </a:solidFill>
                  </a:rPr>
                  <a:t>Kết quả</a:t>
                </a:r>
              </a:p>
            </p:txBody>
          </p:sp>
          <p:sp>
            <p:nvSpPr>
              <p:cNvPr id="26639" name="Rectangle 40" descr="Papyrus"/>
              <p:cNvSpPr>
                <a:spLocks noChangeArrowheads="1"/>
              </p:cNvSpPr>
              <p:nvPr/>
            </p:nvSpPr>
            <p:spPr bwMode="auto">
              <a:xfrm>
                <a:off x="1816" y="2976"/>
                <a:ext cx="3752" cy="59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800"/>
              </a:p>
            </p:txBody>
          </p:sp>
          <p:sp>
            <p:nvSpPr>
              <p:cNvPr id="26640" name="Rectangle 39" descr="Papyrus"/>
              <p:cNvSpPr>
                <a:spLocks noChangeArrowheads="1"/>
              </p:cNvSpPr>
              <p:nvPr/>
            </p:nvSpPr>
            <p:spPr bwMode="auto">
              <a:xfrm>
                <a:off x="288" y="2976"/>
                <a:ext cx="1528" cy="59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2400">
                    <a:solidFill>
                      <a:srgbClr val="0000FF"/>
                    </a:solidFill>
                  </a:rPr>
                  <a:t>Hình thức</a:t>
                </a:r>
              </a:p>
            </p:txBody>
          </p:sp>
          <p:sp>
            <p:nvSpPr>
              <p:cNvPr id="26641" name="Rectangle 38" descr="Papyrus"/>
              <p:cNvSpPr>
                <a:spLocks noChangeArrowheads="1"/>
              </p:cNvSpPr>
              <p:nvPr/>
            </p:nvSpPr>
            <p:spPr bwMode="auto">
              <a:xfrm>
                <a:off x="1816" y="2384"/>
                <a:ext cx="3752" cy="59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800"/>
              </a:p>
            </p:txBody>
          </p:sp>
          <p:sp>
            <p:nvSpPr>
              <p:cNvPr id="26642" name="Rectangle 37" descr="Papyrus"/>
              <p:cNvSpPr>
                <a:spLocks noChangeArrowheads="1"/>
              </p:cNvSpPr>
              <p:nvPr/>
            </p:nvSpPr>
            <p:spPr bwMode="auto">
              <a:xfrm>
                <a:off x="288" y="2384"/>
                <a:ext cx="1528" cy="59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2400">
                    <a:solidFill>
                      <a:srgbClr val="0000FF"/>
                    </a:solidFill>
                  </a:rPr>
                  <a:t>Giai cấp 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2400">
                    <a:solidFill>
                      <a:srgbClr val="0000FF"/>
                    </a:solidFill>
                  </a:rPr>
                  <a:t>lãnh đạo</a:t>
                </a:r>
              </a:p>
            </p:txBody>
          </p:sp>
          <p:sp>
            <p:nvSpPr>
              <p:cNvPr id="26643" name="Rectangle 36" descr="Papyrus"/>
              <p:cNvSpPr>
                <a:spLocks noChangeArrowheads="1"/>
              </p:cNvSpPr>
              <p:nvPr/>
            </p:nvSpPr>
            <p:spPr bwMode="auto">
              <a:xfrm>
                <a:off x="1816" y="1792"/>
                <a:ext cx="3752" cy="59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800"/>
              </a:p>
            </p:txBody>
          </p:sp>
          <p:sp>
            <p:nvSpPr>
              <p:cNvPr id="26644" name="Rectangle 35" descr="Papyrus"/>
              <p:cNvSpPr>
                <a:spLocks noChangeArrowheads="1"/>
              </p:cNvSpPr>
              <p:nvPr/>
            </p:nvSpPr>
            <p:spPr bwMode="auto">
              <a:xfrm>
                <a:off x="296" y="1792"/>
                <a:ext cx="1528" cy="59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2400" dirty="0" err="1">
                    <a:solidFill>
                      <a:srgbClr val="0000FF"/>
                    </a:solidFill>
                  </a:rPr>
                  <a:t>Động</a:t>
                </a: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</a:rPr>
                  <a:t>lực</a:t>
                </a: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endParaRPr lang="vi-VN" sz="2400" dirty="0">
                  <a:solidFill>
                    <a:srgbClr val="0000FF"/>
                  </a:solidFill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vi-VN" sz="2400" dirty="0">
                    <a:solidFill>
                      <a:srgbClr val="0000FF"/>
                    </a:solidFill>
                  </a:rPr>
                  <a:t>c</a:t>
                </a:r>
                <a:r>
                  <a:rPr lang="vi-VN" sz="2400" dirty="0" smtClean="0">
                    <a:solidFill>
                      <a:srgbClr val="0000FF"/>
                    </a:solidFill>
                  </a:rPr>
                  <a:t>ách mạng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645" name="Rectangle 34" descr="Papyrus"/>
              <p:cNvSpPr>
                <a:spLocks noChangeArrowheads="1"/>
              </p:cNvSpPr>
              <p:nvPr/>
            </p:nvSpPr>
            <p:spPr bwMode="auto">
              <a:xfrm>
                <a:off x="1816" y="1200"/>
                <a:ext cx="3752" cy="59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800"/>
              </a:p>
            </p:txBody>
          </p:sp>
          <p:sp>
            <p:nvSpPr>
              <p:cNvPr id="26646" name="Rectangle 33" descr="Papyrus"/>
              <p:cNvSpPr>
                <a:spLocks noChangeArrowheads="1"/>
              </p:cNvSpPr>
              <p:nvPr/>
            </p:nvSpPr>
            <p:spPr bwMode="auto">
              <a:xfrm>
                <a:off x="288" y="1200"/>
                <a:ext cx="1528" cy="59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2400">
                    <a:solidFill>
                      <a:srgbClr val="0000FF"/>
                    </a:solidFill>
                  </a:rPr>
                  <a:t>Mục tiêu, 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2400">
                    <a:solidFill>
                      <a:srgbClr val="0000FF"/>
                    </a:solidFill>
                  </a:rPr>
                  <a:t>nhiệm vụ</a:t>
                </a:r>
              </a:p>
            </p:txBody>
          </p:sp>
          <p:sp>
            <p:nvSpPr>
              <p:cNvPr id="26647" name="Rectangle 32" descr="Papyrus"/>
              <p:cNvSpPr>
                <a:spLocks noChangeArrowheads="1"/>
              </p:cNvSpPr>
              <p:nvPr/>
            </p:nvSpPr>
            <p:spPr bwMode="auto">
              <a:xfrm>
                <a:off x="1816" y="480"/>
                <a:ext cx="3752" cy="72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2400" b="1" dirty="0" smtClean="0">
                    <a:solidFill>
                      <a:srgbClr val="0000FF"/>
                    </a:solidFill>
                  </a:rPr>
                  <a:t>CHIẾN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TRANH GIÀNH ĐỘC LẬP CỦA 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13 THUỘC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ĐỊA ANH Ở BẮC MĨ</a:t>
                </a:r>
              </a:p>
            </p:txBody>
          </p:sp>
          <p:sp>
            <p:nvSpPr>
              <p:cNvPr id="26648" name="Rectangle 31" descr="Papyrus"/>
              <p:cNvSpPr>
                <a:spLocks noChangeArrowheads="1"/>
              </p:cNvSpPr>
              <p:nvPr/>
            </p:nvSpPr>
            <p:spPr bwMode="auto">
              <a:xfrm>
                <a:off x="288" y="480"/>
                <a:ext cx="1528" cy="72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800"/>
              </a:p>
            </p:txBody>
          </p:sp>
          <p:sp>
            <p:nvSpPr>
              <p:cNvPr id="26649" name="Line 43" descr="Papyrus"/>
              <p:cNvSpPr>
                <a:spLocks noChangeShapeType="1"/>
              </p:cNvSpPr>
              <p:nvPr/>
            </p:nvSpPr>
            <p:spPr bwMode="auto">
              <a:xfrm>
                <a:off x="288" y="480"/>
                <a:ext cx="528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44" descr="Papyrus"/>
              <p:cNvSpPr>
                <a:spLocks noChangeShapeType="1"/>
              </p:cNvSpPr>
              <p:nvPr/>
            </p:nvSpPr>
            <p:spPr bwMode="auto">
              <a:xfrm>
                <a:off x="288" y="1200"/>
                <a:ext cx="52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45" descr="Papyrus"/>
              <p:cNvSpPr>
                <a:spLocks noChangeShapeType="1"/>
              </p:cNvSpPr>
              <p:nvPr/>
            </p:nvSpPr>
            <p:spPr bwMode="auto">
              <a:xfrm>
                <a:off x="288" y="1792"/>
                <a:ext cx="52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2" name="Line 46" descr="Papyrus"/>
              <p:cNvSpPr>
                <a:spLocks noChangeShapeType="1"/>
              </p:cNvSpPr>
              <p:nvPr/>
            </p:nvSpPr>
            <p:spPr bwMode="auto">
              <a:xfrm>
                <a:off x="288" y="2384"/>
                <a:ext cx="52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7" descr="Papyrus"/>
              <p:cNvSpPr>
                <a:spLocks noChangeShapeType="1"/>
              </p:cNvSpPr>
              <p:nvPr/>
            </p:nvSpPr>
            <p:spPr bwMode="auto">
              <a:xfrm>
                <a:off x="288" y="2976"/>
                <a:ext cx="52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4" name="Line 48" descr="Papyrus"/>
              <p:cNvSpPr>
                <a:spLocks noChangeShapeType="1"/>
              </p:cNvSpPr>
              <p:nvPr/>
            </p:nvSpPr>
            <p:spPr bwMode="auto">
              <a:xfrm>
                <a:off x="288" y="3568"/>
                <a:ext cx="52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9" descr="Papyrus"/>
              <p:cNvSpPr>
                <a:spLocks noChangeShapeType="1"/>
              </p:cNvSpPr>
              <p:nvPr/>
            </p:nvSpPr>
            <p:spPr bwMode="auto">
              <a:xfrm>
                <a:off x="288" y="4160"/>
                <a:ext cx="528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6" name="Line 50" descr="Papyrus"/>
              <p:cNvSpPr>
                <a:spLocks noChangeShapeType="1"/>
              </p:cNvSpPr>
              <p:nvPr/>
            </p:nvSpPr>
            <p:spPr bwMode="auto">
              <a:xfrm>
                <a:off x="288" y="480"/>
                <a:ext cx="0" cy="368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51" descr="Papyrus"/>
              <p:cNvSpPr>
                <a:spLocks noChangeShapeType="1"/>
              </p:cNvSpPr>
              <p:nvPr/>
            </p:nvSpPr>
            <p:spPr bwMode="auto">
              <a:xfrm>
                <a:off x="1816" y="480"/>
                <a:ext cx="0" cy="36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Line 52" descr="Papyrus"/>
              <p:cNvSpPr>
                <a:spLocks noChangeShapeType="1"/>
              </p:cNvSpPr>
              <p:nvPr/>
            </p:nvSpPr>
            <p:spPr bwMode="auto">
              <a:xfrm>
                <a:off x="5568" y="480"/>
                <a:ext cx="0" cy="368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6" name="Line 82"/>
            <p:cNvSpPr>
              <a:spLocks noChangeShapeType="1"/>
            </p:cNvSpPr>
            <p:nvPr/>
          </p:nvSpPr>
          <p:spPr bwMode="auto">
            <a:xfrm>
              <a:off x="457200" y="762000"/>
              <a:ext cx="24384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8423" name="Text Box 55"/>
          <p:cNvSpPr txBox="1">
            <a:spLocks noChangeArrowheads="1"/>
          </p:cNvSpPr>
          <p:nvPr/>
        </p:nvSpPr>
        <p:spPr bwMode="auto">
          <a:xfrm>
            <a:off x="1017494" y="635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Cách mạng</a:t>
            </a:r>
          </a:p>
        </p:txBody>
      </p:sp>
      <p:sp>
        <p:nvSpPr>
          <p:cNvPr id="58425" name="Text Box 57"/>
          <p:cNvSpPr txBox="1">
            <a:spLocks noChangeArrowheads="1"/>
          </p:cNvSpPr>
          <p:nvPr/>
        </p:nvSpPr>
        <p:spPr bwMode="auto">
          <a:xfrm>
            <a:off x="331694" y="1320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Nội dung</a:t>
            </a:r>
          </a:p>
        </p:txBody>
      </p:sp>
      <p:sp>
        <p:nvSpPr>
          <p:cNvPr id="58438" name="Text Box 70"/>
          <p:cNvSpPr txBox="1">
            <a:spLocks noChangeArrowheads="1"/>
          </p:cNvSpPr>
          <p:nvPr/>
        </p:nvSpPr>
        <p:spPr bwMode="auto">
          <a:xfrm>
            <a:off x="2743200" y="1778000"/>
            <a:ext cx="6096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Lật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đổ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ách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thống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trị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giành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lập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dân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tộc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mở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kinh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tế</a:t>
            </a:r>
            <a:r>
              <a:rPr lang="en-US" sz="2400" dirty="0">
                <a:solidFill>
                  <a:srgbClr val="FF0000"/>
                </a:solidFill>
              </a:rPr>
              <a:t> TBCN </a:t>
            </a:r>
            <a:r>
              <a:rPr lang="en-US" sz="2400" dirty="0" err="1">
                <a:solidFill>
                  <a:srgbClr val="FF0000"/>
                </a:solidFill>
              </a:rPr>
              <a:t>phát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triển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8440" name="Text Box 72"/>
          <p:cNvSpPr txBox="1">
            <a:spLocks noChangeArrowheads="1"/>
          </p:cNvSpPr>
          <p:nvPr/>
        </p:nvSpPr>
        <p:spPr bwMode="auto">
          <a:xfrm>
            <a:off x="2971800" y="29972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Quần chúng nhân dân</a:t>
            </a:r>
          </a:p>
        </p:txBody>
      </p:sp>
      <p:sp>
        <p:nvSpPr>
          <p:cNvPr id="58441" name="Text Box 73"/>
          <p:cNvSpPr txBox="1">
            <a:spLocks noChangeArrowheads="1"/>
          </p:cNvSpPr>
          <p:nvPr/>
        </p:nvSpPr>
        <p:spPr bwMode="auto">
          <a:xfrm>
            <a:off x="3200400" y="39116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Tư sản, Chủ nô</a:t>
            </a:r>
          </a:p>
        </p:txBody>
      </p:sp>
      <p:sp>
        <p:nvSpPr>
          <p:cNvPr id="58442" name="Text Box 74"/>
          <p:cNvSpPr txBox="1">
            <a:spLocks noChangeArrowheads="1"/>
          </p:cNvSpPr>
          <p:nvPr/>
        </p:nvSpPr>
        <p:spPr bwMode="auto">
          <a:xfrm>
            <a:off x="3048000" y="47498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Chiến tranh giành độc lập</a:t>
            </a:r>
          </a:p>
        </p:txBody>
      </p:sp>
      <p:sp>
        <p:nvSpPr>
          <p:cNvPr id="58444" name="Text Box 76"/>
          <p:cNvSpPr txBox="1">
            <a:spLocks noChangeArrowheads="1"/>
          </p:cNvSpPr>
          <p:nvPr/>
        </p:nvSpPr>
        <p:spPr bwMode="auto">
          <a:xfrm>
            <a:off x="3048000" y="5588000"/>
            <a:ext cx="548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Giải phóng dân tộc, xác lập chế độ Cộng hoà liên bang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96043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0000"/>
                </a:solidFill>
              </a:rPr>
              <a:t>Bảng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thống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cuộc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chiến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tranh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giành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độc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lập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</a:rPr>
              <a:t> 13 </a:t>
            </a:r>
            <a:r>
              <a:rPr lang="en-US" sz="2000" b="1" dirty="0" err="1" smtClean="0">
                <a:solidFill>
                  <a:srgbClr val="FF0000"/>
                </a:solidFill>
              </a:rPr>
              <a:t>thuộc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địa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Anh</a:t>
            </a:r>
            <a:r>
              <a:rPr lang="en-US" sz="2000" b="1" dirty="0" smtClean="0">
                <a:solidFill>
                  <a:srgbClr val="FF0000"/>
                </a:solidFill>
              </a:rPr>
              <a:t> ở </a:t>
            </a:r>
            <a:r>
              <a:rPr lang="en-US" sz="2000" b="1" dirty="0" err="1" smtClean="0">
                <a:solidFill>
                  <a:srgbClr val="FF0000"/>
                </a:solidFill>
              </a:rPr>
              <a:t>Bắc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Mĩ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2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38" grpId="0"/>
      <p:bldP spid="58441" grpId="0"/>
      <p:bldP spid="58442" grpId="0"/>
      <p:bldP spid="584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28600" y="1028700"/>
            <a:ext cx="8910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200" y="1195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228600" y="0"/>
            <a:ext cx="2362200" cy="1192213"/>
            <a:chOff x="144" y="131"/>
            <a:chExt cx="1873" cy="751"/>
          </a:xfrm>
        </p:grpSpPr>
        <p:sp>
          <p:nvSpPr>
            <p:cNvPr id="27839" name="Freeform 6"/>
            <p:cNvSpPr>
              <a:spLocks noEditPoints="1"/>
            </p:cNvSpPr>
            <p:nvPr/>
          </p:nvSpPr>
          <p:spPr bwMode="gray">
            <a:xfrm>
              <a:off x="192" y="192"/>
              <a:ext cx="1825" cy="690"/>
            </a:xfrm>
            <a:custGeom>
              <a:avLst/>
              <a:gdLst>
                <a:gd name="T0" fmla="*/ 458 w 2820"/>
                <a:gd name="T1" fmla="*/ 3 h 2912"/>
                <a:gd name="T2" fmla="*/ 344 w 2820"/>
                <a:gd name="T3" fmla="*/ 9 h 2912"/>
                <a:gd name="T4" fmla="*/ 249 w 2820"/>
                <a:gd name="T5" fmla="*/ 17 h 2912"/>
                <a:gd name="T6" fmla="*/ 170 w 2820"/>
                <a:gd name="T7" fmla="*/ 25 h 2912"/>
                <a:gd name="T8" fmla="*/ 106 w 2820"/>
                <a:gd name="T9" fmla="*/ 34 h 2912"/>
                <a:gd name="T10" fmla="*/ 59 w 2820"/>
                <a:gd name="T11" fmla="*/ 43 h 2912"/>
                <a:gd name="T12" fmla="*/ 25 w 2820"/>
                <a:gd name="T13" fmla="*/ 53 h 2912"/>
                <a:gd name="T14" fmla="*/ 6 w 2820"/>
                <a:gd name="T15" fmla="*/ 63 h 2912"/>
                <a:gd name="T16" fmla="*/ 0 w 2820"/>
                <a:gd name="T17" fmla="*/ 73 h 2912"/>
                <a:gd name="T18" fmla="*/ 8 w 2820"/>
                <a:gd name="T19" fmla="*/ 83 h 2912"/>
                <a:gd name="T20" fmla="*/ 27 w 2820"/>
                <a:gd name="T21" fmla="*/ 93 h 2912"/>
                <a:gd name="T22" fmla="*/ 58 w 2820"/>
                <a:gd name="T23" fmla="*/ 102 h 2912"/>
                <a:gd name="T24" fmla="*/ 100 w 2820"/>
                <a:gd name="T25" fmla="*/ 111 h 2912"/>
                <a:gd name="T26" fmla="*/ 153 w 2820"/>
                <a:gd name="T27" fmla="*/ 119 h 2912"/>
                <a:gd name="T28" fmla="*/ 214 w 2820"/>
                <a:gd name="T29" fmla="*/ 127 h 2912"/>
                <a:gd name="T30" fmla="*/ 287 w 2820"/>
                <a:gd name="T31" fmla="*/ 134 h 2912"/>
                <a:gd name="T32" fmla="*/ 366 w 2820"/>
                <a:gd name="T33" fmla="*/ 140 h 2912"/>
                <a:gd name="T34" fmla="*/ 455 w 2820"/>
                <a:gd name="T35" fmla="*/ 144 h 2912"/>
                <a:gd name="T36" fmla="*/ 550 w 2820"/>
                <a:gd name="T37" fmla="*/ 147 h 2912"/>
                <a:gd name="T38" fmla="*/ 652 w 2820"/>
                <a:gd name="T39" fmla="*/ 149 h 2912"/>
                <a:gd name="T40" fmla="*/ 762 w 2820"/>
                <a:gd name="T41" fmla="*/ 149 h 2912"/>
                <a:gd name="T42" fmla="*/ 876 w 2820"/>
                <a:gd name="T43" fmla="*/ 148 h 2912"/>
                <a:gd name="T44" fmla="*/ 994 w 2820"/>
                <a:gd name="T45" fmla="*/ 145 h 2912"/>
                <a:gd name="T46" fmla="*/ 1065 w 2820"/>
                <a:gd name="T47" fmla="*/ 163 h 2912"/>
                <a:gd name="T48" fmla="*/ 782 w 2820"/>
                <a:gd name="T49" fmla="*/ 87 h 2912"/>
                <a:gd name="T50" fmla="*/ 819 w 2820"/>
                <a:gd name="T51" fmla="*/ 108 h 2912"/>
                <a:gd name="T52" fmla="*/ 749 w 2820"/>
                <a:gd name="T53" fmla="*/ 109 h 2912"/>
                <a:gd name="T54" fmla="*/ 677 w 2820"/>
                <a:gd name="T55" fmla="*/ 109 h 2912"/>
                <a:gd name="T56" fmla="*/ 604 w 2820"/>
                <a:gd name="T57" fmla="*/ 107 h 2912"/>
                <a:gd name="T58" fmla="*/ 533 w 2820"/>
                <a:gd name="T59" fmla="*/ 105 h 2912"/>
                <a:gd name="T60" fmla="*/ 464 w 2820"/>
                <a:gd name="T61" fmla="*/ 102 h 2912"/>
                <a:gd name="T62" fmla="*/ 399 w 2820"/>
                <a:gd name="T63" fmla="*/ 97 h 2912"/>
                <a:gd name="T64" fmla="*/ 339 w 2820"/>
                <a:gd name="T65" fmla="*/ 92 h 2912"/>
                <a:gd name="T66" fmla="*/ 287 w 2820"/>
                <a:gd name="T67" fmla="*/ 86 h 2912"/>
                <a:gd name="T68" fmla="*/ 242 w 2820"/>
                <a:gd name="T69" fmla="*/ 80 h 2912"/>
                <a:gd name="T70" fmla="*/ 207 w 2820"/>
                <a:gd name="T71" fmla="*/ 73 h 2912"/>
                <a:gd name="T72" fmla="*/ 183 w 2820"/>
                <a:gd name="T73" fmla="*/ 66 h 2912"/>
                <a:gd name="T74" fmla="*/ 171 w 2820"/>
                <a:gd name="T75" fmla="*/ 58 h 2912"/>
                <a:gd name="T76" fmla="*/ 174 w 2820"/>
                <a:gd name="T77" fmla="*/ 50 h 2912"/>
                <a:gd name="T78" fmla="*/ 193 w 2820"/>
                <a:gd name="T79" fmla="*/ 42 h 2912"/>
                <a:gd name="T80" fmla="*/ 228 w 2820"/>
                <a:gd name="T81" fmla="*/ 33 h 2912"/>
                <a:gd name="T82" fmla="*/ 281 w 2820"/>
                <a:gd name="T83" fmla="*/ 25 h 2912"/>
                <a:gd name="T84" fmla="*/ 353 w 2820"/>
                <a:gd name="T85" fmla="*/ 17 h 2912"/>
                <a:gd name="T86" fmla="*/ 448 w 2820"/>
                <a:gd name="T87" fmla="*/ 9 h 2912"/>
                <a:gd name="T88" fmla="*/ 564 w 2820"/>
                <a:gd name="T89" fmla="*/ 1 h 2912"/>
                <a:gd name="T90" fmla="*/ 521 w 2820"/>
                <a:gd name="T91" fmla="*/ 0 h 2912"/>
                <a:gd name="T92" fmla="*/ 1181 w 2820"/>
                <a:gd name="T93" fmla="*/ 109 h 2912"/>
                <a:gd name="T94" fmla="*/ 1181 w 2820"/>
                <a:gd name="T95" fmla="*/ 109 h 29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4DC9B1"/>
                </a:gs>
                <a:gs pos="100000">
                  <a:srgbClr val="0099CC"/>
                </a:gs>
              </a:gsLst>
              <a:lin ang="5400000" scaled="1"/>
            </a:gradFill>
            <a:ln>
              <a:noFill/>
            </a:ln>
            <a:effectLst>
              <a:outerShdw dist="206741" dir="8249373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840" name="Group 7"/>
            <p:cNvGrpSpPr>
              <a:grpSpLocks/>
            </p:cNvGrpSpPr>
            <p:nvPr/>
          </p:nvGrpSpPr>
          <p:grpSpPr bwMode="auto">
            <a:xfrm>
              <a:off x="799" y="526"/>
              <a:ext cx="609" cy="347"/>
              <a:chOff x="1776" y="2417"/>
              <a:chExt cx="1248" cy="1279"/>
            </a:xfrm>
          </p:grpSpPr>
          <p:pic>
            <p:nvPicPr>
              <p:cNvPr id="27863" name="Picture 8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3353"/>
                <a:ext cx="1248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864" name="Oval 9"/>
              <p:cNvSpPr>
                <a:spLocks noChangeArrowheads="1"/>
              </p:cNvSpPr>
              <p:nvPr/>
            </p:nvSpPr>
            <p:spPr bwMode="gray">
              <a:xfrm>
                <a:off x="1877" y="2417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865" name="Oval 10"/>
              <p:cNvSpPr>
                <a:spLocks noChangeArrowheads="1"/>
              </p:cNvSpPr>
              <p:nvPr/>
            </p:nvSpPr>
            <p:spPr bwMode="gray">
              <a:xfrm>
                <a:off x="1890" y="2423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866" name="Oval 11"/>
              <p:cNvSpPr>
                <a:spLocks noChangeArrowheads="1"/>
              </p:cNvSpPr>
              <p:nvPr/>
            </p:nvSpPr>
            <p:spPr bwMode="gray">
              <a:xfrm>
                <a:off x="1901" y="2433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867" name="Oval 12"/>
              <p:cNvSpPr>
                <a:spLocks noChangeArrowheads="1"/>
              </p:cNvSpPr>
              <p:nvPr/>
            </p:nvSpPr>
            <p:spPr bwMode="gray">
              <a:xfrm>
                <a:off x="1959" y="2461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7841" name="Group 13"/>
            <p:cNvGrpSpPr>
              <a:grpSpLocks/>
            </p:cNvGrpSpPr>
            <p:nvPr/>
          </p:nvGrpSpPr>
          <p:grpSpPr bwMode="auto">
            <a:xfrm>
              <a:off x="214" y="464"/>
              <a:ext cx="515" cy="279"/>
              <a:chOff x="576" y="2188"/>
              <a:chExt cx="1056" cy="1028"/>
            </a:xfrm>
          </p:grpSpPr>
          <p:pic>
            <p:nvPicPr>
              <p:cNvPr id="27858" name="Picture 14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2924"/>
                <a:ext cx="1056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859" name="Oval 15"/>
              <p:cNvSpPr>
                <a:spLocks noChangeArrowheads="1"/>
              </p:cNvSpPr>
              <p:nvPr/>
            </p:nvSpPr>
            <p:spPr bwMode="gray">
              <a:xfrm>
                <a:off x="714" y="2188"/>
                <a:ext cx="860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860" name="Oval 16"/>
              <p:cNvSpPr>
                <a:spLocks noChangeArrowheads="1"/>
              </p:cNvSpPr>
              <p:nvPr/>
            </p:nvSpPr>
            <p:spPr bwMode="gray">
              <a:xfrm>
                <a:off x="725" y="2193"/>
                <a:ext cx="839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861" name="Oval 17"/>
              <p:cNvSpPr>
                <a:spLocks noChangeArrowheads="1"/>
              </p:cNvSpPr>
              <p:nvPr/>
            </p:nvSpPr>
            <p:spPr bwMode="gray">
              <a:xfrm>
                <a:off x="734" y="2201"/>
                <a:ext cx="798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862" name="Oval 18"/>
              <p:cNvSpPr>
                <a:spLocks noChangeArrowheads="1"/>
              </p:cNvSpPr>
              <p:nvPr/>
            </p:nvSpPr>
            <p:spPr bwMode="gray">
              <a:xfrm>
                <a:off x="780" y="2223"/>
                <a:ext cx="710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7842" name="Group 19"/>
            <p:cNvGrpSpPr>
              <a:grpSpLocks/>
            </p:cNvGrpSpPr>
            <p:nvPr/>
          </p:nvGrpSpPr>
          <p:grpSpPr bwMode="auto">
            <a:xfrm>
              <a:off x="144" y="230"/>
              <a:ext cx="421" cy="206"/>
              <a:chOff x="432" y="1326"/>
              <a:chExt cx="864" cy="759"/>
            </a:xfrm>
          </p:grpSpPr>
          <p:pic>
            <p:nvPicPr>
              <p:cNvPr id="27853" name="Picture 2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847"/>
                <a:ext cx="864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854" name="Oval 21"/>
              <p:cNvSpPr>
                <a:spLocks noChangeArrowheads="1"/>
              </p:cNvSpPr>
              <p:nvPr/>
            </p:nvSpPr>
            <p:spPr bwMode="gray">
              <a:xfrm>
                <a:off x="560" y="1326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855" name="Oval 22"/>
              <p:cNvSpPr>
                <a:spLocks noChangeArrowheads="1"/>
              </p:cNvSpPr>
              <p:nvPr/>
            </p:nvSpPr>
            <p:spPr bwMode="gray">
              <a:xfrm>
                <a:off x="568" y="1329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856" name="Oval 23"/>
              <p:cNvSpPr>
                <a:spLocks noChangeArrowheads="1"/>
              </p:cNvSpPr>
              <p:nvPr/>
            </p:nvSpPr>
            <p:spPr bwMode="gray">
              <a:xfrm>
                <a:off x="575" y="1336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857" name="Oval 24"/>
              <p:cNvSpPr>
                <a:spLocks noChangeArrowheads="1"/>
              </p:cNvSpPr>
              <p:nvPr/>
            </p:nvSpPr>
            <p:spPr bwMode="gray">
              <a:xfrm>
                <a:off x="609" y="1352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7843" name="Group 25"/>
            <p:cNvGrpSpPr>
              <a:grpSpLocks/>
            </p:cNvGrpSpPr>
            <p:nvPr/>
          </p:nvGrpSpPr>
          <p:grpSpPr bwMode="auto">
            <a:xfrm>
              <a:off x="635" y="131"/>
              <a:ext cx="328" cy="142"/>
              <a:chOff x="1440" y="960"/>
              <a:chExt cx="672" cy="522"/>
            </a:xfrm>
          </p:grpSpPr>
          <p:pic>
            <p:nvPicPr>
              <p:cNvPr id="27848" name="Picture 26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1296"/>
                <a:ext cx="672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849" name="Oval 27"/>
              <p:cNvSpPr>
                <a:spLocks noChangeArrowheads="1"/>
              </p:cNvSpPr>
              <p:nvPr/>
            </p:nvSpPr>
            <p:spPr bwMode="gray">
              <a:xfrm>
                <a:off x="1565" y="960"/>
                <a:ext cx="430" cy="43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850" name="Oval 28"/>
              <p:cNvSpPr>
                <a:spLocks noChangeArrowheads="1"/>
              </p:cNvSpPr>
              <p:nvPr/>
            </p:nvSpPr>
            <p:spPr bwMode="gray">
              <a:xfrm>
                <a:off x="1571" y="962"/>
                <a:ext cx="419" cy="4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851" name="Oval 29"/>
              <p:cNvSpPr>
                <a:spLocks noChangeArrowheads="1"/>
              </p:cNvSpPr>
              <p:nvPr/>
            </p:nvSpPr>
            <p:spPr bwMode="gray">
              <a:xfrm>
                <a:off x="1575" y="966"/>
                <a:ext cx="399" cy="392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852" name="Oval 30"/>
              <p:cNvSpPr>
                <a:spLocks noChangeArrowheads="1"/>
              </p:cNvSpPr>
              <p:nvPr/>
            </p:nvSpPr>
            <p:spPr bwMode="gray">
              <a:xfrm>
                <a:off x="1598" y="978"/>
                <a:ext cx="355" cy="31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7844" name="Text Box 31"/>
            <p:cNvSpPr txBox="1">
              <a:spLocks noChangeArrowheads="1"/>
            </p:cNvSpPr>
            <p:nvPr/>
          </p:nvSpPr>
          <p:spPr bwMode="auto">
            <a:xfrm>
              <a:off x="656" y="151"/>
              <a:ext cx="27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</a:p>
          </p:txBody>
        </p:sp>
        <p:sp>
          <p:nvSpPr>
            <p:cNvPr id="27845" name="Text Box 32"/>
            <p:cNvSpPr txBox="1">
              <a:spLocks noChangeArrowheads="1"/>
            </p:cNvSpPr>
            <p:nvPr/>
          </p:nvSpPr>
          <p:spPr bwMode="auto">
            <a:xfrm>
              <a:off x="201" y="249"/>
              <a:ext cx="36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</a:p>
          </p:txBody>
        </p:sp>
        <p:sp>
          <p:nvSpPr>
            <p:cNvPr id="27846" name="Text Box 33"/>
            <p:cNvSpPr txBox="1">
              <a:spLocks noChangeArrowheads="1"/>
            </p:cNvSpPr>
            <p:nvPr/>
          </p:nvSpPr>
          <p:spPr bwMode="auto">
            <a:xfrm>
              <a:off x="358" y="480"/>
              <a:ext cx="2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Ô</a:t>
              </a:r>
            </a:p>
          </p:txBody>
        </p:sp>
        <p:sp>
          <p:nvSpPr>
            <p:cNvPr id="27847" name="Text Box 34"/>
            <p:cNvSpPr txBox="1">
              <a:spLocks noChangeArrowheads="1"/>
            </p:cNvSpPr>
            <p:nvPr/>
          </p:nvSpPr>
          <p:spPr bwMode="auto">
            <a:xfrm>
              <a:off x="853" y="577"/>
              <a:ext cx="5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</a:p>
          </p:txBody>
        </p:sp>
      </p:grpSp>
      <p:grpSp>
        <p:nvGrpSpPr>
          <p:cNvPr id="89123" name="Group 35"/>
          <p:cNvGrpSpPr>
            <a:grpSpLocks/>
          </p:cNvGrpSpPr>
          <p:nvPr/>
        </p:nvGrpSpPr>
        <p:grpSpPr bwMode="auto">
          <a:xfrm>
            <a:off x="914400" y="0"/>
            <a:ext cx="6096000" cy="4495800"/>
            <a:chOff x="576" y="144"/>
            <a:chExt cx="3840" cy="2832"/>
          </a:xfrm>
        </p:grpSpPr>
        <p:sp>
          <p:nvSpPr>
            <p:cNvPr id="27806" name="Freeform 36"/>
            <p:cNvSpPr>
              <a:spLocks noEditPoints="1"/>
            </p:cNvSpPr>
            <p:nvPr/>
          </p:nvSpPr>
          <p:spPr bwMode="gray">
            <a:xfrm>
              <a:off x="672" y="432"/>
              <a:ext cx="3744" cy="2544"/>
            </a:xfrm>
            <a:custGeom>
              <a:avLst/>
              <a:gdLst>
                <a:gd name="T0" fmla="*/ 1925 w 2820"/>
                <a:gd name="T1" fmla="*/ 38 h 2912"/>
                <a:gd name="T2" fmla="*/ 1448 w 2820"/>
                <a:gd name="T3" fmla="*/ 128 h 2912"/>
                <a:gd name="T4" fmla="*/ 1048 w 2820"/>
                <a:gd name="T5" fmla="*/ 229 h 2912"/>
                <a:gd name="T6" fmla="*/ 716 w 2820"/>
                <a:gd name="T7" fmla="*/ 341 h 2912"/>
                <a:gd name="T8" fmla="*/ 447 w 2820"/>
                <a:gd name="T9" fmla="*/ 461 h 2912"/>
                <a:gd name="T10" fmla="*/ 247 w 2820"/>
                <a:gd name="T11" fmla="*/ 589 h 2912"/>
                <a:gd name="T12" fmla="*/ 106 w 2820"/>
                <a:gd name="T13" fmla="*/ 721 h 2912"/>
                <a:gd name="T14" fmla="*/ 25 w 2820"/>
                <a:gd name="T15" fmla="*/ 856 h 2912"/>
                <a:gd name="T16" fmla="*/ 0 w 2820"/>
                <a:gd name="T17" fmla="*/ 992 h 2912"/>
                <a:gd name="T18" fmla="*/ 32 w 2820"/>
                <a:gd name="T19" fmla="*/ 1126 h 2912"/>
                <a:gd name="T20" fmla="*/ 113 w 2820"/>
                <a:gd name="T21" fmla="*/ 1259 h 2912"/>
                <a:gd name="T22" fmla="*/ 243 w 2820"/>
                <a:gd name="T23" fmla="*/ 1387 h 2912"/>
                <a:gd name="T24" fmla="*/ 420 w 2820"/>
                <a:gd name="T25" fmla="*/ 1510 h 2912"/>
                <a:gd name="T26" fmla="*/ 641 w 2820"/>
                <a:gd name="T27" fmla="*/ 1622 h 2912"/>
                <a:gd name="T28" fmla="*/ 903 w 2820"/>
                <a:gd name="T29" fmla="*/ 1726 h 2912"/>
                <a:gd name="T30" fmla="*/ 1206 w 2820"/>
                <a:gd name="T31" fmla="*/ 1818 h 2912"/>
                <a:gd name="T32" fmla="*/ 1540 w 2820"/>
                <a:gd name="T33" fmla="*/ 1896 h 2912"/>
                <a:gd name="T34" fmla="*/ 1914 w 2820"/>
                <a:gd name="T35" fmla="*/ 1957 h 2912"/>
                <a:gd name="T36" fmla="*/ 2317 w 2820"/>
                <a:gd name="T37" fmla="*/ 2001 h 2912"/>
                <a:gd name="T38" fmla="*/ 2746 w 2820"/>
                <a:gd name="T39" fmla="*/ 2026 h 2912"/>
                <a:gd name="T40" fmla="*/ 3205 w 2820"/>
                <a:gd name="T41" fmla="*/ 2029 h 2912"/>
                <a:gd name="T42" fmla="*/ 3684 w 2820"/>
                <a:gd name="T43" fmla="*/ 2008 h 2912"/>
                <a:gd name="T44" fmla="*/ 4185 w 2820"/>
                <a:gd name="T45" fmla="*/ 1965 h 2912"/>
                <a:gd name="T46" fmla="*/ 4485 w 2820"/>
                <a:gd name="T47" fmla="*/ 2223 h 2912"/>
                <a:gd name="T48" fmla="*/ 3293 w 2820"/>
                <a:gd name="T49" fmla="*/ 1185 h 2912"/>
                <a:gd name="T50" fmla="*/ 3448 w 2820"/>
                <a:gd name="T51" fmla="*/ 1461 h 2912"/>
                <a:gd name="T52" fmla="*/ 3152 w 2820"/>
                <a:gd name="T53" fmla="*/ 1477 h 2912"/>
                <a:gd name="T54" fmla="*/ 2848 w 2820"/>
                <a:gd name="T55" fmla="*/ 1476 h 2912"/>
                <a:gd name="T56" fmla="*/ 2541 w 2820"/>
                <a:gd name="T57" fmla="*/ 1459 h 2912"/>
                <a:gd name="T58" fmla="*/ 2242 w 2820"/>
                <a:gd name="T59" fmla="*/ 1428 h 2912"/>
                <a:gd name="T60" fmla="*/ 1953 w 2820"/>
                <a:gd name="T61" fmla="*/ 1383 h 2912"/>
                <a:gd name="T62" fmla="*/ 1678 w 2820"/>
                <a:gd name="T63" fmla="*/ 1325 h 2912"/>
                <a:gd name="T64" fmla="*/ 1427 w 2820"/>
                <a:gd name="T65" fmla="*/ 1256 h 2912"/>
                <a:gd name="T66" fmla="*/ 1206 w 2820"/>
                <a:gd name="T67" fmla="*/ 1177 h 2912"/>
                <a:gd name="T68" fmla="*/ 1018 w 2820"/>
                <a:gd name="T69" fmla="*/ 1090 h 2912"/>
                <a:gd name="T70" fmla="*/ 871 w 2820"/>
                <a:gd name="T71" fmla="*/ 995 h 2912"/>
                <a:gd name="T72" fmla="*/ 773 w 2820"/>
                <a:gd name="T73" fmla="*/ 893 h 2912"/>
                <a:gd name="T74" fmla="*/ 722 w 2820"/>
                <a:gd name="T75" fmla="*/ 788 h 2912"/>
                <a:gd name="T76" fmla="*/ 733 w 2820"/>
                <a:gd name="T77" fmla="*/ 678 h 2912"/>
                <a:gd name="T78" fmla="*/ 811 w 2820"/>
                <a:gd name="T79" fmla="*/ 566 h 2912"/>
                <a:gd name="T80" fmla="*/ 959 w 2820"/>
                <a:gd name="T81" fmla="*/ 452 h 2912"/>
                <a:gd name="T82" fmla="*/ 1182 w 2820"/>
                <a:gd name="T83" fmla="*/ 339 h 2912"/>
                <a:gd name="T84" fmla="*/ 1488 w 2820"/>
                <a:gd name="T85" fmla="*/ 227 h 2912"/>
                <a:gd name="T86" fmla="*/ 1887 w 2820"/>
                <a:gd name="T87" fmla="*/ 118 h 2912"/>
                <a:gd name="T88" fmla="*/ 2377 w 2820"/>
                <a:gd name="T89" fmla="*/ 12 h 2912"/>
                <a:gd name="T90" fmla="*/ 2193 w 2820"/>
                <a:gd name="T91" fmla="*/ 0 h 2912"/>
                <a:gd name="T92" fmla="*/ 4971 w 2820"/>
                <a:gd name="T93" fmla="*/ 1476 h 2912"/>
                <a:gd name="T94" fmla="*/ 4971 w 2820"/>
                <a:gd name="T95" fmla="*/ 1476 h 29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4DC9B1"/>
                </a:gs>
                <a:gs pos="100000">
                  <a:srgbClr val="0099CC"/>
                </a:gs>
              </a:gsLst>
              <a:lin ang="5400000" scaled="1"/>
            </a:gradFill>
            <a:ln>
              <a:noFill/>
            </a:ln>
            <a:effectLst>
              <a:outerShdw dist="206741" dir="8249373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807" name="Group 37"/>
            <p:cNvGrpSpPr>
              <a:grpSpLocks/>
            </p:cNvGrpSpPr>
            <p:nvPr/>
          </p:nvGrpSpPr>
          <p:grpSpPr bwMode="auto">
            <a:xfrm>
              <a:off x="1920" y="1601"/>
              <a:ext cx="1248" cy="1279"/>
              <a:chOff x="1920" y="1601"/>
              <a:chExt cx="1248" cy="1279"/>
            </a:xfrm>
          </p:grpSpPr>
          <p:grpSp>
            <p:nvGrpSpPr>
              <p:cNvPr id="27832" name="Group 38"/>
              <p:cNvGrpSpPr>
                <a:grpSpLocks/>
              </p:cNvGrpSpPr>
              <p:nvPr/>
            </p:nvGrpSpPr>
            <p:grpSpPr bwMode="auto">
              <a:xfrm>
                <a:off x="1920" y="1601"/>
                <a:ext cx="1248" cy="1279"/>
                <a:chOff x="1776" y="2417"/>
                <a:chExt cx="1248" cy="1279"/>
              </a:xfrm>
            </p:grpSpPr>
            <p:pic>
              <p:nvPicPr>
                <p:cNvPr id="27834" name="Picture 39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76" y="3353"/>
                  <a:ext cx="1248" cy="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835" name="Oval 40"/>
                <p:cNvSpPr>
                  <a:spLocks noChangeArrowheads="1"/>
                </p:cNvSpPr>
                <p:nvPr/>
              </p:nvSpPr>
              <p:spPr bwMode="gray">
                <a:xfrm>
                  <a:off x="1877" y="2417"/>
                  <a:ext cx="1074" cy="107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7836" name="Oval 41"/>
                <p:cNvSpPr>
                  <a:spLocks noChangeArrowheads="1"/>
                </p:cNvSpPr>
                <p:nvPr/>
              </p:nvSpPr>
              <p:spPr bwMode="gray">
                <a:xfrm>
                  <a:off x="1890" y="2423"/>
                  <a:ext cx="1049" cy="104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7837" name="Oval 42"/>
                <p:cNvSpPr>
                  <a:spLocks noChangeArrowheads="1"/>
                </p:cNvSpPr>
                <p:nvPr/>
              </p:nvSpPr>
              <p:spPr bwMode="gray">
                <a:xfrm>
                  <a:off x="1901" y="2433"/>
                  <a:ext cx="998" cy="9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7838" name="Oval 43"/>
                <p:cNvSpPr>
                  <a:spLocks noChangeArrowheads="1"/>
                </p:cNvSpPr>
                <p:nvPr/>
              </p:nvSpPr>
              <p:spPr bwMode="gray">
                <a:xfrm>
                  <a:off x="1959" y="2461"/>
                  <a:ext cx="888" cy="7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833" name="Text Box 44"/>
              <p:cNvSpPr txBox="1">
                <a:spLocks noChangeArrowheads="1"/>
              </p:cNvSpPr>
              <p:nvPr/>
            </p:nvSpPr>
            <p:spPr bwMode="auto">
              <a:xfrm>
                <a:off x="2244" y="1997"/>
                <a:ext cx="63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</a:p>
            </p:txBody>
          </p:sp>
        </p:grpSp>
        <p:grpSp>
          <p:nvGrpSpPr>
            <p:cNvPr id="27808" name="Group 45"/>
            <p:cNvGrpSpPr>
              <a:grpSpLocks/>
            </p:cNvGrpSpPr>
            <p:nvPr/>
          </p:nvGrpSpPr>
          <p:grpSpPr bwMode="auto">
            <a:xfrm>
              <a:off x="720" y="1372"/>
              <a:ext cx="1056" cy="1028"/>
              <a:chOff x="720" y="1372"/>
              <a:chExt cx="1056" cy="1028"/>
            </a:xfrm>
          </p:grpSpPr>
          <p:grpSp>
            <p:nvGrpSpPr>
              <p:cNvPr id="27825" name="Group 46"/>
              <p:cNvGrpSpPr>
                <a:grpSpLocks/>
              </p:cNvGrpSpPr>
              <p:nvPr/>
            </p:nvGrpSpPr>
            <p:grpSpPr bwMode="auto">
              <a:xfrm>
                <a:off x="720" y="1372"/>
                <a:ext cx="1056" cy="1028"/>
                <a:chOff x="576" y="2188"/>
                <a:chExt cx="1056" cy="1028"/>
              </a:xfrm>
            </p:grpSpPr>
            <p:pic>
              <p:nvPicPr>
                <p:cNvPr id="27827" name="Picture 47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" y="2924"/>
                  <a:ext cx="1056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828" name="Oval 48"/>
                <p:cNvSpPr>
                  <a:spLocks noChangeArrowheads="1"/>
                </p:cNvSpPr>
                <p:nvPr/>
              </p:nvSpPr>
              <p:spPr bwMode="gray">
                <a:xfrm>
                  <a:off x="714" y="2188"/>
                  <a:ext cx="860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7829" name="Oval 49"/>
                <p:cNvSpPr>
                  <a:spLocks noChangeArrowheads="1"/>
                </p:cNvSpPr>
                <p:nvPr/>
              </p:nvSpPr>
              <p:spPr bwMode="gray">
                <a:xfrm>
                  <a:off x="725" y="2193"/>
                  <a:ext cx="839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7830" name="Oval 50"/>
                <p:cNvSpPr>
                  <a:spLocks noChangeArrowheads="1"/>
                </p:cNvSpPr>
                <p:nvPr/>
              </p:nvSpPr>
              <p:spPr bwMode="gray">
                <a:xfrm>
                  <a:off x="734" y="2201"/>
                  <a:ext cx="798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7831" name="Oval 51"/>
                <p:cNvSpPr>
                  <a:spLocks noChangeArrowheads="1"/>
                </p:cNvSpPr>
                <p:nvPr/>
              </p:nvSpPr>
              <p:spPr bwMode="gray">
                <a:xfrm>
                  <a:off x="780" y="2223"/>
                  <a:ext cx="710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826" name="Text Box 52"/>
              <p:cNvSpPr txBox="1">
                <a:spLocks noChangeArrowheads="1"/>
              </p:cNvSpPr>
              <p:nvPr/>
            </p:nvSpPr>
            <p:spPr bwMode="auto">
              <a:xfrm>
                <a:off x="1148" y="1674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Ô</a:t>
                </a:r>
              </a:p>
            </p:txBody>
          </p:sp>
        </p:grpSp>
        <p:grpSp>
          <p:nvGrpSpPr>
            <p:cNvPr id="27809" name="Group 53"/>
            <p:cNvGrpSpPr>
              <a:grpSpLocks/>
            </p:cNvGrpSpPr>
            <p:nvPr/>
          </p:nvGrpSpPr>
          <p:grpSpPr bwMode="auto">
            <a:xfrm>
              <a:off x="576" y="510"/>
              <a:ext cx="864" cy="759"/>
              <a:chOff x="576" y="510"/>
              <a:chExt cx="864" cy="759"/>
            </a:xfrm>
          </p:grpSpPr>
          <p:grpSp>
            <p:nvGrpSpPr>
              <p:cNvPr id="27818" name="Group 54"/>
              <p:cNvGrpSpPr>
                <a:grpSpLocks/>
              </p:cNvGrpSpPr>
              <p:nvPr/>
            </p:nvGrpSpPr>
            <p:grpSpPr bwMode="auto">
              <a:xfrm>
                <a:off x="576" y="510"/>
                <a:ext cx="864" cy="759"/>
                <a:chOff x="432" y="1326"/>
                <a:chExt cx="864" cy="759"/>
              </a:xfrm>
            </p:grpSpPr>
            <p:pic>
              <p:nvPicPr>
                <p:cNvPr id="27820" name="Picture 55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" y="1847"/>
                  <a:ext cx="864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821" name="Oval 56"/>
                <p:cNvSpPr>
                  <a:spLocks noChangeArrowheads="1"/>
                </p:cNvSpPr>
                <p:nvPr/>
              </p:nvSpPr>
              <p:spPr bwMode="gray">
                <a:xfrm>
                  <a:off x="560" y="1326"/>
                  <a:ext cx="645" cy="6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7822" name="Oval 57"/>
                <p:cNvSpPr>
                  <a:spLocks noChangeArrowheads="1"/>
                </p:cNvSpPr>
                <p:nvPr/>
              </p:nvSpPr>
              <p:spPr bwMode="gray">
                <a:xfrm>
                  <a:off x="568" y="1329"/>
                  <a:ext cx="630" cy="6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7823" name="Oval 58"/>
                <p:cNvSpPr>
                  <a:spLocks noChangeArrowheads="1"/>
                </p:cNvSpPr>
                <p:nvPr/>
              </p:nvSpPr>
              <p:spPr bwMode="gray">
                <a:xfrm>
                  <a:off x="575" y="1336"/>
                  <a:ext cx="599" cy="5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7824" name="Oval 59"/>
                <p:cNvSpPr>
                  <a:spLocks noChangeArrowheads="1"/>
                </p:cNvSpPr>
                <p:nvPr/>
              </p:nvSpPr>
              <p:spPr bwMode="gray">
                <a:xfrm>
                  <a:off x="609" y="1352"/>
                  <a:ext cx="534" cy="4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819" name="Text Box 60"/>
              <p:cNvSpPr txBox="1">
                <a:spLocks noChangeArrowheads="1"/>
              </p:cNvSpPr>
              <p:nvPr/>
            </p:nvSpPr>
            <p:spPr bwMode="auto">
              <a:xfrm>
                <a:off x="784" y="731"/>
                <a:ext cx="5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CHƠI</a:t>
                </a:r>
              </a:p>
            </p:txBody>
          </p:sp>
        </p:grpSp>
        <p:grpSp>
          <p:nvGrpSpPr>
            <p:cNvPr id="27810" name="Group 61"/>
            <p:cNvGrpSpPr>
              <a:grpSpLocks/>
            </p:cNvGrpSpPr>
            <p:nvPr/>
          </p:nvGrpSpPr>
          <p:grpSpPr bwMode="auto">
            <a:xfrm>
              <a:off x="1584" y="144"/>
              <a:ext cx="672" cy="522"/>
              <a:chOff x="1584" y="144"/>
              <a:chExt cx="672" cy="522"/>
            </a:xfrm>
          </p:grpSpPr>
          <p:grpSp>
            <p:nvGrpSpPr>
              <p:cNvPr id="27811" name="Group 62"/>
              <p:cNvGrpSpPr>
                <a:grpSpLocks/>
              </p:cNvGrpSpPr>
              <p:nvPr/>
            </p:nvGrpSpPr>
            <p:grpSpPr bwMode="auto">
              <a:xfrm>
                <a:off x="1584" y="144"/>
                <a:ext cx="672" cy="522"/>
                <a:chOff x="1440" y="960"/>
                <a:chExt cx="672" cy="522"/>
              </a:xfrm>
            </p:grpSpPr>
            <p:pic>
              <p:nvPicPr>
                <p:cNvPr id="27813" name="Picture 63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1296"/>
                  <a:ext cx="672" cy="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814" name="Oval 64"/>
                <p:cNvSpPr>
                  <a:spLocks noChangeArrowheads="1"/>
                </p:cNvSpPr>
                <p:nvPr/>
              </p:nvSpPr>
              <p:spPr bwMode="gray">
                <a:xfrm>
                  <a:off x="1565" y="960"/>
                  <a:ext cx="430" cy="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7815" name="Oval 65"/>
                <p:cNvSpPr>
                  <a:spLocks noChangeArrowheads="1"/>
                </p:cNvSpPr>
                <p:nvPr/>
              </p:nvSpPr>
              <p:spPr bwMode="gray">
                <a:xfrm>
                  <a:off x="1571" y="962"/>
                  <a:ext cx="419" cy="4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7816" name="Oval 66"/>
                <p:cNvSpPr>
                  <a:spLocks noChangeArrowheads="1"/>
                </p:cNvSpPr>
                <p:nvPr/>
              </p:nvSpPr>
              <p:spPr bwMode="gray">
                <a:xfrm>
                  <a:off x="1575" y="966"/>
                  <a:ext cx="399" cy="39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7817" name="Oval 67"/>
                <p:cNvSpPr>
                  <a:spLocks noChangeArrowheads="1"/>
                </p:cNvSpPr>
                <p:nvPr/>
              </p:nvSpPr>
              <p:spPr bwMode="gray">
                <a:xfrm>
                  <a:off x="1598" y="978"/>
                  <a:ext cx="355" cy="3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812" name="Text Box 68"/>
              <p:cNvSpPr txBox="1">
                <a:spLocks noChangeArrowheads="1"/>
              </p:cNvSpPr>
              <p:nvPr/>
            </p:nvSpPr>
            <p:spPr bwMode="auto">
              <a:xfrm>
                <a:off x="1747" y="285"/>
                <a:ext cx="35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1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TRÒ</a:t>
                </a:r>
              </a:p>
            </p:txBody>
          </p:sp>
        </p:grpSp>
      </p:grpSp>
      <p:sp>
        <p:nvSpPr>
          <p:cNvPr id="27655" name="Rectangle 69"/>
          <p:cNvSpPr>
            <a:spLocks noChangeArrowheads="1"/>
          </p:cNvSpPr>
          <p:nvPr/>
        </p:nvSpPr>
        <p:spPr bwMode="auto">
          <a:xfrm>
            <a:off x="228600" y="1028700"/>
            <a:ext cx="8910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6" name="Rectangle 70"/>
          <p:cNvSpPr>
            <a:spLocks noChangeArrowheads="1"/>
          </p:cNvSpPr>
          <p:nvPr/>
        </p:nvSpPr>
        <p:spPr bwMode="auto">
          <a:xfrm>
            <a:off x="76200" y="1195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159" name="Rectangle 71"/>
          <p:cNvSpPr>
            <a:spLocks noChangeArrowheads="1"/>
          </p:cNvSpPr>
          <p:nvPr/>
        </p:nvSpPr>
        <p:spPr bwMode="auto">
          <a:xfrm>
            <a:off x="228600" y="1828800"/>
            <a:ext cx="609600" cy="609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9160" name="Rectangle 72"/>
          <p:cNvSpPr>
            <a:spLocks noChangeArrowheads="1"/>
          </p:cNvSpPr>
          <p:nvPr/>
        </p:nvSpPr>
        <p:spPr bwMode="auto">
          <a:xfrm>
            <a:off x="228600" y="2438400"/>
            <a:ext cx="609600" cy="6096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9161" name="Rectangle 73"/>
          <p:cNvSpPr>
            <a:spLocks noChangeArrowheads="1"/>
          </p:cNvSpPr>
          <p:nvPr/>
        </p:nvSpPr>
        <p:spPr bwMode="auto">
          <a:xfrm>
            <a:off x="228600" y="3048000"/>
            <a:ext cx="6096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9162" name="Rectangle 74"/>
          <p:cNvSpPr>
            <a:spLocks noChangeArrowheads="1"/>
          </p:cNvSpPr>
          <p:nvPr/>
        </p:nvSpPr>
        <p:spPr bwMode="auto">
          <a:xfrm>
            <a:off x="228600" y="3662363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9163" name="Rectangle 75"/>
          <p:cNvSpPr>
            <a:spLocks noChangeArrowheads="1"/>
          </p:cNvSpPr>
          <p:nvPr/>
        </p:nvSpPr>
        <p:spPr bwMode="auto">
          <a:xfrm>
            <a:off x="228600" y="4271963"/>
            <a:ext cx="609600" cy="6096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9164" name="Rectangle 76"/>
          <p:cNvSpPr>
            <a:spLocks noChangeArrowheads="1"/>
          </p:cNvSpPr>
          <p:nvPr/>
        </p:nvSpPr>
        <p:spPr bwMode="auto">
          <a:xfrm>
            <a:off x="228600" y="4881563"/>
            <a:ext cx="609600" cy="609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9165" name="Oval 77"/>
          <p:cNvSpPr>
            <a:spLocks noChangeArrowheads="1"/>
          </p:cNvSpPr>
          <p:nvPr/>
        </p:nvSpPr>
        <p:spPr bwMode="auto">
          <a:xfrm>
            <a:off x="228600" y="6172200"/>
            <a:ext cx="15240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Ô CHỮ BÍ MẬT</a:t>
            </a:r>
          </a:p>
        </p:txBody>
      </p:sp>
      <p:sp>
        <p:nvSpPr>
          <p:cNvPr id="89166" name="WordArt 78"/>
          <p:cNvSpPr>
            <a:spLocks noChangeArrowheads="1" noChangeShapeType="1" noTextEdit="1"/>
          </p:cNvSpPr>
          <p:nvPr/>
        </p:nvSpPr>
        <p:spPr bwMode="auto">
          <a:xfrm>
            <a:off x="4191000" y="76200"/>
            <a:ext cx="2209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CỦNG CỐ</a:t>
            </a:r>
          </a:p>
        </p:txBody>
      </p:sp>
      <p:grpSp>
        <p:nvGrpSpPr>
          <p:cNvPr id="89167" name="Group 79"/>
          <p:cNvGrpSpPr>
            <a:grpSpLocks/>
          </p:cNvGrpSpPr>
          <p:nvPr/>
        </p:nvGrpSpPr>
        <p:grpSpPr bwMode="auto">
          <a:xfrm>
            <a:off x="2071688" y="1828800"/>
            <a:ext cx="6705600" cy="3657600"/>
            <a:chOff x="1305" y="1152"/>
            <a:chExt cx="4224" cy="2304"/>
          </a:xfrm>
        </p:grpSpPr>
        <p:grpSp>
          <p:nvGrpSpPr>
            <p:cNvPr id="27750" name="Group 80"/>
            <p:cNvGrpSpPr>
              <a:grpSpLocks/>
            </p:cNvGrpSpPr>
            <p:nvPr/>
          </p:nvGrpSpPr>
          <p:grpSpPr bwMode="auto">
            <a:xfrm>
              <a:off x="1689" y="1152"/>
              <a:ext cx="3456" cy="384"/>
              <a:chOff x="432" y="1296"/>
              <a:chExt cx="3456" cy="384"/>
            </a:xfrm>
          </p:grpSpPr>
          <p:sp>
            <p:nvSpPr>
              <p:cNvPr id="89169" name="Rectangle 81"/>
              <p:cNvSpPr>
                <a:spLocks noChangeArrowheads="1"/>
              </p:cNvSpPr>
              <p:nvPr/>
            </p:nvSpPr>
            <p:spPr bwMode="auto">
              <a:xfrm>
                <a:off x="3504" y="129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70" name="Rectangle 82"/>
              <p:cNvSpPr>
                <a:spLocks noChangeArrowheads="1"/>
              </p:cNvSpPr>
              <p:nvPr/>
            </p:nvSpPr>
            <p:spPr bwMode="auto">
              <a:xfrm>
                <a:off x="3120" y="129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71" name="Rectangle 83"/>
              <p:cNvSpPr>
                <a:spLocks noChangeArrowheads="1"/>
              </p:cNvSpPr>
              <p:nvPr/>
            </p:nvSpPr>
            <p:spPr bwMode="auto">
              <a:xfrm>
                <a:off x="2736" y="129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72" name="Rectangle 84"/>
              <p:cNvSpPr>
                <a:spLocks noChangeArrowheads="1"/>
              </p:cNvSpPr>
              <p:nvPr/>
            </p:nvSpPr>
            <p:spPr bwMode="auto">
              <a:xfrm>
                <a:off x="2352" y="129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73" name="Rectangle 85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74" name="Rectangle 86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75" name="Rectangle 87"/>
              <p:cNvSpPr>
                <a:spLocks noChangeArrowheads="1"/>
              </p:cNvSpPr>
              <p:nvPr/>
            </p:nvSpPr>
            <p:spPr bwMode="auto">
              <a:xfrm>
                <a:off x="1584" y="129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76" name="Rectangle 88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77" name="Rectangle 89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751" name="Group 90"/>
            <p:cNvGrpSpPr>
              <a:grpSpLocks/>
            </p:cNvGrpSpPr>
            <p:nvPr/>
          </p:nvGrpSpPr>
          <p:grpSpPr bwMode="auto">
            <a:xfrm>
              <a:off x="1305" y="1920"/>
              <a:ext cx="4224" cy="384"/>
              <a:chOff x="336" y="3741"/>
              <a:chExt cx="4224" cy="384"/>
            </a:xfrm>
          </p:grpSpPr>
          <p:sp>
            <p:nvSpPr>
              <p:cNvPr id="89179" name="Rectangle 91"/>
              <p:cNvSpPr>
                <a:spLocks noChangeArrowheads="1"/>
              </p:cNvSpPr>
              <p:nvPr/>
            </p:nvSpPr>
            <p:spPr bwMode="auto">
              <a:xfrm>
                <a:off x="3408" y="3741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80" name="Rectangle 92"/>
              <p:cNvSpPr>
                <a:spLocks noChangeArrowheads="1"/>
              </p:cNvSpPr>
              <p:nvPr/>
            </p:nvSpPr>
            <p:spPr bwMode="auto">
              <a:xfrm>
                <a:off x="3024" y="3741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81" name="Rectangle 93"/>
              <p:cNvSpPr>
                <a:spLocks noChangeArrowheads="1"/>
              </p:cNvSpPr>
              <p:nvPr/>
            </p:nvSpPr>
            <p:spPr bwMode="auto">
              <a:xfrm>
                <a:off x="2640" y="3741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82" name="Rectangle 94"/>
              <p:cNvSpPr>
                <a:spLocks noChangeArrowheads="1"/>
              </p:cNvSpPr>
              <p:nvPr/>
            </p:nvSpPr>
            <p:spPr bwMode="auto">
              <a:xfrm>
                <a:off x="2256" y="3741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83" name="Rectangle 95"/>
              <p:cNvSpPr>
                <a:spLocks noChangeArrowheads="1"/>
              </p:cNvSpPr>
              <p:nvPr/>
            </p:nvSpPr>
            <p:spPr bwMode="auto">
              <a:xfrm>
                <a:off x="1872" y="3741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84" name="Rectangle 96"/>
              <p:cNvSpPr>
                <a:spLocks noChangeArrowheads="1"/>
              </p:cNvSpPr>
              <p:nvPr/>
            </p:nvSpPr>
            <p:spPr bwMode="auto">
              <a:xfrm>
                <a:off x="1104" y="3741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85" name="Rectangle 97"/>
              <p:cNvSpPr>
                <a:spLocks noChangeArrowheads="1"/>
              </p:cNvSpPr>
              <p:nvPr/>
            </p:nvSpPr>
            <p:spPr bwMode="auto">
              <a:xfrm>
                <a:off x="1488" y="3741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86" name="Rectangle 98"/>
              <p:cNvSpPr>
                <a:spLocks noChangeArrowheads="1"/>
              </p:cNvSpPr>
              <p:nvPr/>
            </p:nvSpPr>
            <p:spPr bwMode="auto">
              <a:xfrm>
                <a:off x="336" y="3741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87" name="Rectangle 99"/>
              <p:cNvSpPr>
                <a:spLocks noChangeArrowheads="1"/>
              </p:cNvSpPr>
              <p:nvPr/>
            </p:nvSpPr>
            <p:spPr bwMode="auto">
              <a:xfrm>
                <a:off x="720" y="3741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88" name="Rectangle 100"/>
              <p:cNvSpPr>
                <a:spLocks noChangeArrowheads="1"/>
              </p:cNvSpPr>
              <p:nvPr/>
            </p:nvSpPr>
            <p:spPr bwMode="auto">
              <a:xfrm>
                <a:off x="3792" y="3741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89" name="Rectangle 101"/>
              <p:cNvSpPr>
                <a:spLocks noChangeArrowheads="1"/>
              </p:cNvSpPr>
              <p:nvPr/>
            </p:nvSpPr>
            <p:spPr bwMode="auto">
              <a:xfrm>
                <a:off x="4176" y="3741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752" name="Group 102"/>
            <p:cNvGrpSpPr>
              <a:grpSpLocks/>
            </p:cNvGrpSpPr>
            <p:nvPr/>
          </p:nvGrpSpPr>
          <p:grpSpPr bwMode="auto">
            <a:xfrm>
              <a:off x="2073" y="2310"/>
              <a:ext cx="2688" cy="384"/>
              <a:chOff x="2352" y="3024"/>
              <a:chExt cx="2688" cy="384"/>
            </a:xfrm>
          </p:grpSpPr>
          <p:sp>
            <p:nvSpPr>
              <p:cNvPr id="89191" name="Rectangle 103"/>
              <p:cNvSpPr>
                <a:spLocks noChangeArrowheads="1"/>
              </p:cNvSpPr>
              <p:nvPr/>
            </p:nvSpPr>
            <p:spPr bwMode="auto">
              <a:xfrm>
                <a:off x="4656" y="3024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92" name="Rectangle 104"/>
              <p:cNvSpPr>
                <a:spLocks noChangeArrowheads="1"/>
              </p:cNvSpPr>
              <p:nvPr/>
            </p:nvSpPr>
            <p:spPr bwMode="auto">
              <a:xfrm>
                <a:off x="4272" y="3024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93" name="Rectangle 105"/>
              <p:cNvSpPr>
                <a:spLocks noChangeArrowheads="1"/>
              </p:cNvSpPr>
              <p:nvPr/>
            </p:nvSpPr>
            <p:spPr bwMode="auto">
              <a:xfrm>
                <a:off x="3888" y="3024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94" name="Rectangle 106"/>
              <p:cNvSpPr>
                <a:spLocks noChangeArrowheads="1"/>
              </p:cNvSpPr>
              <p:nvPr/>
            </p:nvSpPr>
            <p:spPr bwMode="auto">
              <a:xfrm>
                <a:off x="3504" y="3024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95" name="Rectangle 107"/>
              <p:cNvSpPr>
                <a:spLocks noChangeArrowheads="1"/>
              </p:cNvSpPr>
              <p:nvPr/>
            </p:nvSpPr>
            <p:spPr bwMode="auto">
              <a:xfrm>
                <a:off x="2736" y="3024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96" name="Rectangle 108"/>
              <p:cNvSpPr>
                <a:spLocks noChangeArrowheads="1"/>
              </p:cNvSpPr>
              <p:nvPr/>
            </p:nvSpPr>
            <p:spPr bwMode="auto">
              <a:xfrm>
                <a:off x="3120" y="3024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197" name="Rectangle 109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753" name="Group 110"/>
            <p:cNvGrpSpPr>
              <a:grpSpLocks/>
            </p:cNvGrpSpPr>
            <p:nvPr/>
          </p:nvGrpSpPr>
          <p:grpSpPr bwMode="auto">
            <a:xfrm>
              <a:off x="2457" y="2688"/>
              <a:ext cx="2304" cy="384"/>
              <a:chOff x="2016" y="2400"/>
              <a:chExt cx="2304" cy="384"/>
            </a:xfrm>
          </p:grpSpPr>
          <p:sp>
            <p:nvSpPr>
              <p:cNvPr id="89199" name="Rectangle 111"/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00" name="Rectangle 112"/>
              <p:cNvSpPr>
                <a:spLocks noChangeArrowheads="1"/>
              </p:cNvSpPr>
              <p:nvPr/>
            </p:nvSpPr>
            <p:spPr bwMode="auto">
              <a:xfrm>
                <a:off x="3552" y="2400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01" name="Rectangle 113"/>
              <p:cNvSpPr>
                <a:spLocks noChangeArrowheads="1"/>
              </p:cNvSpPr>
              <p:nvPr/>
            </p:nvSpPr>
            <p:spPr bwMode="auto">
              <a:xfrm>
                <a:off x="3168" y="2400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02" name="Rectangle 114"/>
              <p:cNvSpPr>
                <a:spLocks noChangeArrowheads="1"/>
              </p:cNvSpPr>
              <p:nvPr/>
            </p:nvSpPr>
            <p:spPr bwMode="auto">
              <a:xfrm>
                <a:off x="2784" y="2400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03" name="Rectangle 115"/>
              <p:cNvSpPr>
                <a:spLocks noChangeArrowheads="1"/>
              </p:cNvSpPr>
              <p:nvPr/>
            </p:nvSpPr>
            <p:spPr bwMode="auto">
              <a:xfrm>
                <a:off x="2400" y="2400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04" name="Rectangle 116"/>
              <p:cNvSpPr>
                <a:spLocks noChangeArrowheads="1"/>
              </p:cNvSpPr>
              <p:nvPr/>
            </p:nvSpPr>
            <p:spPr bwMode="auto">
              <a:xfrm>
                <a:off x="2016" y="2400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754" name="Group 117"/>
            <p:cNvGrpSpPr>
              <a:grpSpLocks/>
            </p:cNvGrpSpPr>
            <p:nvPr/>
          </p:nvGrpSpPr>
          <p:grpSpPr bwMode="auto">
            <a:xfrm>
              <a:off x="2073" y="3072"/>
              <a:ext cx="3072" cy="384"/>
              <a:chOff x="1392" y="2976"/>
              <a:chExt cx="3072" cy="384"/>
            </a:xfrm>
          </p:grpSpPr>
          <p:sp>
            <p:nvSpPr>
              <p:cNvPr id="89206" name="Rectangle 118"/>
              <p:cNvSpPr>
                <a:spLocks noChangeArrowheads="1"/>
              </p:cNvSpPr>
              <p:nvPr/>
            </p:nvSpPr>
            <p:spPr bwMode="auto">
              <a:xfrm>
                <a:off x="4080" y="297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07" name="Rectangle 119"/>
              <p:cNvSpPr>
                <a:spLocks noChangeArrowheads="1"/>
              </p:cNvSpPr>
              <p:nvPr/>
            </p:nvSpPr>
            <p:spPr bwMode="auto">
              <a:xfrm>
                <a:off x="3696" y="297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08" name="Rectangle 120"/>
              <p:cNvSpPr>
                <a:spLocks noChangeArrowheads="1"/>
              </p:cNvSpPr>
              <p:nvPr/>
            </p:nvSpPr>
            <p:spPr bwMode="auto">
              <a:xfrm>
                <a:off x="3312" y="297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09" name="Rectangle 121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10" name="Rectangle 122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11" name="Rectangle 123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12" name="Rectangle 124"/>
              <p:cNvSpPr>
                <a:spLocks noChangeArrowheads="1"/>
              </p:cNvSpPr>
              <p:nvPr/>
            </p:nvSpPr>
            <p:spPr bwMode="auto">
              <a:xfrm>
                <a:off x="1392" y="297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13" name="Rectangle 125"/>
              <p:cNvSpPr>
                <a:spLocks noChangeArrowheads="1"/>
              </p:cNvSpPr>
              <p:nvPr/>
            </p:nvSpPr>
            <p:spPr bwMode="auto">
              <a:xfrm>
                <a:off x="1776" y="297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755" name="Group 126"/>
            <p:cNvGrpSpPr>
              <a:grpSpLocks/>
            </p:cNvGrpSpPr>
            <p:nvPr/>
          </p:nvGrpSpPr>
          <p:grpSpPr bwMode="auto">
            <a:xfrm>
              <a:off x="1689" y="1536"/>
              <a:ext cx="3456" cy="384"/>
              <a:chOff x="1313" y="1536"/>
              <a:chExt cx="3456" cy="384"/>
            </a:xfrm>
          </p:grpSpPr>
          <p:sp>
            <p:nvSpPr>
              <p:cNvPr id="89215" name="Rectangle 127"/>
              <p:cNvSpPr>
                <a:spLocks noChangeArrowheads="1"/>
              </p:cNvSpPr>
              <p:nvPr/>
            </p:nvSpPr>
            <p:spPr bwMode="auto">
              <a:xfrm>
                <a:off x="4385" y="153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16" name="Rectangle 128"/>
              <p:cNvSpPr>
                <a:spLocks noChangeArrowheads="1"/>
              </p:cNvSpPr>
              <p:nvPr/>
            </p:nvSpPr>
            <p:spPr bwMode="auto">
              <a:xfrm>
                <a:off x="4001" y="153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17" name="Rectangle 129"/>
              <p:cNvSpPr>
                <a:spLocks noChangeArrowheads="1"/>
              </p:cNvSpPr>
              <p:nvPr/>
            </p:nvSpPr>
            <p:spPr bwMode="auto">
              <a:xfrm>
                <a:off x="3617" y="153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18" name="Rectangle 130"/>
              <p:cNvSpPr>
                <a:spLocks noChangeArrowheads="1"/>
              </p:cNvSpPr>
              <p:nvPr/>
            </p:nvSpPr>
            <p:spPr bwMode="auto">
              <a:xfrm>
                <a:off x="3233" y="153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19" name="Rectangle 131"/>
              <p:cNvSpPr>
                <a:spLocks noChangeArrowheads="1"/>
              </p:cNvSpPr>
              <p:nvPr/>
            </p:nvSpPr>
            <p:spPr bwMode="auto">
              <a:xfrm>
                <a:off x="2849" y="153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20" name="Rectangle 132"/>
              <p:cNvSpPr>
                <a:spLocks noChangeArrowheads="1"/>
              </p:cNvSpPr>
              <p:nvPr/>
            </p:nvSpPr>
            <p:spPr bwMode="auto">
              <a:xfrm>
                <a:off x="2081" y="153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21" name="Rectangle 133"/>
              <p:cNvSpPr>
                <a:spLocks noChangeArrowheads="1"/>
              </p:cNvSpPr>
              <p:nvPr/>
            </p:nvSpPr>
            <p:spPr bwMode="auto">
              <a:xfrm>
                <a:off x="2465" y="153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22" name="Rectangle 134"/>
              <p:cNvSpPr>
                <a:spLocks noChangeArrowheads="1"/>
              </p:cNvSpPr>
              <p:nvPr/>
            </p:nvSpPr>
            <p:spPr bwMode="auto">
              <a:xfrm>
                <a:off x="1313" y="153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223" name="Rectangle 135"/>
              <p:cNvSpPr>
                <a:spLocks noChangeArrowheads="1"/>
              </p:cNvSpPr>
              <p:nvPr/>
            </p:nvSpPr>
            <p:spPr bwMode="auto">
              <a:xfrm>
                <a:off x="1697" y="1536"/>
                <a:ext cx="384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9224" name="Group 136"/>
          <p:cNvGrpSpPr>
            <a:grpSpLocks/>
          </p:cNvGrpSpPr>
          <p:nvPr/>
        </p:nvGrpSpPr>
        <p:grpSpPr bwMode="auto">
          <a:xfrm>
            <a:off x="2438400" y="6223000"/>
            <a:ext cx="5486400" cy="609600"/>
            <a:chOff x="1536" y="3920"/>
            <a:chExt cx="3456" cy="384"/>
          </a:xfrm>
        </p:grpSpPr>
        <p:sp>
          <p:nvSpPr>
            <p:cNvPr id="89225" name="Rectangle 137"/>
            <p:cNvSpPr>
              <a:spLocks noChangeArrowheads="1"/>
            </p:cNvSpPr>
            <p:nvPr/>
          </p:nvSpPr>
          <p:spPr bwMode="auto">
            <a:xfrm>
              <a:off x="4608" y="3920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af-ZA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226" name="Rectangle 138"/>
            <p:cNvSpPr>
              <a:spLocks noChangeArrowheads="1"/>
            </p:cNvSpPr>
            <p:nvPr/>
          </p:nvSpPr>
          <p:spPr bwMode="auto">
            <a:xfrm>
              <a:off x="4224" y="3920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af-ZA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227" name="Rectangle 139"/>
            <p:cNvSpPr>
              <a:spLocks noChangeArrowheads="1"/>
            </p:cNvSpPr>
            <p:nvPr/>
          </p:nvSpPr>
          <p:spPr bwMode="auto">
            <a:xfrm>
              <a:off x="3840" y="3920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af-ZA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228" name="Rectangle 140"/>
            <p:cNvSpPr>
              <a:spLocks noChangeArrowheads="1"/>
            </p:cNvSpPr>
            <p:nvPr/>
          </p:nvSpPr>
          <p:spPr bwMode="auto">
            <a:xfrm>
              <a:off x="3456" y="3920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af-ZA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229" name="Rectangle 141"/>
            <p:cNvSpPr>
              <a:spLocks noChangeArrowheads="1"/>
            </p:cNvSpPr>
            <p:nvPr/>
          </p:nvSpPr>
          <p:spPr bwMode="auto">
            <a:xfrm>
              <a:off x="3072" y="3920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af-ZA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230" name="Rectangle 142"/>
            <p:cNvSpPr>
              <a:spLocks noChangeArrowheads="1"/>
            </p:cNvSpPr>
            <p:nvPr/>
          </p:nvSpPr>
          <p:spPr bwMode="auto">
            <a:xfrm>
              <a:off x="2304" y="3920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af-ZA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231" name="Rectangle 143"/>
            <p:cNvSpPr>
              <a:spLocks noChangeArrowheads="1"/>
            </p:cNvSpPr>
            <p:nvPr/>
          </p:nvSpPr>
          <p:spPr bwMode="auto">
            <a:xfrm>
              <a:off x="2688" y="3920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af-ZA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232" name="Rectangle 144"/>
            <p:cNvSpPr>
              <a:spLocks noChangeArrowheads="1"/>
            </p:cNvSpPr>
            <p:nvPr/>
          </p:nvSpPr>
          <p:spPr bwMode="auto">
            <a:xfrm>
              <a:off x="1536" y="3920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af-ZA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233" name="Rectangle 145"/>
            <p:cNvSpPr>
              <a:spLocks noChangeArrowheads="1"/>
            </p:cNvSpPr>
            <p:nvPr/>
          </p:nvSpPr>
          <p:spPr bwMode="auto">
            <a:xfrm>
              <a:off x="1920" y="3920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af-ZA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234" name="Rectangle 146"/>
          <p:cNvSpPr>
            <a:spLocks noChangeArrowheads="1"/>
          </p:cNvSpPr>
          <p:nvPr/>
        </p:nvSpPr>
        <p:spPr bwMode="auto">
          <a:xfrm>
            <a:off x="2819400" y="685800"/>
            <a:ext cx="5334000" cy="990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9235" name="Group 147"/>
          <p:cNvGrpSpPr>
            <a:grpSpLocks/>
          </p:cNvGrpSpPr>
          <p:nvPr/>
        </p:nvGrpSpPr>
        <p:grpSpPr bwMode="auto">
          <a:xfrm>
            <a:off x="2447925" y="6219825"/>
            <a:ext cx="5486400" cy="609600"/>
            <a:chOff x="1533" y="3915"/>
            <a:chExt cx="3456" cy="384"/>
          </a:xfrm>
        </p:grpSpPr>
        <p:sp>
          <p:nvSpPr>
            <p:cNvPr id="89236" name="Rectangle 148"/>
            <p:cNvSpPr>
              <a:spLocks noChangeArrowheads="1"/>
            </p:cNvSpPr>
            <p:nvPr/>
          </p:nvSpPr>
          <p:spPr bwMode="auto">
            <a:xfrm>
              <a:off x="4605" y="3915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89237" name="Rectangle 149"/>
            <p:cNvSpPr>
              <a:spLocks noChangeArrowheads="1"/>
            </p:cNvSpPr>
            <p:nvPr/>
          </p:nvSpPr>
          <p:spPr bwMode="auto">
            <a:xfrm>
              <a:off x="4221" y="3915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Ơ</a:t>
              </a:r>
            </a:p>
          </p:txBody>
        </p:sp>
        <p:sp>
          <p:nvSpPr>
            <p:cNvPr id="89238" name="Rectangle 150"/>
            <p:cNvSpPr>
              <a:spLocks noChangeArrowheads="1"/>
            </p:cNvSpPr>
            <p:nvPr/>
          </p:nvSpPr>
          <p:spPr bwMode="auto">
            <a:xfrm>
              <a:off x="3837" y="3915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89239" name="Rectangle 151"/>
            <p:cNvSpPr>
              <a:spLocks noChangeArrowheads="1"/>
            </p:cNvSpPr>
            <p:nvPr/>
          </p:nvSpPr>
          <p:spPr bwMode="auto">
            <a:xfrm>
              <a:off x="3453" y="3915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89240" name="Rectangle 152"/>
            <p:cNvSpPr>
              <a:spLocks noChangeArrowheads="1"/>
            </p:cNvSpPr>
            <p:nvPr/>
          </p:nvSpPr>
          <p:spPr bwMode="auto">
            <a:xfrm>
              <a:off x="3069" y="3915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89241" name="Rectangle 153"/>
            <p:cNvSpPr>
              <a:spLocks noChangeArrowheads="1"/>
            </p:cNvSpPr>
            <p:nvPr/>
          </p:nvSpPr>
          <p:spPr bwMode="auto">
            <a:xfrm>
              <a:off x="2301" y="3915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89242" name="Rectangle 154"/>
            <p:cNvSpPr>
              <a:spLocks noChangeArrowheads="1"/>
            </p:cNvSpPr>
            <p:nvPr/>
          </p:nvSpPr>
          <p:spPr bwMode="auto">
            <a:xfrm>
              <a:off x="2685" y="3915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89243" name="Rectangle 155"/>
            <p:cNvSpPr>
              <a:spLocks noChangeArrowheads="1"/>
            </p:cNvSpPr>
            <p:nvPr/>
          </p:nvSpPr>
          <p:spPr bwMode="auto">
            <a:xfrm>
              <a:off x="1533" y="3915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89244" name="Rectangle 156"/>
            <p:cNvSpPr>
              <a:spLocks noChangeArrowheads="1"/>
            </p:cNvSpPr>
            <p:nvPr/>
          </p:nvSpPr>
          <p:spPr bwMode="auto">
            <a:xfrm>
              <a:off x="1917" y="3915"/>
              <a:ext cx="38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89245" name="Group 157"/>
          <p:cNvGrpSpPr>
            <a:grpSpLocks/>
          </p:cNvGrpSpPr>
          <p:nvPr/>
        </p:nvGrpSpPr>
        <p:grpSpPr bwMode="auto">
          <a:xfrm>
            <a:off x="2686050" y="1828800"/>
            <a:ext cx="5486400" cy="609600"/>
            <a:chOff x="432" y="1296"/>
            <a:chExt cx="3456" cy="384"/>
          </a:xfrm>
        </p:grpSpPr>
        <p:sp>
          <p:nvSpPr>
            <p:cNvPr id="89246" name="Rectangle 158"/>
            <p:cNvSpPr>
              <a:spLocks noChangeArrowheads="1"/>
            </p:cNvSpPr>
            <p:nvPr/>
          </p:nvSpPr>
          <p:spPr bwMode="auto">
            <a:xfrm>
              <a:off x="3504" y="129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89247" name="Rectangle 159"/>
            <p:cNvSpPr>
              <a:spLocks noChangeArrowheads="1"/>
            </p:cNvSpPr>
            <p:nvPr/>
          </p:nvSpPr>
          <p:spPr bwMode="auto">
            <a:xfrm>
              <a:off x="3120" y="129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Ơ</a:t>
              </a:r>
            </a:p>
          </p:txBody>
        </p:sp>
        <p:sp>
          <p:nvSpPr>
            <p:cNvPr id="89248" name="Rectangle 160"/>
            <p:cNvSpPr>
              <a:spLocks noChangeArrowheads="1"/>
            </p:cNvSpPr>
            <p:nvPr/>
          </p:nvSpPr>
          <p:spPr bwMode="auto">
            <a:xfrm>
              <a:off x="2736" y="129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89249" name="Rectangle 161"/>
            <p:cNvSpPr>
              <a:spLocks noChangeArrowheads="1"/>
            </p:cNvSpPr>
            <p:nvPr/>
          </p:nvSpPr>
          <p:spPr bwMode="auto">
            <a:xfrm>
              <a:off x="2352" y="129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89250" name="Rectangle 162"/>
            <p:cNvSpPr>
              <a:spLocks noChangeArrowheads="1"/>
            </p:cNvSpPr>
            <p:nvPr/>
          </p:nvSpPr>
          <p:spPr bwMode="auto">
            <a:xfrm>
              <a:off x="1968" y="129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Ô</a:t>
              </a:r>
            </a:p>
          </p:txBody>
        </p:sp>
        <p:sp>
          <p:nvSpPr>
            <p:cNvPr id="89251" name="Rectangle 163"/>
            <p:cNvSpPr>
              <a:spLocks noChangeArrowheads="1"/>
            </p:cNvSpPr>
            <p:nvPr/>
          </p:nvSpPr>
          <p:spPr bwMode="auto">
            <a:xfrm>
              <a:off x="1200" y="129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È</a:t>
              </a:r>
            </a:p>
          </p:txBody>
        </p:sp>
        <p:sp>
          <p:nvSpPr>
            <p:cNvPr id="89252" name="Rectangle 164"/>
            <p:cNvSpPr>
              <a:spLocks noChangeArrowheads="1"/>
            </p:cNvSpPr>
            <p:nvPr/>
          </p:nvSpPr>
          <p:spPr bwMode="auto">
            <a:xfrm>
              <a:off x="1584" y="129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89253" name="Rectangle 165"/>
            <p:cNvSpPr>
              <a:spLocks noChangeArrowheads="1"/>
            </p:cNvSpPr>
            <p:nvPr/>
          </p:nvSpPr>
          <p:spPr bwMode="auto">
            <a:xfrm>
              <a:off x="432" y="129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89254" name="Rectangle 166"/>
            <p:cNvSpPr>
              <a:spLocks noChangeArrowheads="1"/>
            </p:cNvSpPr>
            <p:nvPr/>
          </p:nvSpPr>
          <p:spPr bwMode="auto">
            <a:xfrm>
              <a:off x="816" y="129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89255" name="Group 167"/>
          <p:cNvGrpSpPr>
            <a:grpSpLocks/>
          </p:cNvGrpSpPr>
          <p:nvPr/>
        </p:nvGrpSpPr>
        <p:grpSpPr bwMode="auto">
          <a:xfrm>
            <a:off x="2681288" y="2438400"/>
            <a:ext cx="5486400" cy="609600"/>
            <a:chOff x="1304" y="-480"/>
            <a:chExt cx="3456" cy="384"/>
          </a:xfrm>
        </p:grpSpPr>
        <p:sp>
          <p:nvSpPr>
            <p:cNvPr id="89256" name="Rectangle 168"/>
            <p:cNvSpPr>
              <a:spLocks noChangeArrowheads="1"/>
            </p:cNvSpPr>
            <p:nvPr/>
          </p:nvSpPr>
          <p:spPr bwMode="auto">
            <a:xfrm>
              <a:off x="4376" y="-480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89257" name="Rectangle 169"/>
            <p:cNvSpPr>
              <a:spLocks noChangeArrowheads="1"/>
            </p:cNvSpPr>
            <p:nvPr/>
          </p:nvSpPr>
          <p:spPr bwMode="auto">
            <a:xfrm>
              <a:off x="3992" y="-480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89258" name="Rectangle 170"/>
            <p:cNvSpPr>
              <a:spLocks noChangeArrowheads="1"/>
            </p:cNvSpPr>
            <p:nvPr/>
          </p:nvSpPr>
          <p:spPr bwMode="auto">
            <a:xfrm>
              <a:off x="3608" y="-480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Ố</a:t>
              </a:r>
            </a:p>
          </p:txBody>
        </p:sp>
        <p:sp>
          <p:nvSpPr>
            <p:cNvPr id="89259" name="Rectangle 171"/>
            <p:cNvSpPr>
              <a:spLocks noChangeArrowheads="1"/>
            </p:cNvSpPr>
            <p:nvPr/>
          </p:nvSpPr>
          <p:spPr bwMode="auto">
            <a:xfrm>
              <a:off x="3224" y="-480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89260" name="Rectangle 172"/>
            <p:cNvSpPr>
              <a:spLocks noChangeArrowheads="1"/>
            </p:cNvSpPr>
            <p:nvPr/>
          </p:nvSpPr>
          <p:spPr bwMode="auto">
            <a:xfrm>
              <a:off x="2840" y="-480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89261" name="Rectangle 173"/>
            <p:cNvSpPr>
              <a:spLocks noChangeArrowheads="1"/>
            </p:cNvSpPr>
            <p:nvPr/>
          </p:nvSpPr>
          <p:spPr bwMode="auto">
            <a:xfrm>
              <a:off x="2072" y="-480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89262" name="Rectangle 174"/>
            <p:cNvSpPr>
              <a:spLocks noChangeArrowheads="1"/>
            </p:cNvSpPr>
            <p:nvPr/>
          </p:nvSpPr>
          <p:spPr bwMode="auto">
            <a:xfrm>
              <a:off x="2456" y="-480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89263" name="Rectangle 175"/>
            <p:cNvSpPr>
              <a:spLocks noChangeArrowheads="1"/>
            </p:cNvSpPr>
            <p:nvPr/>
          </p:nvSpPr>
          <p:spPr bwMode="auto">
            <a:xfrm>
              <a:off x="1304" y="-480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89264" name="Rectangle 176"/>
            <p:cNvSpPr>
              <a:spLocks noChangeArrowheads="1"/>
            </p:cNvSpPr>
            <p:nvPr/>
          </p:nvSpPr>
          <p:spPr bwMode="auto">
            <a:xfrm>
              <a:off x="1688" y="-480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af-ZA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Ổ</a:t>
              </a:r>
            </a:p>
          </p:txBody>
        </p:sp>
      </p:grpSp>
      <p:sp>
        <p:nvSpPr>
          <p:cNvPr id="89265" name="Rectangle 177"/>
          <p:cNvSpPr>
            <a:spLocks noChangeArrowheads="1"/>
          </p:cNvSpPr>
          <p:nvPr/>
        </p:nvSpPr>
        <p:spPr bwMode="auto">
          <a:xfrm>
            <a:off x="2811399" y="685800"/>
            <a:ext cx="5334000" cy="9906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89266" name="Group 178"/>
          <p:cNvGrpSpPr>
            <a:grpSpLocks/>
          </p:cNvGrpSpPr>
          <p:nvPr/>
        </p:nvGrpSpPr>
        <p:grpSpPr bwMode="auto">
          <a:xfrm>
            <a:off x="2071688" y="3048000"/>
            <a:ext cx="6705600" cy="609600"/>
            <a:chOff x="336" y="3741"/>
            <a:chExt cx="4224" cy="384"/>
          </a:xfrm>
        </p:grpSpPr>
        <p:sp>
          <p:nvSpPr>
            <p:cNvPr id="89267" name="Rectangle 179"/>
            <p:cNvSpPr>
              <a:spLocks noChangeArrowheads="1"/>
            </p:cNvSpPr>
            <p:nvPr/>
          </p:nvSpPr>
          <p:spPr bwMode="auto">
            <a:xfrm>
              <a:off x="3408" y="3741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Ơ</a:t>
              </a:r>
            </a:p>
          </p:txBody>
        </p:sp>
        <p:sp>
          <p:nvSpPr>
            <p:cNvPr id="89268" name="Rectangle 180"/>
            <p:cNvSpPr>
              <a:spLocks noChangeArrowheads="1"/>
            </p:cNvSpPr>
            <p:nvPr/>
          </p:nvSpPr>
          <p:spPr bwMode="auto">
            <a:xfrm>
              <a:off x="3024" y="3741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</a:p>
          </p:txBody>
        </p:sp>
        <p:sp>
          <p:nvSpPr>
            <p:cNvPr id="89269" name="Rectangle 181"/>
            <p:cNvSpPr>
              <a:spLocks noChangeArrowheads="1"/>
            </p:cNvSpPr>
            <p:nvPr/>
          </p:nvSpPr>
          <p:spPr bwMode="auto">
            <a:xfrm>
              <a:off x="2640" y="3741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89270" name="Rectangle 182"/>
            <p:cNvSpPr>
              <a:spLocks noChangeArrowheads="1"/>
            </p:cNvSpPr>
            <p:nvPr/>
          </p:nvSpPr>
          <p:spPr bwMode="auto">
            <a:xfrm>
              <a:off x="2256" y="3741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89271" name="Rectangle 183"/>
            <p:cNvSpPr>
              <a:spLocks noChangeArrowheads="1"/>
            </p:cNvSpPr>
            <p:nvPr/>
          </p:nvSpPr>
          <p:spPr bwMode="auto">
            <a:xfrm>
              <a:off x="1872" y="3741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Â</a:t>
              </a:r>
            </a:p>
          </p:txBody>
        </p:sp>
        <p:sp>
          <p:nvSpPr>
            <p:cNvPr id="89272" name="Rectangle 184"/>
            <p:cNvSpPr>
              <a:spLocks noChangeArrowheads="1"/>
            </p:cNvSpPr>
            <p:nvPr/>
          </p:nvSpPr>
          <p:spPr bwMode="auto">
            <a:xfrm>
              <a:off x="1104" y="3741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89273" name="Rectangle 185"/>
            <p:cNvSpPr>
              <a:spLocks noChangeArrowheads="1"/>
            </p:cNvSpPr>
            <p:nvPr/>
          </p:nvSpPr>
          <p:spPr bwMode="auto">
            <a:xfrm>
              <a:off x="1488" y="3741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89274" name="Rectangle 186"/>
            <p:cNvSpPr>
              <a:spLocks noChangeArrowheads="1"/>
            </p:cNvSpPr>
            <p:nvPr/>
          </p:nvSpPr>
          <p:spPr bwMode="auto">
            <a:xfrm>
              <a:off x="336" y="3741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</a:p>
          </p:txBody>
        </p:sp>
        <p:sp>
          <p:nvSpPr>
            <p:cNvPr id="89275" name="Rectangle 187"/>
            <p:cNvSpPr>
              <a:spLocks noChangeArrowheads="1"/>
            </p:cNvSpPr>
            <p:nvPr/>
          </p:nvSpPr>
          <p:spPr bwMode="auto">
            <a:xfrm>
              <a:off x="720" y="3741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Ạ</a:t>
              </a:r>
            </a:p>
          </p:txBody>
        </p:sp>
        <p:sp>
          <p:nvSpPr>
            <p:cNvPr id="89276" name="Rectangle 188"/>
            <p:cNvSpPr>
              <a:spLocks noChangeArrowheads="1"/>
            </p:cNvSpPr>
            <p:nvPr/>
          </p:nvSpPr>
          <p:spPr bwMode="auto">
            <a:xfrm>
              <a:off x="3792" y="3741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89277" name="Rectangle 189"/>
            <p:cNvSpPr>
              <a:spLocks noChangeArrowheads="1"/>
            </p:cNvSpPr>
            <p:nvPr/>
          </p:nvSpPr>
          <p:spPr bwMode="auto">
            <a:xfrm>
              <a:off x="4176" y="3741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</p:grpSp>
      <p:sp>
        <p:nvSpPr>
          <p:cNvPr id="89278" name="Rectangle 190"/>
          <p:cNvSpPr>
            <a:spLocks noChangeArrowheads="1"/>
          </p:cNvSpPr>
          <p:nvPr/>
        </p:nvSpPr>
        <p:spPr bwMode="auto">
          <a:xfrm>
            <a:off x="2806637" y="696913"/>
            <a:ext cx="5334000" cy="990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13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ĩ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89279" name="Group 191"/>
          <p:cNvGrpSpPr>
            <a:grpSpLocks/>
          </p:cNvGrpSpPr>
          <p:nvPr/>
        </p:nvGrpSpPr>
        <p:grpSpPr bwMode="auto">
          <a:xfrm>
            <a:off x="3290888" y="3667125"/>
            <a:ext cx="4267200" cy="609600"/>
            <a:chOff x="2352" y="3024"/>
            <a:chExt cx="2688" cy="384"/>
          </a:xfrm>
        </p:grpSpPr>
        <p:sp>
          <p:nvSpPr>
            <p:cNvPr id="89280" name="Rectangle 192"/>
            <p:cNvSpPr>
              <a:spLocks noChangeArrowheads="1"/>
            </p:cNvSpPr>
            <p:nvPr/>
          </p:nvSpPr>
          <p:spPr bwMode="auto">
            <a:xfrm>
              <a:off x="4656" y="3024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89281" name="Rectangle 193"/>
            <p:cNvSpPr>
              <a:spLocks noChangeArrowheads="1"/>
            </p:cNvSpPr>
            <p:nvPr/>
          </p:nvSpPr>
          <p:spPr bwMode="auto">
            <a:xfrm>
              <a:off x="4272" y="3024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9282" name="Rectangle 194"/>
            <p:cNvSpPr>
              <a:spLocks noChangeArrowheads="1"/>
            </p:cNvSpPr>
            <p:nvPr/>
          </p:nvSpPr>
          <p:spPr bwMode="auto">
            <a:xfrm>
              <a:off x="3888" y="3024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89283" name="Rectangle 195"/>
            <p:cNvSpPr>
              <a:spLocks noChangeArrowheads="1"/>
            </p:cNvSpPr>
            <p:nvPr/>
          </p:nvSpPr>
          <p:spPr bwMode="auto">
            <a:xfrm>
              <a:off x="3504" y="3024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89284" name="Rectangle 196"/>
            <p:cNvSpPr>
              <a:spLocks noChangeArrowheads="1"/>
            </p:cNvSpPr>
            <p:nvPr/>
          </p:nvSpPr>
          <p:spPr bwMode="auto">
            <a:xfrm>
              <a:off x="2736" y="3024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89285" name="Rectangle 197"/>
            <p:cNvSpPr>
              <a:spLocks noChangeArrowheads="1"/>
            </p:cNvSpPr>
            <p:nvPr/>
          </p:nvSpPr>
          <p:spPr bwMode="auto">
            <a:xfrm>
              <a:off x="3120" y="3024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89286" name="Rectangle 198"/>
            <p:cNvSpPr>
              <a:spLocks noChangeArrowheads="1"/>
            </p:cNvSpPr>
            <p:nvPr/>
          </p:nvSpPr>
          <p:spPr bwMode="auto">
            <a:xfrm>
              <a:off x="2352" y="3024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sp>
        <p:nvSpPr>
          <p:cNvPr id="89287" name="Rectangle 199"/>
          <p:cNvSpPr>
            <a:spLocks noChangeArrowheads="1"/>
          </p:cNvSpPr>
          <p:nvPr/>
        </p:nvSpPr>
        <p:spPr bwMode="auto">
          <a:xfrm>
            <a:off x="2819400" y="672370"/>
            <a:ext cx="5334000" cy="990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89288" name="Group 200"/>
          <p:cNvGrpSpPr>
            <a:grpSpLocks/>
          </p:cNvGrpSpPr>
          <p:nvPr/>
        </p:nvGrpSpPr>
        <p:grpSpPr bwMode="auto">
          <a:xfrm>
            <a:off x="3900488" y="4264025"/>
            <a:ext cx="3657600" cy="609600"/>
            <a:chOff x="2016" y="2400"/>
            <a:chExt cx="2304" cy="384"/>
          </a:xfrm>
        </p:grpSpPr>
        <p:sp>
          <p:nvSpPr>
            <p:cNvPr id="89289" name="Rectangle 201"/>
            <p:cNvSpPr>
              <a:spLocks noChangeArrowheads="1"/>
            </p:cNvSpPr>
            <p:nvPr/>
          </p:nvSpPr>
          <p:spPr bwMode="auto">
            <a:xfrm>
              <a:off x="3936" y="2400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89290" name="Rectangle 202"/>
            <p:cNvSpPr>
              <a:spLocks noChangeArrowheads="1"/>
            </p:cNvSpPr>
            <p:nvPr/>
          </p:nvSpPr>
          <p:spPr bwMode="auto">
            <a:xfrm>
              <a:off x="3552" y="2400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9291" name="Rectangle 203"/>
            <p:cNvSpPr>
              <a:spLocks noChangeArrowheads="1"/>
            </p:cNvSpPr>
            <p:nvPr/>
          </p:nvSpPr>
          <p:spPr bwMode="auto">
            <a:xfrm>
              <a:off x="3168" y="2400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89292" name="Rectangle 204"/>
            <p:cNvSpPr>
              <a:spLocks noChangeArrowheads="1"/>
            </p:cNvSpPr>
            <p:nvPr/>
          </p:nvSpPr>
          <p:spPr bwMode="auto">
            <a:xfrm>
              <a:off x="2784" y="2400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89293" name="Rectangle 205"/>
            <p:cNvSpPr>
              <a:spLocks noChangeArrowheads="1"/>
            </p:cNvSpPr>
            <p:nvPr/>
          </p:nvSpPr>
          <p:spPr bwMode="auto">
            <a:xfrm>
              <a:off x="2400" y="2400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É</a:t>
              </a:r>
            </a:p>
          </p:txBody>
        </p:sp>
        <p:sp>
          <p:nvSpPr>
            <p:cNvPr id="89294" name="Rectangle 206"/>
            <p:cNvSpPr>
              <a:spLocks noChangeArrowheads="1"/>
            </p:cNvSpPr>
            <p:nvPr/>
          </p:nvSpPr>
          <p:spPr bwMode="auto">
            <a:xfrm>
              <a:off x="2016" y="2400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</p:grpSp>
      <p:sp>
        <p:nvSpPr>
          <p:cNvPr id="89295" name="Rectangle 207"/>
          <p:cNvSpPr>
            <a:spLocks noChangeArrowheads="1"/>
          </p:cNvSpPr>
          <p:nvPr/>
        </p:nvSpPr>
        <p:spPr bwMode="auto">
          <a:xfrm>
            <a:off x="2838450" y="669925"/>
            <a:ext cx="5334000" cy="9906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Có 6 chữ cái: Hoà ước công nhận nền </a:t>
            </a:r>
          </a:p>
          <a:p>
            <a:pPr algn="ctr"/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độc lập của 13 thuộc địa được ký kết</a:t>
            </a:r>
          </a:p>
          <a:p>
            <a:pPr algn="ctr"/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ở đâu?</a:t>
            </a:r>
          </a:p>
        </p:txBody>
      </p:sp>
      <p:sp>
        <p:nvSpPr>
          <p:cNvPr id="89296" name="Rectangle 208"/>
          <p:cNvSpPr>
            <a:spLocks noChangeArrowheads="1"/>
          </p:cNvSpPr>
          <p:nvPr/>
        </p:nvSpPr>
        <p:spPr bwMode="auto">
          <a:xfrm>
            <a:off x="2838450" y="685800"/>
            <a:ext cx="5334000" cy="990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Có 8 chữ cái: Chiến thắng ở nơi này đã</a:t>
            </a:r>
          </a:p>
          <a:p>
            <a:pPr algn="ctr"/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 ra bước ngoặt của cuộc chiến tranh?</a:t>
            </a:r>
          </a:p>
        </p:txBody>
      </p:sp>
      <p:grpSp>
        <p:nvGrpSpPr>
          <p:cNvPr id="89297" name="Group 209"/>
          <p:cNvGrpSpPr>
            <a:grpSpLocks/>
          </p:cNvGrpSpPr>
          <p:nvPr/>
        </p:nvGrpSpPr>
        <p:grpSpPr bwMode="auto">
          <a:xfrm>
            <a:off x="3290888" y="4876800"/>
            <a:ext cx="4876800" cy="609600"/>
            <a:chOff x="1392" y="2976"/>
            <a:chExt cx="3072" cy="384"/>
          </a:xfrm>
        </p:grpSpPr>
        <p:sp>
          <p:nvSpPr>
            <p:cNvPr id="89298" name="Rectangle 210"/>
            <p:cNvSpPr>
              <a:spLocks noChangeArrowheads="1"/>
            </p:cNvSpPr>
            <p:nvPr/>
          </p:nvSpPr>
          <p:spPr bwMode="auto">
            <a:xfrm>
              <a:off x="4080" y="297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9299" name="Rectangle 211"/>
            <p:cNvSpPr>
              <a:spLocks noChangeArrowheads="1"/>
            </p:cNvSpPr>
            <p:nvPr/>
          </p:nvSpPr>
          <p:spPr bwMode="auto">
            <a:xfrm>
              <a:off x="3696" y="297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89300" name="Rectangle 212"/>
            <p:cNvSpPr>
              <a:spLocks noChangeArrowheads="1"/>
            </p:cNvSpPr>
            <p:nvPr/>
          </p:nvSpPr>
          <p:spPr bwMode="auto">
            <a:xfrm>
              <a:off x="3312" y="297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Ô</a:t>
              </a:r>
            </a:p>
          </p:txBody>
        </p:sp>
        <p:sp>
          <p:nvSpPr>
            <p:cNvPr id="89301" name="Rectangle 213"/>
            <p:cNvSpPr>
              <a:spLocks noChangeArrowheads="1"/>
            </p:cNvSpPr>
            <p:nvPr/>
          </p:nvSpPr>
          <p:spPr bwMode="auto">
            <a:xfrm>
              <a:off x="2928" y="297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89302" name="Rectangle 214"/>
            <p:cNvSpPr>
              <a:spLocks noChangeArrowheads="1"/>
            </p:cNvSpPr>
            <p:nvPr/>
          </p:nvSpPr>
          <p:spPr bwMode="auto">
            <a:xfrm>
              <a:off x="2160" y="297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89303" name="Rectangle 215"/>
            <p:cNvSpPr>
              <a:spLocks noChangeArrowheads="1"/>
            </p:cNvSpPr>
            <p:nvPr/>
          </p:nvSpPr>
          <p:spPr bwMode="auto">
            <a:xfrm>
              <a:off x="2544" y="297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9304" name="Rectangle 216"/>
            <p:cNvSpPr>
              <a:spLocks noChangeArrowheads="1"/>
            </p:cNvSpPr>
            <p:nvPr/>
          </p:nvSpPr>
          <p:spPr bwMode="auto">
            <a:xfrm>
              <a:off x="1392" y="297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89305" name="Rectangle 217"/>
            <p:cNvSpPr>
              <a:spLocks noChangeArrowheads="1"/>
            </p:cNvSpPr>
            <p:nvPr/>
          </p:nvSpPr>
          <p:spPr bwMode="auto">
            <a:xfrm>
              <a:off x="1776" y="2976"/>
              <a:ext cx="384" cy="38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89306" name="Rectangle 218"/>
          <p:cNvSpPr>
            <a:spLocks noChangeArrowheads="1"/>
          </p:cNvSpPr>
          <p:nvPr/>
        </p:nvSpPr>
        <p:spPr bwMode="auto">
          <a:xfrm>
            <a:off x="2786254" y="685800"/>
            <a:ext cx="53340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81" name="AutoShape 2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610600" y="65532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89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8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9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8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8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5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9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8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89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8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6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9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8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89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8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6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9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8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89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8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6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89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8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89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8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6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9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8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89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8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65"/>
                  </p:tgtEl>
                </p:cond>
              </p:nextCondLst>
            </p:seq>
          </p:childTnLst>
        </p:cTn>
      </p:par>
    </p:tnLst>
    <p:bldLst>
      <p:bldP spid="89159" grpId="0" animBg="1"/>
      <p:bldP spid="89160" grpId="0" animBg="1"/>
      <p:bldP spid="89161" grpId="0" animBg="1"/>
      <p:bldP spid="89162" grpId="0" animBg="1"/>
      <p:bldP spid="89163" grpId="0" animBg="1"/>
      <p:bldP spid="89164" grpId="0" animBg="1"/>
      <p:bldP spid="89165" grpId="0" animBg="1"/>
      <p:bldP spid="89166" grpId="0" animBg="1"/>
      <p:bldP spid="89234" grpId="0" animBg="1"/>
      <p:bldP spid="89234" grpId="1" animBg="1"/>
      <p:bldP spid="89265" grpId="0" animBg="1"/>
      <p:bldP spid="89265" grpId="1" animBg="1"/>
      <p:bldP spid="89278" grpId="0" animBg="1"/>
      <p:bldP spid="89278" grpId="1" animBg="1"/>
      <p:bldP spid="89287" grpId="0" animBg="1"/>
      <p:bldP spid="89287" grpId="1" animBg="1"/>
      <p:bldP spid="89295" grpId="0" animBg="1"/>
      <p:bldP spid="89295" grpId="1" animBg="1"/>
      <p:bldP spid="89296" grpId="0" animBg="1"/>
      <p:bldP spid="89296" grpId="1" animBg="1"/>
      <p:bldP spid="89306" grpId="0" animBg="1"/>
      <p:bldP spid="8930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2438400" y="0"/>
            <a:ext cx="4343400" cy="833438"/>
            <a:chOff x="1488" y="1272"/>
            <a:chExt cx="2736" cy="525"/>
          </a:xfrm>
        </p:grpSpPr>
        <p:pic>
          <p:nvPicPr>
            <p:cNvPr id="28709" name="Picture 4" descr="ktb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72"/>
              <a:ext cx="273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1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680" y="1296"/>
              <a:ext cx="2262" cy="50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rgbClr val="FF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BÀI TẬP VỀ NHÀ</a:t>
              </a:r>
            </a:p>
          </p:txBody>
        </p:sp>
      </p:grp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09600" y="9144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So sánh Cách mạng tư sản Anh và Chiến tranh giành độc lập của các thuộc địa Anh ở Bắc Mĩ ?</a:t>
            </a:r>
          </a:p>
        </p:txBody>
      </p:sp>
      <p:graphicFrame>
        <p:nvGraphicFramePr>
          <p:cNvPr id="50266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626529"/>
              </p:ext>
            </p:extLst>
          </p:nvPr>
        </p:nvGraphicFramePr>
        <p:xfrm>
          <a:off x="609600" y="914400"/>
          <a:ext cx="8229600" cy="5594483"/>
        </p:xfrm>
        <a:graphic>
          <a:graphicData uri="http://schemas.openxmlformats.org/drawingml/2006/table">
            <a:tbl>
              <a:tblPr/>
              <a:tblGrid>
                <a:gridCol w="2286000"/>
                <a:gridCol w="2438400"/>
                <a:gridCol w="3505200"/>
              </a:tblGrid>
              <a:tr h="1142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CMTS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Anh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CHIẾN TRANH GIÀNH ĐỘC LẬP CỦA CÁC THUỘC ĐỊA ANH Ở BẮC MĨ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896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Mục tiêu,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nhiệm vụ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896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Động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lực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cách mạng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896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Giai cấp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lãnh đạo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880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Hình thức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882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Kết quả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8706" name="Text Box 63"/>
          <p:cNvSpPr txBox="1">
            <a:spLocks noChangeArrowheads="1"/>
          </p:cNvSpPr>
          <p:nvPr/>
        </p:nvSpPr>
        <p:spPr bwMode="auto">
          <a:xfrm>
            <a:off x="1143000" y="914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Cách mạng</a:t>
            </a:r>
          </a:p>
        </p:txBody>
      </p:sp>
      <p:sp>
        <p:nvSpPr>
          <p:cNvPr id="28707" name="Text Box 64"/>
          <p:cNvSpPr txBox="1">
            <a:spLocks noChangeArrowheads="1"/>
          </p:cNvSpPr>
          <p:nvPr/>
        </p:nvSpPr>
        <p:spPr bwMode="auto">
          <a:xfrm>
            <a:off x="685800" y="1600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Nội dung</a:t>
            </a:r>
          </a:p>
        </p:txBody>
      </p:sp>
      <p:sp>
        <p:nvSpPr>
          <p:cNvPr id="28708" name="Line 91"/>
          <p:cNvSpPr>
            <a:spLocks noChangeShapeType="1"/>
          </p:cNvSpPr>
          <p:nvPr/>
        </p:nvSpPr>
        <p:spPr bwMode="auto">
          <a:xfrm>
            <a:off x="609600" y="935038"/>
            <a:ext cx="2286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59188" y="1219200"/>
            <a:ext cx="5484812" cy="5474732"/>
            <a:chOff x="3659188" y="1219200"/>
            <a:chExt cx="5484812" cy="5474732"/>
          </a:xfrm>
        </p:grpSpPr>
        <p:grpSp>
          <p:nvGrpSpPr>
            <p:cNvPr id="4" name="Group 3"/>
            <p:cNvGrpSpPr/>
            <p:nvPr/>
          </p:nvGrpSpPr>
          <p:grpSpPr>
            <a:xfrm>
              <a:off x="3659188" y="1219200"/>
              <a:ext cx="5484812" cy="5105400"/>
              <a:chOff x="3659188" y="1219200"/>
              <a:chExt cx="5484812" cy="5105400"/>
            </a:xfrm>
          </p:grpSpPr>
          <p:pic>
            <p:nvPicPr>
              <p:cNvPr id="66" name="Picture 6" descr="Luoc do cam 13 thuocdia Anh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9188" y="1219200"/>
                <a:ext cx="5484812" cy="510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5275263" y="1766888"/>
                <a:ext cx="3087687" cy="4014787"/>
              </a:xfrm>
              <a:custGeom>
                <a:avLst/>
                <a:gdLst>
                  <a:gd name="T0" fmla="*/ 0 w 2400"/>
                  <a:gd name="T1" fmla="*/ 4014787 h 3396"/>
                  <a:gd name="T2" fmla="*/ 92631 w 2400"/>
                  <a:gd name="T3" fmla="*/ 3901295 h 3396"/>
                  <a:gd name="T4" fmla="*/ 123507 w 2400"/>
                  <a:gd name="T5" fmla="*/ 3816176 h 3396"/>
                  <a:gd name="T6" fmla="*/ 138946 w 2400"/>
                  <a:gd name="T7" fmla="*/ 3333834 h 3396"/>
                  <a:gd name="T8" fmla="*/ 154384 w 2400"/>
                  <a:gd name="T9" fmla="*/ 3149409 h 3396"/>
                  <a:gd name="T10" fmla="*/ 355084 w 2400"/>
                  <a:gd name="T11" fmla="*/ 3092663 h 3396"/>
                  <a:gd name="T12" fmla="*/ 447715 w 2400"/>
                  <a:gd name="T13" fmla="*/ 2979171 h 3396"/>
                  <a:gd name="T14" fmla="*/ 540345 w 2400"/>
                  <a:gd name="T15" fmla="*/ 2808932 h 3396"/>
                  <a:gd name="T16" fmla="*/ 602099 w 2400"/>
                  <a:gd name="T17" fmla="*/ 2723813 h 3396"/>
                  <a:gd name="T18" fmla="*/ 694730 w 2400"/>
                  <a:gd name="T19" fmla="*/ 2681254 h 3396"/>
                  <a:gd name="T20" fmla="*/ 833675 w 2400"/>
                  <a:gd name="T21" fmla="*/ 2581948 h 3396"/>
                  <a:gd name="T22" fmla="*/ 895429 w 2400"/>
                  <a:gd name="T23" fmla="*/ 2454269 h 3396"/>
                  <a:gd name="T24" fmla="*/ 849114 w 2400"/>
                  <a:gd name="T25" fmla="*/ 2425896 h 3396"/>
                  <a:gd name="T26" fmla="*/ 756483 w 2400"/>
                  <a:gd name="T27" fmla="*/ 2454269 h 3396"/>
                  <a:gd name="T28" fmla="*/ 972621 w 2400"/>
                  <a:gd name="T29" fmla="*/ 2354963 h 3396"/>
                  <a:gd name="T30" fmla="*/ 1034375 w 2400"/>
                  <a:gd name="T31" fmla="*/ 2340777 h 3396"/>
                  <a:gd name="T32" fmla="*/ 1096129 w 2400"/>
                  <a:gd name="T33" fmla="*/ 2213098 h 3396"/>
                  <a:gd name="T34" fmla="*/ 1157883 w 2400"/>
                  <a:gd name="T35" fmla="*/ 2042860 h 3396"/>
                  <a:gd name="T36" fmla="*/ 1173321 w 2400"/>
                  <a:gd name="T37" fmla="*/ 1957741 h 3396"/>
                  <a:gd name="T38" fmla="*/ 1250513 w 2400"/>
                  <a:gd name="T39" fmla="*/ 1886808 h 3396"/>
                  <a:gd name="T40" fmla="*/ 1435774 w 2400"/>
                  <a:gd name="T41" fmla="*/ 1730756 h 3396"/>
                  <a:gd name="T42" fmla="*/ 1528405 w 2400"/>
                  <a:gd name="T43" fmla="*/ 1432839 h 3396"/>
                  <a:gd name="T44" fmla="*/ 1512967 w 2400"/>
                  <a:gd name="T45" fmla="*/ 1333533 h 3396"/>
                  <a:gd name="T46" fmla="*/ 1451213 w 2400"/>
                  <a:gd name="T47" fmla="*/ 1248414 h 3396"/>
                  <a:gd name="T48" fmla="*/ 1574720 w 2400"/>
                  <a:gd name="T49" fmla="*/ 1276787 h 3396"/>
                  <a:gd name="T50" fmla="*/ 1667351 w 2400"/>
                  <a:gd name="T51" fmla="*/ 1333533 h 3396"/>
                  <a:gd name="T52" fmla="*/ 1759982 w 2400"/>
                  <a:gd name="T53" fmla="*/ 1319347 h 3396"/>
                  <a:gd name="T54" fmla="*/ 1837174 w 2400"/>
                  <a:gd name="T55" fmla="*/ 1234228 h 3396"/>
                  <a:gd name="T56" fmla="*/ 1929804 w 2400"/>
                  <a:gd name="T57" fmla="*/ 1177482 h 3396"/>
                  <a:gd name="T58" fmla="*/ 1991558 w 2400"/>
                  <a:gd name="T59" fmla="*/ 1092363 h 3396"/>
                  <a:gd name="T60" fmla="*/ 2115066 w 2400"/>
                  <a:gd name="T61" fmla="*/ 922124 h 3396"/>
                  <a:gd name="T62" fmla="*/ 2145942 w 2400"/>
                  <a:gd name="T63" fmla="*/ 837005 h 3396"/>
                  <a:gd name="T64" fmla="*/ 2176819 w 2400"/>
                  <a:gd name="T65" fmla="*/ 794445 h 3396"/>
                  <a:gd name="T66" fmla="*/ 2269450 w 2400"/>
                  <a:gd name="T67" fmla="*/ 737699 h 3396"/>
                  <a:gd name="T68" fmla="*/ 2423834 w 2400"/>
                  <a:gd name="T69" fmla="*/ 936311 h 3396"/>
                  <a:gd name="T70" fmla="*/ 2501026 w 2400"/>
                  <a:gd name="T71" fmla="*/ 851192 h 3396"/>
                  <a:gd name="T72" fmla="*/ 2593657 w 2400"/>
                  <a:gd name="T73" fmla="*/ 723513 h 3396"/>
                  <a:gd name="T74" fmla="*/ 2639972 w 2400"/>
                  <a:gd name="T75" fmla="*/ 709326 h 3396"/>
                  <a:gd name="T76" fmla="*/ 2732603 w 2400"/>
                  <a:gd name="T77" fmla="*/ 652580 h 3396"/>
                  <a:gd name="T78" fmla="*/ 2794357 w 2400"/>
                  <a:gd name="T79" fmla="*/ 567461 h 3396"/>
                  <a:gd name="T80" fmla="*/ 2886987 w 2400"/>
                  <a:gd name="T81" fmla="*/ 425596 h 3396"/>
                  <a:gd name="T82" fmla="*/ 3087687 w 2400"/>
                  <a:gd name="T83" fmla="*/ 0 h 33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00" h="3396">
                    <a:moveTo>
                      <a:pt x="0" y="3396"/>
                    </a:moveTo>
                    <a:cubicBezTo>
                      <a:pt x="37" y="3371"/>
                      <a:pt x="54" y="3341"/>
                      <a:pt x="72" y="3300"/>
                    </a:cubicBezTo>
                    <a:cubicBezTo>
                      <a:pt x="82" y="3277"/>
                      <a:pt x="96" y="3228"/>
                      <a:pt x="96" y="3228"/>
                    </a:cubicBezTo>
                    <a:cubicBezTo>
                      <a:pt x="100" y="3092"/>
                      <a:pt x="102" y="2956"/>
                      <a:pt x="108" y="2820"/>
                    </a:cubicBezTo>
                    <a:cubicBezTo>
                      <a:pt x="110" y="2768"/>
                      <a:pt x="107" y="2714"/>
                      <a:pt x="120" y="2664"/>
                    </a:cubicBezTo>
                    <a:cubicBezTo>
                      <a:pt x="130" y="2626"/>
                      <a:pt x="264" y="2618"/>
                      <a:pt x="276" y="2616"/>
                    </a:cubicBezTo>
                    <a:cubicBezTo>
                      <a:pt x="292" y="2568"/>
                      <a:pt x="306" y="2548"/>
                      <a:pt x="348" y="2520"/>
                    </a:cubicBezTo>
                    <a:cubicBezTo>
                      <a:pt x="410" y="2427"/>
                      <a:pt x="387" y="2475"/>
                      <a:pt x="420" y="2376"/>
                    </a:cubicBezTo>
                    <a:cubicBezTo>
                      <a:pt x="429" y="2349"/>
                      <a:pt x="441" y="2313"/>
                      <a:pt x="468" y="2304"/>
                    </a:cubicBezTo>
                    <a:cubicBezTo>
                      <a:pt x="501" y="2293"/>
                      <a:pt x="512" y="2293"/>
                      <a:pt x="540" y="2268"/>
                    </a:cubicBezTo>
                    <a:cubicBezTo>
                      <a:pt x="637" y="2182"/>
                      <a:pt x="574" y="2209"/>
                      <a:pt x="648" y="2184"/>
                    </a:cubicBezTo>
                    <a:cubicBezTo>
                      <a:pt x="661" y="2145"/>
                      <a:pt x="683" y="2115"/>
                      <a:pt x="696" y="2076"/>
                    </a:cubicBezTo>
                    <a:cubicBezTo>
                      <a:pt x="684" y="2068"/>
                      <a:pt x="674" y="2052"/>
                      <a:pt x="660" y="2052"/>
                    </a:cubicBezTo>
                    <a:cubicBezTo>
                      <a:pt x="635" y="2052"/>
                      <a:pt x="588" y="2076"/>
                      <a:pt x="588" y="2076"/>
                    </a:cubicBezTo>
                    <a:cubicBezTo>
                      <a:pt x="550" y="1963"/>
                      <a:pt x="642" y="2000"/>
                      <a:pt x="756" y="1992"/>
                    </a:cubicBezTo>
                    <a:cubicBezTo>
                      <a:pt x="772" y="1988"/>
                      <a:pt x="790" y="1989"/>
                      <a:pt x="804" y="1980"/>
                    </a:cubicBezTo>
                    <a:cubicBezTo>
                      <a:pt x="828" y="1964"/>
                      <a:pt x="847" y="1886"/>
                      <a:pt x="852" y="1872"/>
                    </a:cubicBezTo>
                    <a:cubicBezTo>
                      <a:pt x="867" y="1826"/>
                      <a:pt x="892" y="1776"/>
                      <a:pt x="900" y="1728"/>
                    </a:cubicBezTo>
                    <a:cubicBezTo>
                      <a:pt x="904" y="1704"/>
                      <a:pt x="904" y="1679"/>
                      <a:pt x="912" y="1656"/>
                    </a:cubicBezTo>
                    <a:cubicBezTo>
                      <a:pt x="926" y="1613"/>
                      <a:pt x="942" y="1623"/>
                      <a:pt x="972" y="1596"/>
                    </a:cubicBezTo>
                    <a:cubicBezTo>
                      <a:pt x="1023" y="1550"/>
                      <a:pt x="1060" y="1501"/>
                      <a:pt x="1116" y="1464"/>
                    </a:cubicBezTo>
                    <a:cubicBezTo>
                      <a:pt x="1144" y="1381"/>
                      <a:pt x="1160" y="1295"/>
                      <a:pt x="1188" y="1212"/>
                    </a:cubicBezTo>
                    <a:cubicBezTo>
                      <a:pt x="1184" y="1184"/>
                      <a:pt x="1186" y="1154"/>
                      <a:pt x="1176" y="1128"/>
                    </a:cubicBezTo>
                    <a:cubicBezTo>
                      <a:pt x="1166" y="1101"/>
                      <a:pt x="1128" y="1056"/>
                      <a:pt x="1128" y="1056"/>
                    </a:cubicBezTo>
                    <a:cubicBezTo>
                      <a:pt x="1201" y="1007"/>
                      <a:pt x="1178" y="1039"/>
                      <a:pt x="1224" y="1080"/>
                    </a:cubicBezTo>
                    <a:cubicBezTo>
                      <a:pt x="1246" y="1099"/>
                      <a:pt x="1296" y="1128"/>
                      <a:pt x="1296" y="1128"/>
                    </a:cubicBezTo>
                    <a:cubicBezTo>
                      <a:pt x="1320" y="1124"/>
                      <a:pt x="1346" y="1126"/>
                      <a:pt x="1368" y="1116"/>
                    </a:cubicBezTo>
                    <a:cubicBezTo>
                      <a:pt x="1412" y="1097"/>
                      <a:pt x="1397" y="1071"/>
                      <a:pt x="1428" y="1044"/>
                    </a:cubicBezTo>
                    <a:cubicBezTo>
                      <a:pt x="1450" y="1025"/>
                      <a:pt x="1500" y="996"/>
                      <a:pt x="1500" y="996"/>
                    </a:cubicBezTo>
                    <a:cubicBezTo>
                      <a:pt x="1523" y="927"/>
                      <a:pt x="1496" y="991"/>
                      <a:pt x="1548" y="924"/>
                    </a:cubicBezTo>
                    <a:cubicBezTo>
                      <a:pt x="1583" y="879"/>
                      <a:pt x="1612" y="827"/>
                      <a:pt x="1644" y="780"/>
                    </a:cubicBezTo>
                    <a:cubicBezTo>
                      <a:pt x="1658" y="759"/>
                      <a:pt x="1654" y="729"/>
                      <a:pt x="1668" y="708"/>
                    </a:cubicBezTo>
                    <a:cubicBezTo>
                      <a:pt x="1676" y="696"/>
                      <a:pt x="1681" y="681"/>
                      <a:pt x="1692" y="672"/>
                    </a:cubicBezTo>
                    <a:cubicBezTo>
                      <a:pt x="1714" y="653"/>
                      <a:pt x="1764" y="624"/>
                      <a:pt x="1764" y="624"/>
                    </a:cubicBezTo>
                    <a:cubicBezTo>
                      <a:pt x="1804" y="685"/>
                      <a:pt x="1820" y="750"/>
                      <a:pt x="1884" y="792"/>
                    </a:cubicBezTo>
                    <a:cubicBezTo>
                      <a:pt x="1901" y="766"/>
                      <a:pt x="1927" y="746"/>
                      <a:pt x="1944" y="720"/>
                    </a:cubicBezTo>
                    <a:cubicBezTo>
                      <a:pt x="1971" y="680"/>
                      <a:pt x="1968" y="644"/>
                      <a:pt x="2016" y="612"/>
                    </a:cubicBezTo>
                    <a:cubicBezTo>
                      <a:pt x="2027" y="605"/>
                      <a:pt x="2041" y="606"/>
                      <a:pt x="2052" y="600"/>
                    </a:cubicBezTo>
                    <a:cubicBezTo>
                      <a:pt x="2077" y="586"/>
                      <a:pt x="2124" y="552"/>
                      <a:pt x="2124" y="552"/>
                    </a:cubicBezTo>
                    <a:cubicBezTo>
                      <a:pt x="2150" y="475"/>
                      <a:pt x="2116" y="559"/>
                      <a:pt x="2172" y="480"/>
                    </a:cubicBezTo>
                    <a:cubicBezTo>
                      <a:pt x="2199" y="442"/>
                      <a:pt x="2218" y="399"/>
                      <a:pt x="2244" y="360"/>
                    </a:cubicBezTo>
                    <a:cubicBezTo>
                      <a:pt x="2314" y="255"/>
                      <a:pt x="2400" y="132"/>
                      <a:pt x="2400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Box 54"/>
              <p:cNvSpPr txBox="1">
                <a:spLocks noChangeArrowheads="1"/>
              </p:cNvSpPr>
              <p:nvPr/>
            </p:nvSpPr>
            <p:spPr bwMode="auto">
              <a:xfrm rot="18564917">
                <a:off x="7107238" y="5116513"/>
                <a:ext cx="1781175" cy="21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1400" b="1" i="1" dirty="0"/>
                  <a:t>ĐẠI  TÂY  DƯƠNG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3810000" y="6324600"/>
              <a:ext cx="53276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</a:rPr>
                <a:t>LƯỢC ĐỒ 13 THUỘC ĐỊA  ANH Ở BẮC MĨ</a:t>
              </a:r>
              <a:endParaRPr lang="en-US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093" name="Rectangle 6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Text Box 65"/>
          <p:cNvSpPr txBox="1"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Bài</a:t>
            </a:r>
            <a:r>
              <a:rPr lang="en-US" sz="2400" b="1" dirty="0">
                <a:solidFill>
                  <a:schemeClr val="bg1"/>
                </a:solidFill>
              </a:rPr>
              <a:t> 30 -</a:t>
            </a:r>
          </a:p>
        </p:txBody>
      </p:sp>
      <p:sp>
        <p:nvSpPr>
          <p:cNvPr id="3095" name="Text Box 66"/>
          <p:cNvSpPr txBox="1">
            <a:spLocks noChangeArrowheads="1"/>
          </p:cNvSpPr>
          <p:nvPr/>
        </p:nvSpPr>
        <p:spPr bwMode="auto">
          <a:xfrm>
            <a:off x="1371600" y="0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CHIẾN TRANH GIÀNH ĐỘC LẬP CỦA CÁC THUỘC ĐỊA ANH Ở BẮC MĨ</a:t>
            </a:r>
          </a:p>
        </p:txBody>
      </p:sp>
      <p:sp>
        <p:nvSpPr>
          <p:cNvPr id="3096" name="Rectangle 67"/>
          <p:cNvSpPr>
            <a:spLocks noChangeArrowheads="1"/>
          </p:cNvSpPr>
          <p:nvPr/>
        </p:nvSpPr>
        <p:spPr bwMode="auto">
          <a:xfrm>
            <a:off x="0" y="838200"/>
            <a:ext cx="36576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Text Box 68"/>
          <p:cNvSpPr txBox="1">
            <a:spLocks noChangeArrowheads="1"/>
          </p:cNvSpPr>
          <p:nvPr/>
        </p:nvSpPr>
        <p:spPr bwMode="auto">
          <a:xfrm>
            <a:off x="38100" y="838200"/>
            <a:ext cx="35814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1. </a:t>
            </a:r>
            <a:r>
              <a:rPr lang="en-US" sz="2400" b="1" dirty="0" err="1">
                <a:solidFill>
                  <a:srgbClr val="C00000"/>
                </a:solidFill>
              </a:rPr>
              <a:t>Sự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phát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triển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của</a:t>
            </a:r>
            <a:r>
              <a:rPr lang="en-US" sz="2400" b="1" dirty="0">
                <a:solidFill>
                  <a:srgbClr val="C00000"/>
                </a:solidFill>
              </a:rPr>
              <a:t> CNTB ở </a:t>
            </a:r>
            <a:r>
              <a:rPr lang="en-US" sz="2400" b="1" dirty="0" err="1">
                <a:solidFill>
                  <a:srgbClr val="C00000"/>
                </a:solidFill>
              </a:rPr>
              <a:t>Bắc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Mĩ</a:t>
            </a:r>
            <a:r>
              <a:rPr lang="en-US" sz="2400" b="1" dirty="0">
                <a:solidFill>
                  <a:srgbClr val="C00000"/>
                </a:solidFill>
              </a:rPr>
              <a:t>. </a:t>
            </a:r>
            <a:r>
              <a:rPr lang="en-US" sz="2400" b="1" dirty="0" err="1">
                <a:solidFill>
                  <a:srgbClr val="C00000"/>
                </a:solidFill>
              </a:rPr>
              <a:t>Nguyên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nhân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bùng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nổ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tranh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69" name="Group 9"/>
          <p:cNvGrpSpPr>
            <a:grpSpLocks/>
          </p:cNvGrpSpPr>
          <p:nvPr/>
        </p:nvGrpSpPr>
        <p:grpSpPr bwMode="auto">
          <a:xfrm>
            <a:off x="7672388" y="1751013"/>
            <a:ext cx="1257300" cy="1382712"/>
            <a:chOff x="4833" y="1103"/>
            <a:chExt cx="792" cy="871"/>
          </a:xfrm>
        </p:grpSpPr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4833" y="1103"/>
              <a:ext cx="792" cy="871"/>
            </a:xfrm>
            <a:custGeom>
              <a:avLst/>
              <a:gdLst>
                <a:gd name="T0" fmla="*/ 0 w 990"/>
                <a:gd name="T1" fmla="*/ 822 h 1170"/>
                <a:gd name="T2" fmla="*/ 82 w 990"/>
                <a:gd name="T3" fmla="*/ 710 h 1170"/>
                <a:gd name="T4" fmla="*/ 235 w 990"/>
                <a:gd name="T5" fmla="*/ 706 h 1170"/>
                <a:gd name="T6" fmla="*/ 254 w 990"/>
                <a:gd name="T7" fmla="*/ 701 h 1170"/>
                <a:gd name="T8" fmla="*/ 283 w 990"/>
                <a:gd name="T9" fmla="*/ 692 h 1170"/>
                <a:gd name="T10" fmla="*/ 341 w 990"/>
                <a:gd name="T11" fmla="*/ 661 h 1170"/>
                <a:gd name="T12" fmla="*/ 326 w 990"/>
                <a:gd name="T13" fmla="*/ 514 h 1170"/>
                <a:gd name="T14" fmla="*/ 312 w 990"/>
                <a:gd name="T15" fmla="*/ 353 h 1170"/>
                <a:gd name="T16" fmla="*/ 298 w 990"/>
                <a:gd name="T17" fmla="*/ 299 h 1170"/>
                <a:gd name="T18" fmla="*/ 326 w 990"/>
                <a:gd name="T19" fmla="*/ 268 h 1170"/>
                <a:gd name="T20" fmla="*/ 346 w 990"/>
                <a:gd name="T21" fmla="*/ 246 h 1170"/>
                <a:gd name="T22" fmla="*/ 370 w 990"/>
                <a:gd name="T23" fmla="*/ 174 h 1170"/>
                <a:gd name="T24" fmla="*/ 422 w 990"/>
                <a:gd name="T25" fmla="*/ 94 h 1170"/>
                <a:gd name="T26" fmla="*/ 470 w 990"/>
                <a:gd name="T27" fmla="*/ 0 h 1170"/>
                <a:gd name="T28" fmla="*/ 643 w 990"/>
                <a:gd name="T29" fmla="*/ 13 h 1170"/>
                <a:gd name="T30" fmla="*/ 672 w 990"/>
                <a:gd name="T31" fmla="*/ 67 h 1170"/>
                <a:gd name="T32" fmla="*/ 682 w 990"/>
                <a:gd name="T33" fmla="*/ 94 h 1170"/>
                <a:gd name="T34" fmla="*/ 696 w 990"/>
                <a:gd name="T35" fmla="*/ 214 h 1170"/>
                <a:gd name="T36" fmla="*/ 710 w 990"/>
                <a:gd name="T37" fmla="*/ 223 h 1170"/>
                <a:gd name="T38" fmla="*/ 739 w 990"/>
                <a:gd name="T39" fmla="*/ 268 h 1170"/>
                <a:gd name="T40" fmla="*/ 768 w 990"/>
                <a:gd name="T41" fmla="*/ 304 h 1170"/>
                <a:gd name="T42" fmla="*/ 787 w 990"/>
                <a:gd name="T43" fmla="*/ 344 h 1170"/>
                <a:gd name="T44" fmla="*/ 792 w 990"/>
                <a:gd name="T45" fmla="*/ 357 h 1170"/>
                <a:gd name="T46" fmla="*/ 648 w 990"/>
                <a:gd name="T47" fmla="*/ 424 h 1170"/>
                <a:gd name="T48" fmla="*/ 562 w 990"/>
                <a:gd name="T49" fmla="*/ 429 h 1170"/>
                <a:gd name="T50" fmla="*/ 518 w 990"/>
                <a:gd name="T51" fmla="*/ 491 h 1170"/>
                <a:gd name="T52" fmla="*/ 466 w 990"/>
                <a:gd name="T53" fmla="*/ 514 h 1170"/>
                <a:gd name="T54" fmla="*/ 456 w 990"/>
                <a:gd name="T55" fmla="*/ 527 h 1170"/>
                <a:gd name="T56" fmla="*/ 427 w 990"/>
                <a:gd name="T57" fmla="*/ 536 h 1170"/>
                <a:gd name="T58" fmla="*/ 370 w 990"/>
                <a:gd name="T59" fmla="*/ 616 h 1170"/>
                <a:gd name="T60" fmla="*/ 350 w 990"/>
                <a:gd name="T61" fmla="*/ 688 h 1170"/>
                <a:gd name="T62" fmla="*/ 365 w 990"/>
                <a:gd name="T63" fmla="*/ 795 h 1170"/>
                <a:gd name="T64" fmla="*/ 413 w 990"/>
                <a:gd name="T65" fmla="*/ 813 h 1170"/>
                <a:gd name="T66" fmla="*/ 427 w 990"/>
                <a:gd name="T67" fmla="*/ 804 h 1170"/>
                <a:gd name="T68" fmla="*/ 446 w 990"/>
                <a:gd name="T69" fmla="*/ 844 h 1170"/>
                <a:gd name="T70" fmla="*/ 427 w 990"/>
                <a:gd name="T71" fmla="*/ 853 h 1170"/>
                <a:gd name="T72" fmla="*/ 398 w 990"/>
                <a:gd name="T73" fmla="*/ 871 h 1170"/>
                <a:gd name="T74" fmla="*/ 370 w 990"/>
                <a:gd name="T75" fmla="*/ 826 h 1170"/>
                <a:gd name="T76" fmla="*/ 365 w 990"/>
                <a:gd name="T77" fmla="*/ 813 h 1170"/>
                <a:gd name="T78" fmla="*/ 350 w 990"/>
                <a:gd name="T79" fmla="*/ 808 h 1170"/>
                <a:gd name="T80" fmla="*/ 283 w 990"/>
                <a:gd name="T81" fmla="*/ 782 h 1170"/>
                <a:gd name="T82" fmla="*/ 134 w 990"/>
                <a:gd name="T83" fmla="*/ 800 h 1170"/>
                <a:gd name="T84" fmla="*/ 58 w 990"/>
                <a:gd name="T85" fmla="*/ 817 h 1170"/>
                <a:gd name="T86" fmla="*/ 0 w 990"/>
                <a:gd name="T87" fmla="*/ 822 h 11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90" h="1170">
                  <a:moveTo>
                    <a:pt x="0" y="1104"/>
                  </a:moveTo>
                  <a:cubicBezTo>
                    <a:pt x="30" y="1059"/>
                    <a:pt x="31" y="958"/>
                    <a:pt x="102" y="954"/>
                  </a:cubicBezTo>
                  <a:cubicBezTo>
                    <a:pt x="166" y="950"/>
                    <a:pt x="230" y="950"/>
                    <a:pt x="294" y="948"/>
                  </a:cubicBezTo>
                  <a:cubicBezTo>
                    <a:pt x="302" y="946"/>
                    <a:pt x="310" y="944"/>
                    <a:pt x="318" y="942"/>
                  </a:cubicBezTo>
                  <a:cubicBezTo>
                    <a:pt x="330" y="938"/>
                    <a:pt x="354" y="930"/>
                    <a:pt x="354" y="930"/>
                  </a:cubicBezTo>
                  <a:cubicBezTo>
                    <a:pt x="384" y="900"/>
                    <a:pt x="403" y="922"/>
                    <a:pt x="426" y="888"/>
                  </a:cubicBezTo>
                  <a:cubicBezTo>
                    <a:pt x="436" y="819"/>
                    <a:pt x="418" y="758"/>
                    <a:pt x="408" y="690"/>
                  </a:cubicBezTo>
                  <a:cubicBezTo>
                    <a:pt x="403" y="617"/>
                    <a:pt x="396" y="547"/>
                    <a:pt x="390" y="474"/>
                  </a:cubicBezTo>
                  <a:cubicBezTo>
                    <a:pt x="388" y="449"/>
                    <a:pt x="372" y="402"/>
                    <a:pt x="372" y="402"/>
                  </a:cubicBezTo>
                  <a:cubicBezTo>
                    <a:pt x="380" y="378"/>
                    <a:pt x="384" y="368"/>
                    <a:pt x="408" y="360"/>
                  </a:cubicBezTo>
                  <a:cubicBezTo>
                    <a:pt x="423" y="315"/>
                    <a:pt x="401" y="369"/>
                    <a:pt x="432" y="330"/>
                  </a:cubicBezTo>
                  <a:cubicBezTo>
                    <a:pt x="451" y="306"/>
                    <a:pt x="444" y="260"/>
                    <a:pt x="462" y="234"/>
                  </a:cubicBezTo>
                  <a:cubicBezTo>
                    <a:pt x="485" y="199"/>
                    <a:pt x="511" y="164"/>
                    <a:pt x="528" y="126"/>
                  </a:cubicBezTo>
                  <a:cubicBezTo>
                    <a:pt x="547" y="83"/>
                    <a:pt x="554" y="34"/>
                    <a:pt x="588" y="0"/>
                  </a:cubicBezTo>
                  <a:cubicBezTo>
                    <a:pt x="673" y="12"/>
                    <a:pt x="690" y="14"/>
                    <a:pt x="804" y="18"/>
                  </a:cubicBezTo>
                  <a:cubicBezTo>
                    <a:pt x="835" y="65"/>
                    <a:pt x="823" y="40"/>
                    <a:pt x="840" y="90"/>
                  </a:cubicBezTo>
                  <a:cubicBezTo>
                    <a:pt x="844" y="102"/>
                    <a:pt x="852" y="126"/>
                    <a:pt x="852" y="126"/>
                  </a:cubicBezTo>
                  <a:cubicBezTo>
                    <a:pt x="858" y="180"/>
                    <a:pt x="850" y="238"/>
                    <a:pt x="870" y="288"/>
                  </a:cubicBezTo>
                  <a:cubicBezTo>
                    <a:pt x="873" y="295"/>
                    <a:pt x="882" y="296"/>
                    <a:pt x="888" y="300"/>
                  </a:cubicBezTo>
                  <a:cubicBezTo>
                    <a:pt x="899" y="332"/>
                    <a:pt x="894" y="350"/>
                    <a:pt x="924" y="360"/>
                  </a:cubicBezTo>
                  <a:cubicBezTo>
                    <a:pt x="932" y="384"/>
                    <a:pt x="939" y="394"/>
                    <a:pt x="960" y="408"/>
                  </a:cubicBezTo>
                  <a:cubicBezTo>
                    <a:pt x="979" y="437"/>
                    <a:pt x="970" y="419"/>
                    <a:pt x="984" y="462"/>
                  </a:cubicBezTo>
                  <a:cubicBezTo>
                    <a:pt x="986" y="468"/>
                    <a:pt x="990" y="480"/>
                    <a:pt x="990" y="480"/>
                  </a:cubicBezTo>
                  <a:cubicBezTo>
                    <a:pt x="934" y="517"/>
                    <a:pt x="875" y="548"/>
                    <a:pt x="810" y="570"/>
                  </a:cubicBezTo>
                  <a:cubicBezTo>
                    <a:pt x="776" y="581"/>
                    <a:pt x="738" y="574"/>
                    <a:pt x="702" y="576"/>
                  </a:cubicBezTo>
                  <a:cubicBezTo>
                    <a:pt x="683" y="605"/>
                    <a:pt x="677" y="641"/>
                    <a:pt x="648" y="660"/>
                  </a:cubicBezTo>
                  <a:cubicBezTo>
                    <a:pt x="630" y="688"/>
                    <a:pt x="616" y="684"/>
                    <a:pt x="582" y="690"/>
                  </a:cubicBezTo>
                  <a:cubicBezTo>
                    <a:pt x="578" y="696"/>
                    <a:pt x="576" y="704"/>
                    <a:pt x="570" y="708"/>
                  </a:cubicBezTo>
                  <a:cubicBezTo>
                    <a:pt x="559" y="715"/>
                    <a:pt x="534" y="720"/>
                    <a:pt x="534" y="720"/>
                  </a:cubicBezTo>
                  <a:cubicBezTo>
                    <a:pt x="510" y="756"/>
                    <a:pt x="486" y="792"/>
                    <a:pt x="462" y="828"/>
                  </a:cubicBezTo>
                  <a:cubicBezTo>
                    <a:pt x="446" y="853"/>
                    <a:pt x="448" y="895"/>
                    <a:pt x="438" y="924"/>
                  </a:cubicBezTo>
                  <a:cubicBezTo>
                    <a:pt x="453" y="968"/>
                    <a:pt x="424" y="1036"/>
                    <a:pt x="456" y="1068"/>
                  </a:cubicBezTo>
                  <a:cubicBezTo>
                    <a:pt x="467" y="1079"/>
                    <a:pt x="501" y="1088"/>
                    <a:pt x="516" y="1092"/>
                  </a:cubicBezTo>
                  <a:cubicBezTo>
                    <a:pt x="522" y="1088"/>
                    <a:pt x="527" y="1079"/>
                    <a:pt x="534" y="1080"/>
                  </a:cubicBezTo>
                  <a:cubicBezTo>
                    <a:pt x="553" y="1084"/>
                    <a:pt x="558" y="1134"/>
                    <a:pt x="558" y="1134"/>
                  </a:cubicBezTo>
                  <a:cubicBezTo>
                    <a:pt x="550" y="1138"/>
                    <a:pt x="542" y="1141"/>
                    <a:pt x="534" y="1146"/>
                  </a:cubicBezTo>
                  <a:cubicBezTo>
                    <a:pt x="522" y="1153"/>
                    <a:pt x="498" y="1170"/>
                    <a:pt x="498" y="1170"/>
                  </a:cubicBezTo>
                  <a:cubicBezTo>
                    <a:pt x="479" y="1151"/>
                    <a:pt x="473" y="1135"/>
                    <a:pt x="462" y="1110"/>
                  </a:cubicBezTo>
                  <a:cubicBezTo>
                    <a:pt x="460" y="1104"/>
                    <a:pt x="460" y="1096"/>
                    <a:pt x="456" y="1092"/>
                  </a:cubicBezTo>
                  <a:cubicBezTo>
                    <a:pt x="452" y="1088"/>
                    <a:pt x="444" y="1088"/>
                    <a:pt x="438" y="1086"/>
                  </a:cubicBezTo>
                  <a:cubicBezTo>
                    <a:pt x="427" y="1052"/>
                    <a:pt x="385" y="1054"/>
                    <a:pt x="354" y="1050"/>
                  </a:cubicBezTo>
                  <a:cubicBezTo>
                    <a:pt x="291" y="1056"/>
                    <a:pt x="230" y="1067"/>
                    <a:pt x="168" y="1074"/>
                  </a:cubicBezTo>
                  <a:cubicBezTo>
                    <a:pt x="137" y="1095"/>
                    <a:pt x="111" y="1094"/>
                    <a:pt x="72" y="1098"/>
                  </a:cubicBezTo>
                  <a:cubicBezTo>
                    <a:pt x="32" y="1108"/>
                    <a:pt x="56" y="1104"/>
                    <a:pt x="0" y="1104"/>
                  </a:cubicBezTo>
                  <a:close/>
                </a:path>
              </a:pathLst>
            </a:custGeom>
            <a:solidFill>
              <a:srgbClr val="FDDEA1"/>
            </a:solidFill>
            <a:ln w="9525">
              <a:solidFill>
                <a:srgbClr val="FDDEA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 Box 11"/>
            <p:cNvSpPr txBox="1">
              <a:spLocks noChangeArrowheads="1"/>
            </p:cNvSpPr>
            <p:nvPr/>
          </p:nvSpPr>
          <p:spPr bwMode="auto">
            <a:xfrm>
              <a:off x="5200" y="1271"/>
              <a:ext cx="37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 dirty="0" smtClean="0">
                  <a:latin typeface="VNI-Times" pitchFamily="2" charset="0"/>
                </a:rPr>
                <a:t>. </a:t>
              </a:r>
              <a:r>
                <a:rPr lang="en-US" sz="1600" b="1" dirty="0" smtClean="0">
                  <a:latin typeface="VNI-Times" pitchFamily="2" charset="0"/>
                </a:rPr>
                <a:t>7.</a:t>
              </a:r>
              <a:r>
                <a:rPr lang="en-US" sz="1050" b="1" dirty="0" smtClean="0"/>
                <a:t>MA</a:t>
              </a:r>
              <a:r>
                <a:rPr lang="en-US" sz="1000" b="1" dirty="0" smtClean="0"/>
                <a:t> </a:t>
              </a:r>
              <a:r>
                <a:rPr lang="en-US" sz="1000" b="1" dirty="0"/>
                <a:t>XA CHU XET</a:t>
              </a:r>
              <a:endParaRPr lang="en-US" sz="1000" b="1" dirty="0">
                <a:latin typeface="VNI-Times" pitchFamily="2" charset="0"/>
              </a:endParaRPr>
            </a:p>
          </p:txBody>
        </p:sp>
      </p:grpSp>
      <p:grpSp>
        <p:nvGrpSpPr>
          <p:cNvPr id="72" name="Group 12"/>
          <p:cNvGrpSpPr>
            <a:grpSpLocks/>
          </p:cNvGrpSpPr>
          <p:nvPr/>
        </p:nvGrpSpPr>
        <p:grpSpPr bwMode="auto">
          <a:xfrm>
            <a:off x="7831138" y="2219325"/>
            <a:ext cx="1306512" cy="741363"/>
            <a:chOff x="4933" y="1398"/>
            <a:chExt cx="823" cy="467"/>
          </a:xfrm>
        </p:grpSpPr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4933" y="1398"/>
              <a:ext cx="250" cy="420"/>
            </a:xfrm>
            <a:custGeom>
              <a:avLst/>
              <a:gdLst>
                <a:gd name="T0" fmla="*/ 192 w 313"/>
                <a:gd name="T1" fmla="*/ 0 h 564"/>
                <a:gd name="T2" fmla="*/ 207 w 313"/>
                <a:gd name="T3" fmla="*/ 63 h 564"/>
                <a:gd name="T4" fmla="*/ 216 w 313"/>
                <a:gd name="T5" fmla="*/ 89 h 564"/>
                <a:gd name="T6" fmla="*/ 221 w 313"/>
                <a:gd name="T7" fmla="*/ 103 h 564"/>
                <a:gd name="T8" fmla="*/ 236 w 313"/>
                <a:gd name="T9" fmla="*/ 295 h 564"/>
                <a:gd name="T10" fmla="*/ 250 w 313"/>
                <a:gd name="T11" fmla="*/ 322 h 564"/>
                <a:gd name="T12" fmla="*/ 245 w 313"/>
                <a:gd name="T13" fmla="*/ 357 h 564"/>
                <a:gd name="T14" fmla="*/ 231 w 313"/>
                <a:gd name="T15" fmla="*/ 366 h 564"/>
                <a:gd name="T16" fmla="*/ 226 w 313"/>
                <a:gd name="T17" fmla="*/ 380 h 564"/>
                <a:gd name="T18" fmla="*/ 154 w 313"/>
                <a:gd name="T19" fmla="*/ 420 h 564"/>
                <a:gd name="T20" fmla="*/ 58 w 313"/>
                <a:gd name="T21" fmla="*/ 416 h 564"/>
                <a:gd name="T22" fmla="*/ 30 w 313"/>
                <a:gd name="T23" fmla="*/ 407 h 564"/>
                <a:gd name="T24" fmla="*/ 6 w 313"/>
                <a:gd name="T25" fmla="*/ 411 h 564"/>
                <a:gd name="T26" fmla="*/ 10 w 313"/>
                <a:gd name="T27" fmla="*/ 389 h 564"/>
                <a:gd name="T28" fmla="*/ 34 w 313"/>
                <a:gd name="T29" fmla="*/ 317 h 564"/>
                <a:gd name="T30" fmla="*/ 49 w 313"/>
                <a:gd name="T31" fmla="*/ 290 h 564"/>
                <a:gd name="T32" fmla="*/ 87 w 313"/>
                <a:gd name="T33" fmla="*/ 179 h 564"/>
                <a:gd name="T34" fmla="*/ 121 w 313"/>
                <a:gd name="T35" fmla="*/ 125 h 564"/>
                <a:gd name="T36" fmla="*/ 178 w 313"/>
                <a:gd name="T37" fmla="*/ 31 h 564"/>
                <a:gd name="T38" fmla="*/ 192 w 313"/>
                <a:gd name="T39" fmla="*/ 0 h 5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3" h="564">
                  <a:moveTo>
                    <a:pt x="241" y="0"/>
                  </a:moveTo>
                  <a:cubicBezTo>
                    <a:pt x="250" y="28"/>
                    <a:pt x="251" y="56"/>
                    <a:pt x="259" y="84"/>
                  </a:cubicBezTo>
                  <a:cubicBezTo>
                    <a:pt x="262" y="96"/>
                    <a:pt x="267" y="108"/>
                    <a:pt x="271" y="120"/>
                  </a:cubicBezTo>
                  <a:cubicBezTo>
                    <a:pt x="273" y="126"/>
                    <a:pt x="277" y="138"/>
                    <a:pt x="277" y="138"/>
                  </a:cubicBezTo>
                  <a:cubicBezTo>
                    <a:pt x="288" y="223"/>
                    <a:pt x="276" y="312"/>
                    <a:pt x="295" y="396"/>
                  </a:cubicBezTo>
                  <a:cubicBezTo>
                    <a:pt x="298" y="409"/>
                    <a:pt x="309" y="419"/>
                    <a:pt x="313" y="432"/>
                  </a:cubicBezTo>
                  <a:cubicBezTo>
                    <a:pt x="311" y="448"/>
                    <a:pt x="313" y="465"/>
                    <a:pt x="307" y="480"/>
                  </a:cubicBezTo>
                  <a:cubicBezTo>
                    <a:pt x="304" y="487"/>
                    <a:pt x="294" y="486"/>
                    <a:pt x="289" y="492"/>
                  </a:cubicBezTo>
                  <a:cubicBezTo>
                    <a:pt x="285" y="497"/>
                    <a:pt x="287" y="506"/>
                    <a:pt x="283" y="510"/>
                  </a:cubicBezTo>
                  <a:cubicBezTo>
                    <a:pt x="262" y="531"/>
                    <a:pt x="223" y="554"/>
                    <a:pt x="193" y="564"/>
                  </a:cubicBezTo>
                  <a:cubicBezTo>
                    <a:pt x="153" y="562"/>
                    <a:pt x="113" y="563"/>
                    <a:pt x="73" y="558"/>
                  </a:cubicBezTo>
                  <a:cubicBezTo>
                    <a:pt x="60" y="557"/>
                    <a:pt x="37" y="546"/>
                    <a:pt x="37" y="546"/>
                  </a:cubicBezTo>
                  <a:cubicBezTo>
                    <a:pt x="27" y="548"/>
                    <a:pt x="14" y="559"/>
                    <a:pt x="7" y="552"/>
                  </a:cubicBezTo>
                  <a:cubicBezTo>
                    <a:pt x="0" y="545"/>
                    <a:pt x="11" y="532"/>
                    <a:pt x="13" y="522"/>
                  </a:cubicBezTo>
                  <a:cubicBezTo>
                    <a:pt x="21" y="490"/>
                    <a:pt x="32" y="458"/>
                    <a:pt x="43" y="426"/>
                  </a:cubicBezTo>
                  <a:cubicBezTo>
                    <a:pt x="65" y="360"/>
                    <a:pt x="30" y="460"/>
                    <a:pt x="61" y="390"/>
                  </a:cubicBezTo>
                  <a:cubicBezTo>
                    <a:pt x="82" y="343"/>
                    <a:pt x="93" y="289"/>
                    <a:pt x="109" y="240"/>
                  </a:cubicBezTo>
                  <a:cubicBezTo>
                    <a:pt x="116" y="219"/>
                    <a:pt x="141" y="190"/>
                    <a:pt x="151" y="168"/>
                  </a:cubicBezTo>
                  <a:cubicBezTo>
                    <a:pt x="174" y="116"/>
                    <a:pt x="169" y="78"/>
                    <a:pt x="223" y="42"/>
                  </a:cubicBezTo>
                  <a:cubicBezTo>
                    <a:pt x="232" y="16"/>
                    <a:pt x="226" y="30"/>
                    <a:pt x="241" y="0"/>
                  </a:cubicBezTo>
                  <a:close/>
                </a:path>
              </a:pathLst>
            </a:custGeom>
            <a:solidFill>
              <a:srgbClr val="FDD155"/>
            </a:solidFill>
            <a:ln w="9525">
              <a:solidFill>
                <a:srgbClr val="FDD15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14"/>
            <p:cNvSpPr txBox="1">
              <a:spLocks noChangeArrowheads="1"/>
            </p:cNvSpPr>
            <p:nvPr/>
          </p:nvSpPr>
          <p:spPr bwMode="auto">
            <a:xfrm>
              <a:off x="5302" y="1673"/>
              <a:ext cx="4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 dirty="0">
                  <a:latin typeface="VNI-Times" pitchFamily="2" charset="0"/>
                </a:rPr>
                <a:t> </a:t>
              </a:r>
              <a:r>
                <a:rPr lang="en-US" sz="1000" b="1" dirty="0" smtClean="0"/>
                <a:t>6.NIU  </a:t>
              </a:r>
              <a:r>
                <a:rPr lang="en-US" sz="1000" b="1" dirty="0"/>
                <a:t>HĂM XAI</a:t>
              </a:r>
              <a:endParaRPr lang="en-US" sz="1000" b="1" dirty="0">
                <a:latin typeface="VNI-Times" pitchFamily="2" charset="0"/>
              </a:endParaRPr>
            </a:p>
          </p:txBody>
        </p:sp>
        <p:sp>
          <p:nvSpPr>
            <p:cNvPr id="75" name="Oval 15"/>
            <p:cNvSpPr>
              <a:spLocks noChangeArrowheads="1"/>
            </p:cNvSpPr>
            <p:nvPr/>
          </p:nvSpPr>
          <p:spPr bwMode="auto">
            <a:xfrm>
              <a:off x="5021" y="1622"/>
              <a:ext cx="77" cy="7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19C0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E3A905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b="1" dirty="0" smtClean="0">
                  <a:latin typeface="Arial" charset="0"/>
                </a:rPr>
                <a:t>6</a:t>
              </a:r>
              <a:endParaRPr lang="en-US" sz="1200" b="1" dirty="0">
                <a:latin typeface="Arial" charset="0"/>
              </a:endParaRPr>
            </a:p>
          </p:txBody>
        </p:sp>
      </p:grpSp>
      <p:grpSp>
        <p:nvGrpSpPr>
          <p:cNvPr id="76" name="Group 16"/>
          <p:cNvGrpSpPr>
            <a:grpSpLocks/>
          </p:cNvGrpSpPr>
          <p:nvPr/>
        </p:nvGrpSpPr>
        <p:grpSpPr bwMode="auto">
          <a:xfrm>
            <a:off x="6727825" y="2339975"/>
            <a:ext cx="1349375" cy="1090613"/>
            <a:chOff x="4238" y="1474"/>
            <a:chExt cx="840" cy="687"/>
          </a:xfrm>
        </p:grpSpPr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4238" y="1474"/>
              <a:ext cx="840" cy="687"/>
            </a:xfrm>
            <a:custGeom>
              <a:avLst/>
              <a:gdLst>
                <a:gd name="T0" fmla="*/ 48 w 1050"/>
                <a:gd name="T1" fmla="*/ 531 h 923"/>
                <a:gd name="T2" fmla="*/ 19 w 1050"/>
                <a:gd name="T3" fmla="*/ 456 h 923"/>
                <a:gd name="T4" fmla="*/ 10 w 1050"/>
                <a:gd name="T5" fmla="*/ 442 h 923"/>
                <a:gd name="T6" fmla="*/ 5 w 1050"/>
                <a:gd name="T7" fmla="*/ 429 h 923"/>
                <a:gd name="T8" fmla="*/ 58 w 1050"/>
                <a:gd name="T9" fmla="*/ 433 h 923"/>
                <a:gd name="T10" fmla="*/ 125 w 1050"/>
                <a:gd name="T11" fmla="*/ 478 h 923"/>
                <a:gd name="T12" fmla="*/ 168 w 1050"/>
                <a:gd name="T13" fmla="*/ 496 h 923"/>
                <a:gd name="T14" fmla="*/ 211 w 1050"/>
                <a:gd name="T15" fmla="*/ 473 h 923"/>
                <a:gd name="T16" fmla="*/ 269 w 1050"/>
                <a:gd name="T17" fmla="*/ 397 h 923"/>
                <a:gd name="T18" fmla="*/ 283 w 1050"/>
                <a:gd name="T19" fmla="*/ 393 h 923"/>
                <a:gd name="T20" fmla="*/ 298 w 1050"/>
                <a:gd name="T21" fmla="*/ 384 h 923"/>
                <a:gd name="T22" fmla="*/ 336 w 1050"/>
                <a:gd name="T23" fmla="*/ 344 h 923"/>
                <a:gd name="T24" fmla="*/ 355 w 1050"/>
                <a:gd name="T25" fmla="*/ 322 h 923"/>
                <a:gd name="T26" fmla="*/ 374 w 1050"/>
                <a:gd name="T27" fmla="*/ 299 h 923"/>
                <a:gd name="T28" fmla="*/ 394 w 1050"/>
                <a:gd name="T29" fmla="*/ 277 h 923"/>
                <a:gd name="T30" fmla="*/ 413 w 1050"/>
                <a:gd name="T31" fmla="*/ 255 h 923"/>
                <a:gd name="T32" fmla="*/ 456 w 1050"/>
                <a:gd name="T33" fmla="*/ 152 h 923"/>
                <a:gd name="T34" fmla="*/ 470 w 1050"/>
                <a:gd name="T35" fmla="*/ 147 h 923"/>
                <a:gd name="T36" fmla="*/ 499 w 1050"/>
                <a:gd name="T37" fmla="*/ 125 h 923"/>
                <a:gd name="T38" fmla="*/ 552 w 1050"/>
                <a:gd name="T39" fmla="*/ 165 h 923"/>
                <a:gd name="T40" fmla="*/ 571 w 1050"/>
                <a:gd name="T41" fmla="*/ 183 h 923"/>
                <a:gd name="T42" fmla="*/ 581 w 1050"/>
                <a:gd name="T43" fmla="*/ 196 h 923"/>
                <a:gd name="T44" fmla="*/ 610 w 1050"/>
                <a:gd name="T45" fmla="*/ 214 h 923"/>
                <a:gd name="T46" fmla="*/ 629 w 1050"/>
                <a:gd name="T47" fmla="*/ 210 h 923"/>
                <a:gd name="T48" fmla="*/ 634 w 1050"/>
                <a:gd name="T49" fmla="*/ 196 h 923"/>
                <a:gd name="T50" fmla="*/ 662 w 1050"/>
                <a:gd name="T51" fmla="*/ 156 h 923"/>
                <a:gd name="T52" fmla="*/ 677 w 1050"/>
                <a:gd name="T53" fmla="*/ 130 h 923"/>
                <a:gd name="T54" fmla="*/ 691 w 1050"/>
                <a:gd name="T55" fmla="*/ 125 h 923"/>
                <a:gd name="T56" fmla="*/ 749 w 1050"/>
                <a:gd name="T57" fmla="*/ 98 h 923"/>
                <a:gd name="T58" fmla="*/ 778 w 1050"/>
                <a:gd name="T59" fmla="*/ 80 h 923"/>
                <a:gd name="T60" fmla="*/ 816 w 1050"/>
                <a:gd name="T61" fmla="*/ 36 h 923"/>
                <a:gd name="T62" fmla="*/ 840 w 1050"/>
                <a:gd name="T63" fmla="*/ 0 h 923"/>
                <a:gd name="T64" fmla="*/ 792 w 1050"/>
                <a:gd name="T65" fmla="*/ 112 h 923"/>
                <a:gd name="T66" fmla="*/ 768 w 1050"/>
                <a:gd name="T67" fmla="*/ 147 h 923"/>
                <a:gd name="T68" fmla="*/ 730 w 1050"/>
                <a:gd name="T69" fmla="*/ 241 h 923"/>
                <a:gd name="T70" fmla="*/ 725 w 1050"/>
                <a:gd name="T71" fmla="*/ 317 h 923"/>
                <a:gd name="T72" fmla="*/ 710 w 1050"/>
                <a:gd name="T73" fmla="*/ 322 h 923"/>
                <a:gd name="T74" fmla="*/ 706 w 1050"/>
                <a:gd name="T75" fmla="*/ 335 h 923"/>
                <a:gd name="T76" fmla="*/ 653 w 1050"/>
                <a:gd name="T77" fmla="*/ 353 h 923"/>
                <a:gd name="T78" fmla="*/ 605 w 1050"/>
                <a:gd name="T79" fmla="*/ 420 h 923"/>
                <a:gd name="T80" fmla="*/ 571 w 1050"/>
                <a:gd name="T81" fmla="*/ 514 h 923"/>
                <a:gd name="T82" fmla="*/ 499 w 1050"/>
                <a:gd name="T83" fmla="*/ 652 h 923"/>
                <a:gd name="T84" fmla="*/ 461 w 1050"/>
                <a:gd name="T85" fmla="*/ 679 h 923"/>
                <a:gd name="T86" fmla="*/ 432 w 1050"/>
                <a:gd name="T87" fmla="*/ 661 h 923"/>
                <a:gd name="T88" fmla="*/ 374 w 1050"/>
                <a:gd name="T89" fmla="*/ 639 h 923"/>
                <a:gd name="T90" fmla="*/ 346 w 1050"/>
                <a:gd name="T91" fmla="*/ 621 h 923"/>
                <a:gd name="T92" fmla="*/ 331 w 1050"/>
                <a:gd name="T93" fmla="*/ 607 h 923"/>
                <a:gd name="T94" fmla="*/ 173 w 1050"/>
                <a:gd name="T95" fmla="*/ 567 h 923"/>
                <a:gd name="T96" fmla="*/ 67 w 1050"/>
                <a:gd name="T97" fmla="*/ 549 h 923"/>
                <a:gd name="T98" fmla="*/ 48 w 1050"/>
                <a:gd name="T99" fmla="*/ 531 h 92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50" h="923">
                  <a:moveTo>
                    <a:pt x="60" y="714"/>
                  </a:moveTo>
                  <a:cubicBezTo>
                    <a:pt x="54" y="689"/>
                    <a:pt x="39" y="634"/>
                    <a:pt x="24" y="612"/>
                  </a:cubicBezTo>
                  <a:cubicBezTo>
                    <a:pt x="20" y="606"/>
                    <a:pt x="15" y="600"/>
                    <a:pt x="12" y="594"/>
                  </a:cubicBezTo>
                  <a:cubicBezTo>
                    <a:pt x="9" y="588"/>
                    <a:pt x="0" y="577"/>
                    <a:pt x="6" y="576"/>
                  </a:cubicBezTo>
                  <a:cubicBezTo>
                    <a:pt x="28" y="572"/>
                    <a:pt x="50" y="580"/>
                    <a:pt x="72" y="582"/>
                  </a:cubicBezTo>
                  <a:cubicBezTo>
                    <a:pt x="90" y="610"/>
                    <a:pt x="128" y="623"/>
                    <a:pt x="156" y="642"/>
                  </a:cubicBezTo>
                  <a:cubicBezTo>
                    <a:pt x="172" y="653"/>
                    <a:pt x="210" y="666"/>
                    <a:pt x="210" y="666"/>
                  </a:cubicBezTo>
                  <a:cubicBezTo>
                    <a:pt x="227" y="655"/>
                    <a:pt x="250" y="650"/>
                    <a:pt x="264" y="636"/>
                  </a:cubicBezTo>
                  <a:cubicBezTo>
                    <a:pt x="292" y="608"/>
                    <a:pt x="305" y="559"/>
                    <a:pt x="336" y="534"/>
                  </a:cubicBezTo>
                  <a:cubicBezTo>
                    <a:pt x="341" y="530"/>
                    <a:pt x="348" y="531"/>
                    <a:pt x="354" y="528"/>
                  </a:cubicBezTo>
                  <a:cubicBezTo>
                    <a:pt x="360" y="525"/>
                    <a:pt x="366" y="521"/>
                    <a:pt x="372" y="516"/>
                  </a:cubicBezTo>
                  <a:cubicBezTo>
                    <a:pt x="391" y="500"/>
                    <a:pt x="403" y="479"/>
                    <a:pt x="420" y="462"/>
                  </a:cubicBezTo>
                  <a:cubicBezTo>
                    <a:pt x="435" y="417"/>
                    <a:pt x="413" y="471"/>
                    <a:pt x="444" y="432"/>
                  </a:cubicBezTo>
                  <a:cubicBezTo>
                    <a:pt x="477" y="391"/>
                    <a:pt x="416" y="436"/>
                    <a:pt x="468" y="402"/>
                  </a:cubicBezTo>
                  <a:cubicBezTo>
                    <a:pt x="483" y="357"/>
                    <a:pt x="461" y="411"/>
                    <a:pt x="492" y="372"/>
                  </a:cubicBezTo>
                  <a:cubicBezTo>
                    <a:pt x="525" y="331"/>
                    <a:pt x="464" y="376"/>
                    <a:pt x="516" y="342"/>
                  </a:cubicBezTo>
                  <a:cubicBezTo>
                    <a:pt x="533" y="291"/>
                    <a:pt x="540" y="249"/>
                    <a:pt x="570" y="204"/>
                  </a:cubicBezTo>
                  <a:cubicBezTo>
                    <a:pt x="574" y="199"/>
                    <a:pt x="582" y="201"/>
                    <a:pt x="588" y="198"/>
                  </a:cubicBezTo>
                  <a:cubicBezTo>
                    <a:pt x="605" y="190"/>
                    <a:pt x="611" y="181"/>
                    <a:pt x="624" y="168"/>
                  </a:cubicBezTo>
                  <a:cubicBezTo>
                    <a:pt x="655" y="178"/>
                    <a:pt x="664" y="205"/>
                    <a:pt x="690" y="222"/>
                  </a:cubicBezTo>
                  <a:cubicBezTo>
                    <a:pt x="703" y="261"/>
                    <a:pt x="685" y="223"/>
                    <a:pt x="714" y="246"/>
                  </a:cubicBezTo>
                  <a:cubicBezTo>
                    <a:pt x="720" y="251"/>
                    <a:pt x="721" y="259"/>
                    <a:pt x="726" y="264"/>
                  </a:cubicBezTo>
                  <a:cubicBezTo>
                    <a:pt x="737" y="273"/>
                    <a:pt x="762" y="288"/>
                    <a:pt x="762" y="288"/>
                  </a:cubicBezTo>
                  <a:cubicBezTo>
                    <a:pt x="770" y="286"/>
                    <a:pt x="780" y="287"/>
                    <a:pt x="786" y="282"/>
                  </a:cubicBezTo>
                  <a:cubicBezTo>
                    <a:pt x="791" y="278"/>
                    <a:pt x="789" y="270"/>
                    <a:pt x="792" y="264"/>
                  </a:cubicBezTo>
                  <a:cubicBezTo>
                    <a:pt x="803" y="245"/>
                    <a:pt x="821" y="231"/>
                    <a:pt x="828" y="210"/>
                  </a:cubicBezTo>
                  <a:cubicBezTo>
                    <a:pt x="832" y="198"/>
                    <a:pt x="835" y="182"/>
                    <a:pt x="846" y="174"/>
                  </a:cubicBezTo>
                  <a:cubicBezTo>
                    <a:pt x="851" y="170"/>
                    <a:pt x="858" y="171"/>
                    <a:pt x="864" y="168"/>
                  </a:cubicBezTo>
                  <a:cubicBezTo>
                    <a:pt x="934" y="129"/>
                    <a:pt x="866" y="155"/>
                    <a:pt x="936" y="132"/>
                  </a:cubicBezTo>
                  <a:cubicBezTo>
                    <a:pt x="950" y="127"/>
                    <a:pt x="972" y="108"/>
                    <a:pt x="972" y="108"/>
                  </a:cubicBezTo>
                  <a:cubicBezTo>
                    <a:pt x="989" y="83"/>
                    <a:pt x="989" y="58"/>
                    <a:pt x="1020" y="48"/>
                  </a:cubicBezTo>
                  <a:cubicBezTo>
                    <a:pt x="1034" y="5"/>
                    <a:pt x="1021" y="19"/>
                    <a:pt x="1050" y="0"/>
                  </a:cubicBezTo>
                  <a:cubicBezTo>
                    <a:pt x="1033" y="51"/>
                    <a:pt x="1012" y="101"/>
                    <a:pt x="990" y="150"/>
                  </a:cubicBezTo>
                  <a:cubicBezTo>
                    <a:pt x="969" y="197"/>
                    <a:pt x="992" y="176"/>
                    <a:pt x="960" y="198"/>
                  </a:cubicBezTo>
                  <a:cubicBezTo>
                    <a:pt x="946" y="240"/>
                    <a:pt x="937" y="287"/>
                    <a:pt x="912" y="324"/>
                  </a:cubicBezTo>
                  <a:cubicBezTo>
                    <a:pt x="910" y="358"/>
                    <a:pt x="913" y="393"/>
                    <a:pt x="906" y="426"/>
                  </a:cubicBezTo>
                  <a:cubicBezTo>
                    <a:pt x="905" y="432"/>
                    <a:pt x="892" y="428"/>
                    <a:pt x="888" y="432"/>
                  </a:cubicBezTo>
                  <a:cubicBezTo>
                    <a:pt x="884" y="436"/>
                    <a:pt x="886" y="446"/>
                    <a:pt x="882" y="450"/>
                  </a:cubicBezTo>
                  <a:cubicBezTo>
                    <a:pt x="869" y="463"/>
                    <a:pt x="832" y="471"/>
                    <a:pt x="816" y="474"/>
                  </a:cubicBezTo>
                  <a:cubicBezTo>
                    <a:pt x="778" y="493"/>
                    <a:pt x="774" y="528"/>
                    <a:pt x="756" y="564"/>
                  </a:cubicBezTo>
                  <a:cubicBezTo>
                    <a:pt x="735" y="605"/>
                    <a:pt x="722" y="644"/>
                    <a:pt x="714" y="690"/>
                  </a:cubicBezTo>
                  <a:cubicBezTo>
                    <a:pt x="707" y="882"/>
                    <a:pt x="753" y="862"/>
                    <a:pt x="624" y="876"/>
                  </a:cubicBezTo>
                  <a:cubicBezTo>
                    <a:pt x="610" y="897"/>
                    <a:pt x="600" y="904"/>
                    <a:pt x="576" y="912"/>
                  </a:cubicBezTo>
                  <a:cubicBezTo>
                    <a:pt x="501" y="893"/>
                    <a:pt x="595" y="923"/>
                    <a:pt x="540" y="888"/>
                  </a:cubicBezTo>
                  <a:cubicBezTo>
                    <a:pt x="520" y="876"/>
                    <a:pt x="489" y="870"/>
                    <a:pt x="468" y="858"/>
                  </a:cubicBezTo>
                  <a:cubicBezTo>
                    <a:pt x="455" y="851"/>
                    <a:pt x="442" y="844"/>
                    <a:pt x="432" y="834"/>
                  </a:cubicBezTo>
                  <a:cubicBezTo>
                    <a:pt x="426" y="828"/>
                    <a:pt x="421" y="821"/>
                    <a:pt x="414" y="816"/>
                  </a:cubicBezTo>
                  <a:cubicBezTo>
                    <a:pt x="358" y="779"/>
                    <a:pt x="281" y="769"/>
                    <a:pt x="216" y="762"/>
                  </a:cubicBezTo>
                  <a:cubicBezTo>
                    <a:pt x="169" y="746"/>
                    <a:pt x="133" y="742"/>
                    <a:pt x="84" y="738"/>
                  </a:cubicBezTo>
                  <a:cubicBezTo>
                    <a:pt x="70" y="716"/>
                    <a:pt x="78" y="723"/>
                    <a:pt x="60" y="714"/>
                  </a:cubicBezTo>
                  <a:close/>
                </a:path>
              </a:pathLst>
            </a:custGeom>
            <a:solidFill>
              <a:srgbClr val="FDCBAD"/>
            </a:solidFill>
            <a:ln w="9525">
              <a:solidFill>
                <a:srgbClr val="FDCBA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 Box 18"/>
            <p:cNvSpPr txBox="1">
              <a:spLocks noChangeArrowheads="1"/>
            </p:cNvSpPr>
            <p:nvPr/>
          </p:nvSpPr>
          <p:spPr bwMode="auto">
            <a:xfrm>
              <a:off x="4553" y="1763"/>
              <a:ext cx="30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 dirty="0" smtClean="0"/>
                <a:t>8. </a:t>
              </a:r>
              <a:r>
                <a:rPr lang="en-US" sz="1000" b="1" dirty="0"/>
                <a:t>NIU OOC</a:t>
              </a:r>
            </a:p>
          </p:txBody>
        </p:sp>
      </p:grpSp>
      <p:grpSp>
        <p:nvGrpSpPr>
          <p:cNvPr id="79" name="Group 19"/>
          <p:cNvGrpSpPr>
            <a:grpSpLocks/>
          </p:cNvGrpSpPr>
          <p:nvPr/>
        </p:nvGrpSpPr>
        <p:grpSpPr bwMode="auto">
          <a:xfrm>
            <a:off x="7382621" y="3332163"/>
            <a:ext cx="1555750" cy="493712"/>
            <a:chOff x="4601" y="2099"/>
            <a:chExt cx="980" cy="311"/>
          </a:xfrm>
        </p:grpSpPr>
        <p:sp>
          <p:nvSpPr>
            <p:cNvPr id="80" name="Freeform 20"/>
            <p:cNvSpPr>
              <a:spLocks/>
            </p:cNvSpPr>
            <p:nvPr/>
          </p:nvSpPr>
          <p:spPr bwMode="auto">
            <a:xfrm>
              <a:off x="4601" y="2099"/>
              <a:ext cx="218" cy="290"/>
            </a:xfrm>
            <a:custGeom>
              <a:avLst/>
              <a:gdLst>
                <a:gd name="T0" fmla="*/ 11 w 272"/>
                <a:gd name="T1" fmla="*/ 245 h 390"/>
                <a:gd name="T2" fmla="*/ 64 w 272"/>
                <a:gd name="T3" fmla="*/ 80 h 390"/>
                <a:gd name="T4" fmla="*/ 107 w 272"/>
                <a:gd name="T5" fmla="*/ 0 h 390"/>
                <a:gd name="T6" fmla="*/ 127 w 272"/>
                <a:gd name="T7" fmla="*/ 4 h 390"/>
                <a:gd name="T8" fmla="*/ 204 w 272"/>
                <a:gd name="T9" fmla="*/ 9 h 390"/>
                <a:gd name="T10" fmla="*/ 208 w 272"/>
                <a:gd name="T11" fmla="*/ 22 h 390"/>
                <a:gd name="T12" fmla="*/ 218 w 272"/>
                <a:gd name="T13" fmla="*/ 36 h 390"/>
                <a:gd name="T14" fmla="*/ 189 w 272"/>
                <a:gd name="T15" fmla="*/ 71 h 390"/>
                <a:gd name="T16" fmla="*/ 218 w 272"/>
                <a:gd name="T17" fmla="*/ 129 h 390"/>
                <a:gd name="T18" fmla="*/ 180 w 272"/>
                <a:gd name="T19" fmla="*/ 205 h 390"/>
                <a:gd name="T20" fmla="*/ 155 w 272"/>
                <a:gd name="T21" fmla="*/ 232 h 390"/>
                <a:gd name="T22" fmla="*/ 112 w 272"/>
                <a:gd name="T23" fmla="*/ 290 h 390"/>
                <a:gd name="T24" fmla="*/ 59 w 272"/>
                <a:gd name="T25" fmla="*/ 259 h 390"/>
                <a:gd name="T26" fmla="*/ 30 w 272"/>
                <a:gd name="T27" fmla="*/ 228 h 390"/>
                <a:gd name="T28" fmla="*/ 11 w 272"/>
                <a:gd name="T29" fmla="*/ 245 h 3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2" h="390">
                  <a:moveTo>
                    <a:pt x="14" y="330"/>
                  </a:moveTo>
                  <a:cubicBezTo>
                    <a:pt x="20" y="183"/>
                    <a:pt x="0" y="188"/>
                    <a:pt x="80" y="108"/>
                  </a:cubicBezTo>
                  <a:cubicBezTo>
                    <a:pt x="93" y="70"/>
                    <a:pt x="100" y="23"/>
                    <a:pt x="134" y="0"/>
                  </a:cubicBezTo>
                  <a:cubicBezTo>
                    <a:pt x="142" y="2"/>
                    <a:pt x="150" y="5"/>
                    <a:pt x="158" y="6"/>
                  </a:cubicBezTo>
                  <a:cubicBezTo>
                    <a:pt x="190" y="9"/>
                    <a:pt x="223" y="5"/>
                    <a:pt x="254" y="12"/>
                  </a:cubicBezTo>
                  <a:cubicBezTo>
                    <a:pt x="260" y="13"/>
                    <a:pt x="257" y="24"/>
                    <a:pt x="260" y="30"/>
                  </a:cubicBezTo>
                  <a:cubicBezTo>
                    <a:pt x="263" y="36"/>
                    <a:pt x="268" y="42"/>
                    <a:pt x="272" y="48"/>
                  </a:cubicBezTo>
                  <a:cubicBezTo>
                    <a:pt x="251" y="62"/>
                    <a:pt x="244" y="72"/>
                    <a:pt x="236" y="96"/>
                  </a:cubicBezTo>
                  <a:cubicBezTo>
                    <a:pt x="265" y="115"/>
                    <a:pt x="261" y="142"/>
                    <a:pt x="272" y="174"/>
                  </a:cubicBezTo>
                  <a:cubicBezTo>
                    <a:pt x="266" y="213"/>
                    <a:pt x="266" y="262"/>
                    <a:pt x="224" y="276"/>
                  </a:cubicBezTo>
                  <a:cubicBezTo>
                    <a:pt x="213" y="287"/>
                    <a:pt x="201" y="297"/>
                    <a:pt x="194" y="312"/>
                  </a:cubicBezTo>
                  <a:cubicBezTo>
                    <a:pt x="180" y="345"/>
                    <a:pt x="178" y="377"/>
                    <a:pt x="140" y="390"/>
                  </a:cubicBezTo>
                  <a:cubicBezTo>
                    <a:pt x="113" y="381"/>
                    <a:pt x="103" y="358"/>
                    <a:pt x="74" y="348"/>
                  </a:cubicBezTo>
                  <a:cubicBezTo>
                    <a:pt x="66" y="324"/>
                    <a:pt x="62" y="314"/>
                    <a:pt x="38" y="306"/>
                  </a:cubicBezTo>
                  <a:cubicBezTo>
                    <a:pt x="24" y="347"/>
                    <a:pt x="35" y="351"/>
                    <a:pt x="14" y="330"/>
                  </a:cubicBezTo>
                  <a:close/>
                </a:path>
              </a:pathLst>
            </a:custGeom>
            <a:solidFill>
              <a:srgbClr val="FB9353"/>
            </a:solidFill>
            <a:ln w="9525">
              <a:solidFill>
                <a:srgbClr val="FB9F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Oval 21"/>
            <p:cNvSpPr>
              <a:spLocks noChangeArrowheads="1"/>
            </p:cNvSpPr>
            <p:nvPr/>
          </p:nvSpPr>
          <p:spPr bwMode="auto">
            <a:xfrm>
              <a:off x="4675" y="2197"/>
              <a:ext cx="115" cy="10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985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B985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b="1" dirty="0" smtClean="0">
                  <a:latin typeface="Arial" charset="0"/>
                </a:rPr>
                <a:t>3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4800" y="2256"/>
              <a:ext cx="78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 dirty="0" smtClean="0"/>
                <a:t>3. </a:t>
              </a:r>
              <a:r>
                <a:rPr lang="en-US" sz="1000" b="1" dirty="0"/>
                <a:t>NIU GIƠ XI</a:t>
              </a:r>
            </a:p>
          </p:txBody>
        </p:sp>
      </p:grpSp>
      <p:grpSp>
        <p:nvGrpSpPr>
          <p:cNvPr id="83" name="Group 23"/>
          <p:cNvGrpSpPr>
            <a:grpSpLocks/>
          </p:cNvGrpSpPr>
          <p:nvPr/>
        </p:nvGrpSpPr>
        <p:grpSpPr bwMode="auto">
          <a:xfrm>
            <a:off x="6400800" y="3581400"/>
            <a:ext cx="1847850" cy="688975"/>
            <a:chOff x="4042" y="2274"/>
            <a:chExt cx="1164" cy="434"/>
          </a:xfrm>
        </p:grpSpPr>
        <p:sp>
          <p:nvSpPr>
            <p:cNvPr id="84" name="Freeform 24"/>
            <p:cNvSpPr>
              <a:spLocks/>
            </p:cNvSpPr>
            <p:nvPr/>
          </p:nvSpPr>
          <p:spPr bwMode="auto">
            <a:xfrm>
              <a:off x="4042" y="2274"/>
              <a:ext cx="585" cy="383"/>
            </a:xfrm>
            <a:custGeom>
              <a:avLst/>
              <a:gdLst>
                <a:gd name="T0" fmla="*/ 0 w 732"/>
                <a:gd name="T1" fmla="*/ 201 h 513"/>
                <a:gd name="T2" fmla="*/ 19 w 732"/>
                <a:gd name="T3" fmla="*/ 174 h 513"/>
                <a:gd name="T4" fmla="*/ 24 w 732"/>
                <a:gd name="T5" fmla="*/ 98 h 513"/>
                <a:gd name="T6" fmla="*/ 29 w 732"/>
                <a:gd name="T7" fmla="*/ 80 h 513"/>
                <a:gd name="T8" fmla="*/ 43 w 732"/>
                <a:gd name="T9" fmla="*/ 53 h 513"/>
                <a:gd name="T10" fmla="*/ 72 w 732"/>
                <a:gd name="T11" fmla="*/ 44 h 513"/>
                <a:gd name="T12" fmla="*/ 82 w 732"/>
                <a:gd name="T13" fmla="*/ 31 h 513"/>
                <a:gd name="T14" fmla="*/ 96 w 732"/>
                <a:gd name="T15" fmla="*/ 22 h 513"/>
                <a:gd name="T16" fmla="*/ 115 w 732"/>
                <a:gd name="T17" fmla="*/ 4 h 513"/>
                <a:gd name="T18" fmla="*/ 273 w 732"/>
                <a:gd name="T19" fmla="*/ 22 h 513"/>
                <a:gd name="T20" fmla="*/ 384 w 732"/>
                <a:gd name="T21" fmla="*/ 57 h 513"/>
                <a:gd name="T22" fmla="*/ 580 w 732"/>
                <a:gd name="T23" fmla="*/ 89 h 513"/>
                <a:gd name="T24" fmla="*/ 561 w 732"/>
                <a:gd name="T25" fmla="*/ 116 h 513"/>
                <a:gd name="T26" fmla="*/ 547 w 732"/>
                <a:gd name="T27" fmla="*/ 143 h 513"/>
                <a:gd name="T28" fmla="*/ 508 w 732"/>
                <a:gd name="T29" fmla="*/ 308 h 513"/>
                <a:gd name="T30" fmla="*/ 503 w 732"/>
                <a:gd name="T31" fmla="*/ 371 h 513"/>
                <a:gd name="T32" fmla="*/ 422 w 732"/>
                <a:gd name="T33" fmla="*/ 371 h 513"/>
                <a:gd name="T34" fmla="*/ 398 w 732"/>
                <a:gd name="T35" fmla="*/ 349 h 513"/>
                <a:gd name="T36" fmla="*/ 345 w 732"/>
                <a:gd name="T37" fmla="*/ 331 h 513"/>
                <a:gd name="T38" fmla="*/ 336 w 732"/>
                <a:gd name="T39" fmla="*/ 317 h 513"/>
                <a:gd name="T40" fmla="*/ 321 w 732"/>
                <a:gd name="T41" fmla="*/ 308 h 513"/>
                <a:gd name="T42" fmla="*/ 302 w 732"/>
                <a:gd name="T43" fmla="*/ 268 h 513"/>
                <a:gd name="T44" fmla="*/ 254 w 732"/>
                <a:gd name="T45" fmla="*/ 187 h 513"/>
                <a:gd name="T46" fmla="*/ 240 w 732"/>
                <a:gd name="T47" fmla="*/ 161 h 513"/>
                <a:gd name="T48" fmla="*/ 187 w 732"/>
                <a:gd name="T49" fmla="*/ 143 h 513"/>
                <a:gd name="T50" fmla="*/ 48 w 732"/>
                <a:gd name="T51" fmla="*/ 183 h 513"/>
                <a:gd name="T52" fmla="*/ 0 w 732"/>
                <a:gd name="T53" fmla="*/ 201 h 5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32" h="513">
                  <a:moveTo>
                    <a:pt x="0" y="269"/>
                  </a:moveTo>
                  <a:cubicBezTo>
                    <a:pt x="5" y="255"/>
                    <a:pt x="21" y="247"/>
                    <a:pt x="24" y="233"/>
                  </a:cubicBezTo>
                  <a:cubicBezTo>
                    <a:pt x="31" y="200"/>
                    <a:pt x="27" y="165"/>
                    <a:pt x="30" y="131"/>
                  </a:cubicBezTo>
                  <a:cubicBezTo>
                    <a:pt x="31" y="123"/>
                    <a:pt x="34" y="115"/>
                    <a:pt x="36" y="107"/>
                  </a:cubicBezTo>
                  <a:cubicBezTo>
                    <a:pt x="39" y="98"/>
                    <a:pt x="45" y="77"/>
                    <a:pt x="54" y="71"/>
                  </a:cubicBezTo>
                  <a:cubicBezTo>
                    <a:pt x="65" y="64"/>
                    <a:pt x="90" y="59"/>
                    <a:pt x="90" y="59"/>
                  </a:cubicBezTo>
                  <a:cubicBezTo>
                    <a:pt x="94" y="53"/>
                    <a:pt x="97" y="46"/>
                    <a:pt x="102" y="41"/>
                  </a:cubicBezTo>
                  <a:cubicBezTo>
                    <a:pt x="107" y="36"/>
                    <a:pt x="115" y="35"/>
                    <a:pt x="120" y="29"/>
                  </a:cubicBezTo>
                  <a:cubicBezTo>
                    <a:pt x="143" y="0"/>
                    <a:pt x="105" y="18"/>
                    <a:pt x="144" y="5"/>
                  </a:cubicBezTo>
                  <a:cubicBezTo>
                    <a:pt x="217" y="9"/>
                    <a:pt x="274" y="12"/>
                    <a:pt x="342" y="29"/>
                  </a:cubicBezTo>
                  <a:cubicBezTo>
                    <a:pt x="392" y="42"/>
                    <a:pt x="427" y="69"/>
                    <a:pt x="480" y="77"/>
                  </a:cubicBezTo>
                  <a:cubicBezTo>
                    <a:pt x="557" y="103"/>
                    <a:pt x="646" y="109"/>
                    <a:pt x="726" y="119"/>
                  </a:cubicBezTo>
                  <a:cubicBezTo>
                    <a:pt x="712" y="162"/>
                    <a:pt x="732" y="110"/>
                    <a:pt x="702" y="155"/>
                  </a:cubicBezTo>
                  <a:cubicBezTo>
                    <a:pt x="695" y="166"/>
                    <a:pt x="691" y="180"/>
                    <a:pt x="684" y="191"/>
                  </a:cubicBezTo>
                  <a:cubicBezTo>
                    <a:pt x="665" y="266"/>
                    <a:pt x="702" y="369"/>
                    <a:pt x="636" y="413"/>
                  </a:cubicBezTo>
                  <a:cubicBezTo>
                    <a:pt x="615" y="444"/>
                    <a:pt x="618" y="462"/>
                    <a:pt x="630" y="497"/>
                  </a:cubicBezTo>
                  <a:cubicBezTo>
                    <a:pt x="592" y="510"/>
                    <a:pt x="591" y="513"/>
                    <a:pt x="528" y="497"/>
                  </a:cubicBezTo>
                  <a:cubicBezTo>
                    <a:pt x="514" y="494"/>
                    <a:pt x="511" y="472"/>
                    <a:pt x="498" y="467"/>
                  </a:cubicBezTo>
                  <a:cubicBezTo>
                    <a:pt x="471" y="457"/>
                    <a:pt x="456" y="459"/>
                    <a:pt x="432" y="443"/>
                  </a:cubicBezTo>
                  <a:cubicBezTo>
                    <a:pt x="428" y="437"/>
                    <a:pt x="425" y="430"/>
                    <a:pt x="420" y="425"/>
                  </a:cubicBezTo>
                  <a:cubicBezTo>
                    <a:pt x="415" y="420"/>
                    <a:pt x="407" y="419"/>
                    <a:pt x="402" y="413"/>
                  </a:cubicBezTo>
                  <a:cubicBezTo>
                    <a:pt x="391" y="400"/>
                    <a:pt x="386" y="375"/>
                    <a:pt x="378" y="359"/>
                  </a:cubicBezTo>
                  <a:cubicBezTo>
                    <a:pt x="360" y="322"/>
                    <a:pt x="336" y="288"/>
                    <a:pt x="318" y="251"/>
                  </a:cubicBezTo>
                  <a:cubicBezTo>
                    <a:pt x="308" y="231"/>
                    <a:pt x="317" y="232"/>
                    <a:pt x="300" y="215"/>
                  </a:cubicBezTo>
                  <a:cubicBezTo>
                    <a:pt x="283" y="198"/>
                    <a:pt x="256" y="195"/>
                    <a:pt x="234" y="191"/>
                  </a:cubicBezTo>
                  <a:cubicBezTo>
                    <a:pt x="174" y="206"/>
                    <a:pt x="123" y="236"/>
                    <a:pt x="60" y="245"/>
                  </a:cubicBezTo>
                  <a:cubicBezTo>
                    <a:pt x="38" y="252"/>
                    <a:pt x="20" y="256"/>
                    <a:pt x="0" y="269"/>
                  </a:cubicBezTo>
                  <a:close/>
                </a:path>
              </a:pathLst>
            </a:custGeom>
            <a:solidFill>
              <a:srgbClr val="BDFDA1"/>
            </a:solidFill>
            <a:ln w="9525">
              <a:solidFill>
                <a:srgbClr val="BDFDA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4368" y="2448"/>
              <a:ext cx="115" cy="107"/>
            </a:xfrm>
            <a:prstGeom prst="ellipse">
              <a:avLst/>
            </a:prstGeom>
            <a:solidFill>
              <a:srgbClr val="BDFDA1"/>
            </a:solidFill>
            <a:ln w="9525">
              <a:solidFill>
                <a:srgbClr val="BDFDA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b="1" dirty="0" smtClean="0">
                  <a:latin typeface="Arial" charset="0"/>
                </a:rPr>
                <a:t>5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86" name="Text Box 26"/>
            <p:cNvSpPr txBox="1">
              <a:spLocks noChangeArrowheads="1"/>
            </p:cNvSpPr>
            <p:nvPr/>
          </p:nvSpPr>
          <p:spPr bwMode="auto">
            <a:xfrm>
              <a:off x="4553" y="2554"/>
              <a:ext cx="6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 dirty="0" smtClean="0"/>
                <a:t>5. </a:t>
              </a:r>
              <a:r>
                <a:rPr lang="en-US" sz="1000" b="1" dirty="0"/>
                <a:t>MÊ RI LEN</a:t>
              </a:r>
            </a:p>
          </p:txBody>
        </p:sp>
      </p:grpSp>
      <p:grpSp>
        <p:nvGrpSpPr>
          <p:cNvPr id="87" name="Group 27"/>
          <p:cNvGrpSpPr>
            <a:grpSpLocks/>
          </p:cNvGrpSpPr>
          <p:nvPr/>
        </p:nvGrpSpPr>
        <p:grpSpPr bwMode="auto">
          <a:xfrm>
            <a:off x="6052296" y="3848100"/>
            <a:ext cx="1447800" cy="869950"/>
            <a:chOff x="3792" y="2408"/>
            <a:chExt cx="816" cy="548"/>
          </a:xfrm>
        </p:grpSpPr>
        <p:sp>
          <p:nvSpPr>
            <p:cNvPr id="88" name="Freeform 28"/>
            <p:cNvSpPr>
              <a:spLocks/>
            </p:cNvSpPr>
            <p:nvPr/>
          </p:nvSpPr>
          <p:spPr bwMode="auto">
            <a:xfrm>
              <a:off x="3792" y="2408"/>
              <a:ext cx="816" cy="548"/>
            </a:xfrm>
            <a:custGeom>
              <a:avLst/>
              <a:gdLst>
                <a:gd name="T0" fmla="*/ 101 w 1020"/>
                <a:gd name="T1" fmla="*/ 262 h 736"/>
                <a:gd name="T2" fmla="*/ 38 w 1020"/>
                <a:gd name="T3" fmla="*/ 262 h 736"/>
                <a:gd name="T4" fmla="*/ 0 w 1020"/>
                <a:gd name="T5" fmla="*/ 231 h 736"/>
                <a:gd name="T6" fmla="*/ 178 w 1020"/>
                <a:gd name="T7" fmla="*/ 200 h 736"/>
                <a:gd name="T8" fmla="*/ 250 w 1020"/>
                <a:gd name="T9" fmla="*/ 66 h 736"/>
                <a:gd name="T10" fmla="*/ 278 w 1020"/>
                <a:gd name="T11" fmla="*/ 48 h 736"/>
                <a:gd name="T12" fmla="*/ 422 w 1020"/>
                <a:gd name="T13" fmla="*/ 12 h 736"/>
                <a:gd name="T14" fmla="*/ 499 w 1020"/>
                <a:gd name="T15" fmla="*/ 12 h 736"/>
                <a:gd name="T16" fmla="*/ 504 w 1020"/>
                <a:gd name="T17" fmla="*/ 43 h 736"/>
                <a:gd name="T18" fmla="*/ 547 w 1020"/>
                <a:gd name="T19" fmla="*/ 110 h 736"/>
                <a:gd name="T20" fmla="*/ 586 w 1020"/>
                <a:gd name="T21" fmla="*/ 164 h 736"/>
                <a:gd name="T22" fmla="*/ 614 w 1020"/>
                <a:gd name="T23" fmla="*/ 182 h 736"/>
                <a:gd name="T24" fmla="*/ 653 w 1020"/>
                <a:gd name="T25" fmla="*/ 208 h 736"/>
                <a:gd name="T26" fmla="*/ 682 w 1020"/>
                <a:gd name="T27" fmla="*/ 226 h 736"/>
                <a:gd name="T28" fmla="*/ 773 w 1020"/>
                <a:gd name="T29" fmla="*/ 258 h 736"/>
                <a:gd name="T30" fmla="*/ 802 w 1020"/>
                <a:gd name="T31" fmla="*/ 311 h 736"/>
                <a:gd name="T32" fmla="*/ 797 w 1020"/>
                <a:gd name="T33" fmla="*/ 441 h 736"/>
                <a:gd name="T34" fmla="*/ 816 w 1020"/>
                <a:gd name="T35" fmla="*/ 494 h 736"/>
                <a:gd name="T36" fmla="*/ 811 w 1020"/>
                <a:gd name="T37" fmla="*/ 508 h 736"/>
                <a:gd name="T38" fmla="*/ 797 w 1020"/>
                <a:gd name="T39" fmla="*/ 517 h 736"/>
                <a:gd name="T40" fmla="*/ 792 w 1020"/>
                <a:gd name="T41" fmla="*/ 539 h 736"/>
                <a:gd name="T42" fmla="*/ 758 w 1020"/>
                <a:gd name="T43" fmla="*/ 548 h 736"/>
                <a:gd name="T44" fmla="*/ 725 w 1020"/>
                <a:gd name="T45" fmla="*/ 535 h 736"/>
                <a:gd name="T46" fmla="*/ 720 w 1020"/>
                <a:gd name="T47" fmla="*/ 521 h 736"/>
                <a:gd name="T48" fmla="*/ 595 w 1020"/>
                <a:gd name="T49" fmla="*/ 485 h 736"/>
                <a:gd name="T50" fmla="*/ 538 w 1020"/>
                <a:gd name="T51" fmla="*/ 459 h 736"/>
                <a:gd name="T52" fmla="*/ 509 w 1020"/>
                <a:gd name="T53" fmla="*/ 441 h 736"/>
                <a:gd name="T54" fmla="*/ 437 w 1020"/>
                <a:gd name="T55" fmla="*/ 414 h 736"/>
                <a:gd name="T56" fmla="*/ 422 w 1020"/>
                <a:gd name="T57" fmla="*/ 405 h 736"/>
                <a:gd name="T58" fmla="*/ 379 w 1020"/>
                <a:gd name="T59" fmla="*/ 392 h 736"/>
                <a:gd name="T60" fmla="*/ 350 w 1020"/>
                <a:gd name="T61" fmla="*/ 383 h 736"/>
                <a:gd name="T62" fmla="*/ 298 w 1020"/>
                <a:gd name="T63" fmla="*/ 356 h 736"/>
                <a:gd name="T64" fmla="*/ 163 w 1020"/>
                <a:gd name="T65" fmla="*/ 311 h 736"/>
                <a:gd name="T66" fmla="*/ 144 w 1020"/>
                <a:gd name="T67" fmla="*/ 289 h 736"/>
                <a:gd name="T68" fmla="*/ 139 w 1020"/>
                <a:gd name="T69" fmla="*/ 275 h 736"/>
                <a:gd name="T70" fmla="*/ 110 w 1020"/>
                <a:gd name="T71" fmla="*/ 267 h 736"/>
                <a:gd name="T72" fmla="*/ 101 w 1020"/>
                <a:gd name="T73" fmla="*/ 262 h 7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0" h="736">
                  <a:moveTo>
                    <a:pt x="126" y="352"/>
                  </a:moveTo>
                  <a:cubicBezTo>
                    <a:pt x="87" y="339"/>
                    <a:pt x="86" y="339"/>
                    <a:pt x="48" y="352"/>
                  </a:cubicBezTo>
                  <a:cubicBezTo>
                    <a:pt x="14" y="345"/>
                    <a:pt x="11" y="342"/>
                    <a:pt x="0" y="310"/>
                  </a:cubicBezTo>
                  <a:cubicBezTo>
                    <a:pt x="23" y="240"/>
                    <a:pt x="211" y="268"/>
                    <a:pt x="222" y="268"/>
                  </a:cubicBezTo>
                  <a:cubicBezTo>
                    <a:pt x="274" y="216"/>
                    <a:pt x="289" y="156"/>
                    <a:pt x="312" y="88"/>
                  </a:cubicBezTo>
                  <a:cubicBezTo>
                    <a:pt x="317" y="74"/>
                    <a:pt x="336" y="72"/>
                    <a:pt x="348" y="64"/>
                  </a:cubicBezTo>
                  <a:cubicBezTo>
                    <a:pt x="409" y="23"/>
                    <a:pt x="452" y="21"/>
                    <a:pt x="528" y="16"/>
                  </a:cubicBezTo>
                  <a:cubicBezTo>
                    <a:pt x="553" y="12"/>
                    <a:pt x="602" y="0"/>
                    <a:pt x="624" y="16"/>
                  </a:cubicBezTo>
                  <a:cubicBezTo>
                    <a:pt x="635" y="24"/>
                    <a:pt x="626" y="44"/>
                    <a:pt x="630" y="58"/>
                  </a:cubicBezTo>
                  <a:cubicBezTo>
                    <a:pt x="639" y="90"/>
                    <a:pt x="666" y="121"/>
                    <a:pt x="684" y="148"/>
                  </a:cubicBezTo>
                  <a:cubicBezTo>
                    <a:pt x="696" y="167"/>
                    <a:pt x="714" y="208"/>
                    <a:pt x="732" y="220"/>
                  </a:cubicBezTo>
                  <a:cubicBezTo>
                    <a:pt x="744" y="228"/>
                    <a:pt x="768" y="244"/>
                    <a:pt x="768" y="244"/>
                  </a:cubicBezTo>
                  <a:cubicBezTo>
                    <a:pt x="783" y="267"/>
                    <a:pt x="793" y="267"/>
                    <a:pt x="816" y="280"/>
                  </a:cubicBezTo>
                  <a:cubicBezTo>
                    <a:pt x="829" y="287"/>
                    <a:pt x="838" y="299"/>
                    <a:pt x="852" y="304"/>
                  </a:cubicBezTo>
                  <a:cubicBezTo>
                    <a:pt x="891" y="317"/>
                    <a:pt x="932" y="323"/>
                    <a:pt x="966" y="346"/>
                  </a:cubicBezTo>
                  <a:cubicBezTo>
                    <a:pt x="975" y="372"/>
                    <a:pt x="993" y="392"/>
                    <a:pt x="1002" y="418"/>
                  </a:cubicBezTo>
                  <a:cubicBezTo>
                    <a:pt x="1007" y="476"/>
                    <a:pt x="1015" y="535"/>
                    <a:pt x="996" y="592"/>
                  </a:cubicBezTo>
                  <a:cubicBezTo>
                    <a:pt x="1012" y="615"/>
                    <a:pt x="1014" y="636"/>
                    <a:pt x="1020" y="664"/>
                  </a:cubicBezTo>
                  <a:cubicBezTo>
                    <a:pt x="1018" y="670"/>
                    <a:pt x="1018" y="677"/>
                    <a:pt x="1014" y="682"/>
                  </a:cubicBezTo>
                  <a:cubicBezTo>
                    <a:pt x="1009" y="688"/>
                    <a:pt x="1000" y="688"/>
                    <a:pt x="996" y="694"/>
                  </a:cubicBezTo>
                  <a:cubicBezTo>
                    <a:pt x="991" y="703"/>
                    <a:pt x="996" y="716"/>
                    <a:pt x="990" y="724"/>
                  </a:cubicBezTo>
                  <a:cubicBezTo>
                    <a:pt x="982" y="736"/>
                    <a:pt x="962" y="732"/>
                    <a:pt x="948" y="736"/>
                  </a:cubicBezTo>
                  <a:cubicBezTo>
                    <a:pt x="934" y="732"/>
                    <a:pt x="916" y="731"/>
                    <a:pt x="906" y="718"/>
                  </a:cubicBezTo>
                  <a:cubicBezTo>
                    <a:pt x="902" y="713"/>
                    <a:pt x="905" y="704"/>
                    <a:pt x="900" y="700"/>
                  </a:cubicBezTo>
                  <a:cubicBezTo>
                    <a:pt x="871" y="679"/>
                    <a:pt x="782" y="665"/>
                    <a:pt x="744" y="652"/>
                  </a:cubicBezTo>
                  <a:cubicBezTo>
                    <a:pt x="722" y="630"/>
                    <a:pt x="701" y="626"/>
                    <a:pt x="672" y="616"/>
                  </a:cubicBezTo>
                  <a:cubicBezTo>
                    <a:pt x="658" y="611"/>
                    <a:pt x="648" y="600"/>
                    <a:pt x="636" y="592"/>
                  </a:cubicBezTo>
                  <a:cubicBezTo>
                    <a:pt x="628" y="587"/>
                    <a:pt x="553" y="558"/>
                    <a:pt x="546" y="556"/>
                  </a:cubicBezTo>
                  <a:cubicBezTo>
                    <a:pt x="539" y="554"/>
                    <a:pt x="535" y="547"/>
                    <a:pt x="528" y="544"/>
                  </a:cubicBezTo>
                  <a:cubicBezTo>
                    <a:pt x="511" y="536"/>
                    <a:pt x="492" y="532"/>
                    <a:pt x="474" y="526"/>
                  </a:cubicBezTo>
                  <a:cubicBezTo>
                    <a:pt x="462" y="522"/>
                    <a:pt x="438" y="514"/>
                    <a:pt x="438" y="514"/>
                  </a:cubicBezTo>
                  <a:cubicBezTo>
                    <a:pt x="421" y="489"/>
                    <a:pt x="400" y="487"/>
                    <a:pt x="372" y="478"/>
                  </a:cubicBezTo>
                  <a:cubicBezTo>
                    <a:pt x="317" y="460"/>
                    <a:pt x="253" y="450"/>
                    <a:pt x="204" y="418"/>
                  </a:cubicBezTo>
                  <a:cubicBezTo>
                    <a:pt x="189" y="373"/>
                    <a:pt x="211" y="427"/>
                    <a:pt x="180" y="388"/>
                  </a:cubicBezTo>
                  <a:cubicBezTo>
                    <a:pt x="176" y="383"/>
                    <a:pt x="179" y="374"/>
                    <a:pt x="174" y="370"/>
                  </a:cubicBezTo>
                  <a:cubicBezTo>
                    <a:pt x="164" y="363"/>
                    <a:pt x="150" y="362"/>
                    <a:pt x="138" y="358"/>
                  </a:cubicBezTo>
                  <a:cubicBezTo>
                    <a:pt x="118" y="351"/>
                    <a:pt x="114" y="352"/>
                    <a:pt x="126" y="352"/>
                  </a:cubicBezTo>
                  <a:close/>
                </a:path>
              </a:pathLst>
            </a:custGeom>
            <a:solidFill>
              <a:srgbClr val="9AFC6E"/>
            </a:solidFill>
            <a:ln w="9525">
              <a:solidFill>
                <a:srgbClr val="9AFC6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Text Box 29"/>
            <p:cNvSpPr txBox="1">
              <a:spLocks noChangeArrowheads="1"/>
            </p:cNvSpPr>
            <p:nvPr/>
          </p:nvSpPr>
          <p:spPr bwMode="auto">
            <a:xfrm>
              <a:off x="3943" y="2627"/>
              <a:ext cx="61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 dirty="0"/>
                <a:t> </a:t>
              </a:r>
              <a:r>
                <a:rPr lang="en-US" sz="1000" b="1" dirty="0" smtClean="0"/>
                <a:t>12. </a:t>
              </a:r>
              <a:r>
                <a:rPr lang="en-US" sz="1000" b="1" dirty="0"/>
                <a:t>VIẾC GI  NI A</a:t>
              </a:r>
            </a:p>
          </p:txBody>
        </p:sp>
      </p:grpSp>
      <p:grpSp>
        <p:nvGrpSpPr>
          <p:cNvPr id="90" name="Group 30"/>
          <p:cNvGrpSpPr>
            <a:grpSpLocks/>
          </p:cNvGrpSpPr>
          <p:nvPr/>
        </p:nvGrpSpPr>
        <p:grpSpPr bwMode="auto">
          <a:xfrm>
            <a:off x="5794344" y="4347373"/>
            <a:ext cx="1555750" cy="769938"/>
            <a:chOff x="3630" y="2773"/>
            <a:chExt cx="980" cy="485"/>
          </a:xfrm>
        </p:grpSpPr>
        <p:sp>
          <p:nvSpPr>
            <p:cNvPr id="91" name="Freeform 31"/>
            <p:cNvSpPr>
              <a:spLocks/>
            </p:cNvSpPr>
            <p:nvPr/>
          </p:nvSpPr>
          <p:spPr bwMode="auto">
            <a:xfrm>
              <a:off x="3630" y="2773"/>
              <a:ext cx="980" cy="485"/>
            </a:xfrm>
            <a:custGeom>
              <a:avLst/>
              <a:gdLst>
                <a:gd name="T0" fmla="*/ 0 w 1224"/>
                <a:gd name="T1" fmla="*/ 393 h 806"/>
                <a:gd name="T2" fmla="*/ 10 w 1224"/>
                <a:gd name="T3" fmla="*/ 362 h 806"/>
                <a:gd name="T4" fmla="*/ 38 w 1224"/>
                <a:gd name="T5" fmla="*/ 344 h 806"/>
                <a:gd name="T6" fmla="*/ 77 w 1224"/>
                <a:gd name="T7" fmla="*/ 304 h 806"/>
                <a:gd name="T8" fmla="*/ 110 w 1224"/>
                <a:gd name="T9" fmla="*/ 223 h 806"/>
                <a:gd name="T10" fmla="*/ 130 w 1224"/>
                <a:gd name="T11" fmla="*/ 179 h 806"/>
                <a:gd name="T12" fmla="*/ 159 w 1224"/>
                <a:gd name="T13" fmla="*/ 174 h 806"/>
                <a:gd name="T14" fmla="*/ 202 w 1224"/>
                <a:gd name="T15" fmla="*/ 147 h 806"/>
                <a:gd name="T16" fmla="*/ 231 w 1224"/>
                <a:gd name="T17" fmla="*/ 130 h 806"/>
                <a:gd name="T18" fmla="*/ 250 w 1224"/>
                <a:gd name="T19" fmla="*/ 112 h 806"/>
                <a:gd name="T20" fmla="*/ 255 w 1224"/>
                <a:gd name="T21" fmla="*/ 98 h 806"/>
                <a:gd name="T22" fmla="*/ 283 w 1224"/>
                <a:gd name="T23" fmla="*/ 85 h 806"/>
                <a:gd name="T24" fmla="*/ 293 w 1224"/>
                <a:gd name="T25" fmla="*/ 71 h 806"/>
                <a:gd name="T26" fmla="*/ 307 w 1224"/>
                <a:gd name="T27" fmla="*/ 63 h 806"/>
                <a:gd name="T28" fmla="*/ 322 w 1224"/>
                <a:gd name="T29" fmla="*/ 36 h 806"/>
                <a:gd name="T30" fmla="*/ 331 w 1224"/>
                <a:gd name="T31" fmla="*/ 9 h 806"/>
                <a:gd name="T32" fmla="*/ 360 w 1224"/>
                <a:gd name="T33" fmla="*/ 0 h 806"/>
                <a:gd name="T34" fmla="*/ 389 w 1224"/>
                <a:gd name="T35" fmla="*/ 22 h 806"/>
                <a:gd name="T36" fmla="*/ 413 w 1224"/>
                <a:gd name="T37" fmla="*/ 54 h 806"/>
                <a:gd name="T38" fmla="*/ 524 w 1224"/>
                <a:gd name="T39" fmla="*/ 80 h 806"/>
                <a:gd name="T40" fmla="*/ 586 w 1224"/>
                <a:gd name="T41" fmla="*/ 103 h 806"/>
                <a:gd name="T42" fmla="*/ 639 w 1224"/>
                <a:gd name="T43" fmla="*/ 130 h 806"/>
                <a:gd name="T44" fmla="*/ 749 w 1224"/>
                <a:gd name="T45" fmla="*/ 179 h 806"/>
                <a:gd name="T46" fmla="*/ 793 w 1224"/>
                <a:gd name="T47" fmla="*/ 192 h 806"/>
                <a:gd name="T48" fmla="*/ 836 w 1224"/>
                <a:gd name="T49" fmla="*/ 214 h 806"/>
                <a:gd name="T50" fmla="*/ 903 w 1224"/>
                <a:gd name="T51" fmla="*/ 241 h 806"/>
                <a:gd name="T52" fmla="*/ 942 w 1224"/>
                <a:gd name="T53" fmla="*/ 268 h 806"/>
                <a:gd name="T54" fmla="*/ 961 w 1224"/>
                <a:gd name="T55" fmla="*/ 308 h 806"/>
                <a:gd name="T56" fmla="*/ 937 w 1224"/>
                <a:gd name="T57" fmla="*/ 339 h 806"/>
                <a:gd name="T58" fmla="*/ 951 w 1224"/>
                <a:gd name="T59" fmla="*/ 344 h 806"/>
                <a:gd name="T60" fmla="*/ 966 w 1224"/>
                <a:gd name="T61" fmla="*/ 339 h 806"/>
                <a:gd name="T62" fmla="*/ 975 w 1224"/>
                <a:gd name="T63" fmla="*/ 371 h 806"/>
                <a:gd name="T64" fmla="*/ 937 w 1224"/>
                <a:gd name="T65" fmla="*/ 393 h 806"/>
                <a:gd name="T66" fmla="*/ 922 w 1224"/>
                <a:gd name="T67" fmla="*/ 406 h 806"/>
                <a:gd name="T68" fmla="*/ 889 w 1224"/>
                <a:gd name="T69" fmla="*/ 411 h 806"/>
                <a:gd name="T70" fmla="*/ 874 w 1224"/>
                <a:gd name="T71" fmla="*/ 415 h 806"/>
                <a:gd name="T72" fmla="*/ 865 w 1224"/>
                <a:gd name="T73" fmla="*/ 429 h 806"/>
                <a:gd name="T74" fmla="*/ 836 w 1224"/>
                <a:gd name="T75" fmla="*/ 438 h 806"/>
                <a:gd name="T76" fmla="*/ 826 w 1224"/>
                <a:gd name="T77" fmla="*/ 451 h 806"/>
                <a:gd name="T78" fmla="*/ 797 w 1224"/>
                <a:gd name="T79" fmla="*/ 469 h 806"/>
                <a:gd name="T80" fmla="*/ 788 w 1224"/>
                <a:gd name="T81" fmla="*/ 496 h 806"/>
                <a:gd name="T82" fmla="*/ 745 w 1224"/>
                <a:gd name="T83" fmla="*/ 514 h 806"/>
                <a:gd name="T84" fmla="*/ 668 w 1224"/>
                <a:gd name="T85" fmla="*/ 540 h 806"/>
                <a:gd name="T86" fmla="*/ 605 w 1224"/>
                <a:gd name="T87" fmla="*/ 594 h 806"/>
                <a:gd name="T88" fmla="*/ 586 w 1224"/>
                <a:gd name="T89" fmla="*/ 576 h 806"/>
                <a:gd name="T90" fmla="*/ 581 w 1224"/>
                <a:gd name="T91" fmla="*/ 563 h 806"/>
                <a:gd name="T92" fmla="*/ 557 w 1224"/>
                <a:gd name="T93" fmla="*/ 558 h 806"/>
                <a:gd name="T94" fmla="*/ 519 w 1224"/>
                <a:gd name="T95" fmla="*/ 532 h 806"/>
                <a:gd name="T96" fmla="*/ 456 w 1224"/>
                <a:gd name="T97" fmla="*/ 505 h 806"/>
                <a:gd name="T98" fmla="*/ 452 w 1224"/>
                <a:gd name="T99" fmla="*/ 491 h 806"/>
                <a:gd name="T100" fmla="*/ 423 w 1224"/>
                <a:gd name="T101" fmla="*/ 482 h 806"/>
                <a:gd name="T102" fmla="*/ 322 w 1224"/>
                <a:gd name="T103" fmla="*/ 442 h 806"/>
                <a:gd name="T104" fmla="*/ 288 w 1224"/>
                <a:gd name="T105" fmla="*/ 433 h 806"/>
                <a:gd name="T106" fmla="*/ 259 w 1224"/>
                <a:gd name="T107" fmla="*/ 424 h 806"/>
                <a:gd name="T108" fmla="*/ 168 w 1224"/>
                <a:gd name="T109" fmla="*/ 389 h 806"/>
                <a:gd name="T110" fmla="*/ 82 w 1224"/>
                <a:gd name="T111" fmla="*/ 393 h 806"/>
                <a:gd name="T112" fmla="*/ 24 w 1224"/>
                <a:gd name="T113" fmla="*/ 398 h 806"/>
                <a:gd name="T114" fmla="*/ 0 w 1224"/>
                <a:gd name="T115" fmla="*/ 393 h 8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24" h="806">
                  <a:moveTo>
                    <a:pt x="0" y="528"/>
                  </a:moveTo>
                  <a:cubicBezTo>
                    <a:pt x="0" y="528"/>
                    <a:pt x="9" y="489"/>
                    <a:pt x="12" y="486"/>
                  </a:cubicBezTo>
                  <a:cubicBezTo>
                    <a:pt x="22" y="476"/>
                    <a:pt x="38" y="472"/>
                    <a:pt x="48" y="462"/>
                  </a:cubicBezTo>
                  <a:cubicBezTo>
                    <a:pt x="66" y="444"/>
                    <a:pt x="78" y="426"/>
                    <a:pt x="96" y="408"/>
                  </a:cubicBezTo>
                  <a:cubicBezTo>
                    <a:pt x="108" y="371"/>
                    <a:pt x="125" y="338"/>
                    <a:pt x="138" y="300"/>
                  </a:cubicBezTo>
                  <a:cubicBezTo>
                    <a:pt x="140" y="295"/>
                    <a:pt x="158" y="242"/>
                    <a:pt x="162" y="240"/>
                  </a:cubicBezTo>
                  <a:cubicBezTo>
                    <a:pt x="173" y="234"/>
                    <a:pt x="186" y="236"/>
                    <a:pt x="198" y="234"/>
                  </a:cubicBezTo>
                  <a:cubicBezTo>
                    <a:pt x="218" y="221"/>
                    <a:pt x="233" y="213"/>
                    <a:pt x="252" y="198"/>
                  </a:cubicBezTo>
                  <a:cubicBezTo>
                    <a:pt x="263" y="189"/>
                    <a:pt x="288" y="174"/>
                    <a:pt x="288" y="174"/>
                  </a:cubicBezTo>
                  <a:cubicBezTo>
                    <a:pt x="304" y="126"/>
                    <a:pt x="280" y="182"/>
                    <a:pt x="312" y="150"/>
                  </a:cubicBezTo>
                  <a:cubicBezTo>
                    <a:pt x="316" y="146"/>
                    <a:pt x="314" y="136"/>
                    <a:pt x="318" y="132"/>
                  </a:cubicBezTo>
                  <a:cubicBezTo>
                    <a:pt x="327" y="123"/>
                    <a:pt x="343" y="121"/>
                    <a:pt x="354" y="114"/>
                  </a:cubicBezTo>
                  <a:cubicBezTo>
                    <a:pt x="358" y="108"/>
                    <a:pt x="361" y="101"/>
                    <a:pt x="366" y="96"/>
                  </a:cubicBezTo>
                  <a:cubicBezTo>
                    <a:pt x="371" y="91"/>
                    <a:pt x="379" y="90"/>
                    <a:pt x="384" y="84"/>
                  </a:cubicBezTo>
                  <a:cubicBezTo>
                    <a:pt x="392" y="74"/>
                    <a:pt x="397" y="60"/>
                    <a:pt x="402" y="48"/>
                  </a:cubicBezTo>
                  <a:cubicBezTo>
                    <a:pt x="407" y="36"/>
                    <a:pt x="402" y="16"/>
                    <a:pt x="414" y="12"/>
                  </a:cubicBezTo>
                  <a:cubicBezTo>
                    <a:pt x="426" y="8"/>
                    <a:pt x="450" y="0"/>
                    <a:pt x="450" y="0"/>
                  </a:cubicBezTo>
                  <a:cubicBezTo>
                    <a:pt x="469" y="12"/>
                    <a:pt x="471" y="12"/>
                    <a:pt x="486" y="30"/>
                  </a:cubicBezTo>
                  <a:cubicBezTo>
                    <a:pt x="497" y="43"/>
                    <a:pt x="501" y="63"/>
                    <a:pt x="516" y="72"/>
                  </a:cubicBezTo>
                  <a:cubicBezTo>
                    <a:pt x="553" y="95"/>
                    <a:pt x="612" y="98"/>
                    <a:pt x="654" y="108"/>
                  </a:cubicBezTo>
                  <a:cubicBezTo>
                    <a:pt x="681" y="126"/>
                    <a:pt x="699" y="132"/>
                    <a:pt x="732" y="138"/>
                  </a:cubicBezTo>
                  <a:cubicBezTo>
                    <a:pt x="754" y="149"/>
                    <a:pt x="775" y="164"/>
                    <a:pt x="798" y="174"/>
                  </a:cubicBezTo>
                  <a:lnTo>
                    <a:pt x="936" y="240"/>
                  </a:lnTo>
                  <a:cubicBezTo>
                    <a:pt x="936" y="240"/>
                    <a:pt x="990" y="258"/>
                    <a:pt x="990" y="258"/>
                  </a:cubicBezTo>
                  <a:cubicBezTo>
                    <a:pt x="1031" y="286"/>
                    <a:pt x="1012" y="277"/>
                    <a:pt x="1044" y="288"/>
                  </a:cubicBezTo>
                  <a:cubicBezTo>
                    <a:pt x="1069" y="313"/>
                    <a:pt x="1093" y="314"/>
                    <a:pt x="1128" y="324"/>
                  </a:cubicBezTo>
                  <a:cubicBezTo>
                    <a:pt x="1148" y="337"/>
                    <a:pt x="1153" y="352"/>
                    <a:pt x="1176" y="360"/>
                  </a:cubicBezTo>
                  <a:cubicBezTo>
                    <a:pt x="1187" y="376"/>
                    <a:pt x="1200" y="414"/>
                    <a:pt x="1200" y="414"/>
                  </a:cubicBezTo>
                  <a:cubicBezTo>
                    <a:pt x="1189" y="446"/>
                    <a:pt x="1181" y="424"/>
                    <a:pt x="1170" y="456"/>
                  </a:cubicBezTo>
                  <a:cubicBezTo>
                    <a:pt x="1176" y="458"/>
                    <a:pt x="1182" y="462"/>
                    <a:pt x="1188" y="462"/>
                  </a:cubicBezTo>
                  <a:cubicBezTo>
                    <a:pt x="1194" y="462"/>
                    <a:pt x="1201" y="452"/>
                    <a:pt x="1206" y="456"/>
                  </a:cubicBezTo>
                  <a:cubicBezTo>
                    <a:pt x="1218" y="465"/>
                    <a:pt x="1213" y="484"/>
                    <a:pt x="1218" y="498"/>
                  </a:cubicBezTo>
                  <a:cubicBezTo>
                    <a:pt x="1206" y="544"/>
                    <a:pt x="1224" y="507"/>
                    <a:pt x="1170" y="528"/>
                  </a:cubicBezTo>
                  <a:cubicBezTo>
                    <a:pt x="1162" y="531"/>
                    <a:pt x="1160" y="543"/>
                    <a:pt x="1152" y="546"/>
                  </a:cubicBezTo>
                  <a:cubicBezTo>
                    <a:pt x="1139" y="551"/>
                    <a:pt x="1124" y="550"/>
                    <a:pt x="1110" y="552"/>
                  </a:cubicBezTo>
                  <a:cubicBezTo>
                    <a:pt x="1104" y="554"/>
                    <a:pt x="1097" y="554"/>
                    <a:pt x="1092" y="558"/>
                  </a:cubicBezTo>
                  <a:cubicBezTo>
                    <a:pt x="1086" y="563"/>
                    <a:pt x="1086" y="572"/>
                    <a:pt x="1080" y="576"/>
                  </a:cubicBezTo>
                  <a:cubicBezTo>
                    <a:pt x="1069" y="583"/>
                    <a:pt x="1044" y="588"/>
                    <a:pt x="1044" y="588"/>
                  </a:cubicBezTo>
                  <a:cubicBezTo>
                    <a:pt x="1040" y="594"/>
                    <a:pt x="1037" y="601"/>
                    <a:pt x="1032" y="606"/>
                  </a:cubicBezTo>
                  <a:cubicBezTo>
                    <a:pt x="1021" y="615"/>
                    <a:pt x="996" y="630"/>
                    <a:pt x="996" y="630"/>
                  </a:cubicBezTo>
                  <a:cubicBezTo>
                    <a:pt x="992" y="642"/>
                    <a:pt x="996" y="662"/>
                    <a:pt x="984" y="666"/>
                  </a:cubicBezTo>
                  <a:cubicBezTo>
                    <a:pt x="964" y="673"/>
                    <a:pt x="950" y="684"/>
                    <a:pt x="930" y="690"/>
                  </a:cubicBezTo>
                  <a:cubicBezTo>
                    <a:pt x="896" y="700"/>
                    <a:pt x="863" y="706"/>
                    <a:pt x="834" y="726"/>
                  </a:cubicBezTo>
                  <a:cubicBezTo>
                    <a:pt x="813" y="757"/>
                    <a:pt x="792" y="786"/>
                    <a:pt x="756" y="798"/>
                  </a:cubicBezTo>
                  <a:cubicBezTo>
                    <a:pt x="740" y="750"/>
                    <a:pt x="764" y="806"/>
                    <a:pt x="732" y="774"/>
                  </a:cubicBezTo>
                  <a:cubicBezTo>
                    <a:pt x="728" y="770"/>
                    <a:pt x="731" y="760"/>
                    <a:pt x="726" y="756"/>
                  </a:cubicBezTo>
                  <a:cubicBezTo>
                    <a:pt x="718" y="750"/>
                    <a:pt x="706" y="752"/>
                    <a:pt x="696" y="750"/>
                  </a:cubicBezTo>
                  <a:cubicBezTo>
                    <a:pt x="682" y="729"/>
                    <a:pt x="672" y="722"/>
                    <a:pt x="648" y="714"/>
                  </a:cubicBezTo>
                  <a:cubicBezTo>
                    <a:pt x="628" y="684"/>
                    <a:pt x="599" y="697"/>
                    <a:pt x="570" y="678"/>
                  </a:cubicBezTo>
                  <a:cubicBezTo>
                    <a:pt x="568" y="672"/>
                    <a:pt x="569" y="664"/>
                    <a:pt x="564" y="660"/>
                  </a:cubicBezTo>
                  <a:cubicBezTo>
                    <a:pt x="554" y="653"/>
                    <a:pt x="528" y="648"/>
                    <a:pt x="528" y="648"/>
                  </a:cubicBezTo>
                  <a:cubicBezTo>
                    <a:pt x="500" y="605"/>
                    <a:pt x="447" y="609"/>
                    <a:pt x="402" y="594"/>
                  </a:cubicBezTo>
                  <a:cubicBezTo>
                    <a:pt x="342" y="574"/>
                    <a:pt x="435" y="605"/>
                    <a:pt x="360" y="582"/>
                  </a:cubicBezTo>
                  <a:cubicBezTo>
                    <a:pt x="348" y="578"/>
                    <a:pt x="324" y="570"/>
                    <a:pt x="324" y="570"/>
                  </a:cubicBezTo>
                  <a:cubicBezTo>
                    <a:pt x="287" y="514"/>
                    <a:pt x="290" y="529"/>
                    <a:pt x="210" y="522"/>
                  </a:cubicBezTo>
                  <a:cubicBezTo>
                    <a:pt x="155" y="504"/>
                    <a:pt x="155" y="521"/>
                    <a:pt x="102" y="528"/>
                  </a:cubicBezTo>
                  <a:cubicBezTo>
                    <a:pt x="78" y="531"/>
                    <a:pt x="54" y="532"/>
                    <a:pt x="30" y="534"/>
                  </a:cubicBezTo>
                  <a:cubicBezTo>
                    <a:pt x="7" y="542"/>
                    <a:pt x="16" y="544"/>
                    <a:pt x="0" y="528"/>
                  </a:cubicBezTo>
                  <a:close/>
                </a:path>
              </a:pathLst>
            </a:custGeom>
            <a:solidFill>
              <a:srgbClr val="78FB3D"/>
            </a:solidFill>
            <a:ln w="9525">
              <a:solidFill>
                <a:srgbClr val="78FB3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3671" y="2864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b="1" dirty="0"/>
                <a:t> </a:t>
              </a:r>
              <a:r>
                <a:rPr lang="en-US" sz="1000" b="1" dirty="0" smtClean="0"/>
                <a:t>10.CA </a:t>
              </a:r>
              <a:r>
                <a:rPr lang="en-US" sz="1000" b="1" dirty="0"/>
                <a:t>RÔ </a:t>
              </a:r>
              <a:r>
                <a:rPr lang="en-US" sz="1000" b="1" dirty="0" smtClean="0"/>
                <a:t>LIN </a:t>
              </a:r>
              <a:r>
                <a:rPr lang="en-US" sz="1000" b="1" dirty="0"/>
                <a:t>NA    BẮC</a:t>
              </a:r>
            </a:p>
          </p:txBody>
        </p:sp>
      </p:grpSp>
      <p:grpSp>
        <p:nvGrpSpPr>
          <p:cNvPr id="93" name="Group 33"/>
          <p:cNvGrpSpPr>
            <a:grpSpLocks/>
          </p:cNvGrpSpPr>
          <p:nvPr/>
        </p:nvGrpSpPr>
        <p:grpSpPr bwMode="auto">
          <a:xfrm>
            <a:off x="5638798" y="4800600"/>
            <a:ext cx="2285196" cy="728663"/>
            <a:chOff x="3533" y="3048"/>
            <a:chExt cx="1198" cy="459"/>
          </a:xfrm>
        </p:grpSpPr>
        <p:sp>
          <p:nvSpPr>
            <p:cNvPr id="94" name="Freeform 34"/>
            <p:cNvSpPr>
              <a:spLocks/>
            </p:cNvSpPr>
            <p:nvPr/>
          </p:nvSpPr>
          <p:spPr bwMode="auto">
            <a:xfrm>
              <a:off x="3533" y="3048"/>
              <a:ext cx="650" cy="459"/>
            </a:xfrm>
            <a:custGeom>
              <a:avLst/>
              <a:gdLst>
                <a:gd name="T0" fmla="*/ 0 w 813"/>
                <a:gd name="T1" fmla="*/ 34 h 615"/>
                <a:gd name="T2" fmla="*/ 82 w 813"/>
                <a:gd name="T3" fmla="*/ 16 h 615"/>
                <a:gd name="T4" fmla="*/ 177 w 813"/>
                <a:gd name="T5" fmla="*/ 2 h 615"/>
                <a:gd name="T6" fmla="*/ 273 w 813"/>
                <a:gd name="T7" fmla="*/ 16 h 615"/>
                <a:gd name="T8" fmla="*/ 403 w 813"/>
                <a:gd name="T9" fmla="*/ 74 h 615"/>
                <a:gd name="T10" fmla="*/ 485 w 813"/>
                <a:gd name="T11" fmla="*/ 101 h 615"/>
                <a:gd name="T12" fmla="*/ 590 w 813"/>
                <a:gd name="T13" fmla="*/ 172 h 615"/>
                <a:gd name="T14" fmla="*/ 638 w 813"/>
                <a:gd name="T15" fmla="*/ 213 h 615"/>
                <a:gd name="T16" fmla="*/ 628 w 813"/>
                <a:gd name="T17" fmla="*/ 235 h 615"/>
                <a:gd name="T18" fmla="*/ 624 w 813"/>
                <a:gd name="T19" fmla="*/ 271 h 615"/>
                <a:gd name="T20" fmla="*/ 600 w 813"/>
                <a:gd name="T21" fmla="*/ 275 h 615"/>
                <a:gd name="T22" fmla="*/ 571 w 813"/>
                <a:gd name="T23" fmla="*/ 284 h 615"/>
                <a:gd name="T24" fmla="*/ 508 w 813"/>
                <a:gd name="T25" fmla="*/ 311 h 615"/>
                <a:gd name="T26" fmla="*/ 489 w 813"/>
                <a:gd name="T27" fmla="*/ 365 h 615"/>
                <a:gd name="T28" fmla="*/ 446 w 813"/>
                <a:gd name="T29" fmla="*/ 378 h 615"/>
                <a:gd name="T30" fmla="*/ 432 w 813"/>
                <a:gd name="T31" fmla="*/ 383 h 615"/>
                <a:gd name="T32" fmla="*/ 427 w 813"/>
                <a:gd name="T33" fmla="*/ 396 h 615"/>
                <a:gd name="T34" fmla="*/ 417 w 813"/>
                <a:gd name="T35" fmla="*/ 410 h 615"/>
                <a:gd name="T36" fmla="*/ 408 w 813"/>
                <a:gd name="T37" fmla="*/ 441 h 615"/>
                <a:gd name="T38" fmla="*/ 379 w 813"/>
                <a:gd name="T39" fmla="*/ 459 h 615"/>
                <a:gd name="T40" fmla="*/ 326 w 813"/>
                <a:gd name="T41" fmla="*/ 423 h 615"/>
                <a:gd name="T42" fmla="*/ 283 w 813"/>
                <a:gd name="T43" fmla="*/ 343 h 615"/>
                <a:gd name="T44" fmla="*/ 273 w 813"/>
                <a:gd name="T45" fmla="*/ 329 h 615"/>
                <a:gd name="T46" fmla="*/ 259 w 813"/>
                <a:gd name="T47" fmla="*/ 320 h 615"/>
                <a:gd name="T48" fmla="*/ 211 w 813"/>
                <a:gd name="T49" fmla="*/ 271 h 615"/>
                <a:gd name="T50" fmla="*/ 168 w 813"/>
                <a:gd name="T51" fmla="*/ 208 h 615"/>
                <a:gd name="T52" fmla="*/ 110 w 813"/>
                <a:gd name="T53" fmla="*/ 132 h 615"/>
                <a:gd name="T54" fmla="*/ 96 w 813"/>
                <a:gd name="T55" fmla="*/ 105 h 615"/>
                <a:gd name="T56" fmla="*/ 67 w 813"/>
                <a:gd name="T57" fmla="*/ 96 h 615"/>
                <a:gd name="T58" fmla="*/ 38 w 813"/>
                <a:gd name="T59" fmla="*/ 65 h 615"/>
                <a:gd name="T60" fmla="*/ 0 w 813"/>
                <a:gd name="T61" fmla="*/ 34 h 6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13" h="615">
                  <a:moveTo>
                    <a:pt x="0" y="45"/>
                  </a:moveTo>
                  <a:cubicBezTo>
                    <a:pt x="53" y="27"/>
                    <a:pt x="23" y="28"/>
                    <a:pt x="102" y="21"/>
                  </a:cubicBezTo>
                  <a:cubicBezTo>
                    <a:pt x="140" y="8"/>
                    <a:pt x="182" y="7"/>
                    <a:pt x="222" y="3"/>
                  </a:cubicBezTo>
                  <a:cubicBezTo>
                    <a:pt x="319" y="10"/>
                    <a:pt x="279" y="0"/>
                    <a:pt x="342" y="21"/>
                  </a:cubicBezTo>
                  <a:cubicBezTo>
                    <a:pt x="404" y="42"/>
                    <a:pt x="432" y="87"/>
                    <a:pt x="504" y="99"/>
                  </a:cubicBezTo>
                  <a:cubicBezTo>
                    <a:pt x="543" y="118"/>
                    <a:pt x="561" y="129"/>
                    <a:pt x="606" y="135"/>
                  </a:cubicBezTo>
                  <a:cubicBezTo>
                    <a:pt x="650" y="168"/>
                    <a:pt x="693" y="201"/>
                    <a:pt x="738" y="231"/>
                  </a:cubicBezTo>
                  <a:cubicBezTo>
                    <a:pt x="760" y="246"/>
                    <a:pt x="776" y="269"/>
                    <a:pt x="798" y="285"/>
                  </a:cubicBezTo>
                  <a:cubicBezTo>
                    <a:pt x="813" y="330"/>
                    <a:pt x="802" y="276"/>
                    <a:pt x="786" y="315"/>
                  </a:cubicBezTo>
                  <a:cubicBezTo>
                    <a:pt x="780" y="330"/>
                    <a:pt x="789" y="350"/>
                    <a:pt x="780" y="363"/>
                  </a:cubicBezTo>
                  <a:cubicBezTo>
                    <a:pt x="774" y="371"/>
                    <a:pt x="760" y="366"/>
                    <a:pt x="750" y="369"/>
                  </a:cubicBezTo>
                  <a:cubicBezTo>
                    <a:pt x="738" y="372"/>
                    <a:pt x="714" y="381"/>
                    <a:pt x="714" y="381"/>
                  </a:cubicBezTo>
                  <a:cubicBezTo>
                    <a:pt x="703" y="414"/>
                    <a:pt x="666" y="412"/>
                    <a:pt x="636" y="417"/>
                  </a:cubicBezTo>
                  <a:cubicBezTo>
                    <a:pt x="628" y="441"/>
                    <a:pt x="620" y="465"/>
                    <a:pt x="612" y="489"/>
                  </a:cubicBezTo>
                  <a:cubicBezTo>
                    <a:pt x="606" y="507"/>
                    <a:pt x="576" y="501"/>
                    <a:pt x="558" y="507"/>
                  </a:cubicBezTo>
                  <a:cubicBezTo>
                    <a:pt x="552" y="509"/>
                    <a:pt x="540" y="513"/>
                    <a:pt x="540" y="513"/>
                  </a:cubicBezTo>
                  <a:cubicBezTo>
                    <a:pt x="538" y="519"/>
                    <a:pt x="537" y="525"/>
                    <a:pt x="534" y="531"/>
                  </a:cubicBezTo>
                  <a:cubicBezTo>
                    <a:pt x="531" y="537"/>
                    <a:pt x="525" y="542"/>
                    <a:pt x="522" y="549"/>
                  </a:cubicBezTo>
                  <a:cubicBezTo>
                    <a:pt x="522" y="549"/>
                    <a:pt x="513" y="588"/>
                    <a:pt x="510" y="591"/>
                  </a:cubicBezTo>
                  <a:cubicBezTo>
                    <a:pt x="500" y="601"/>
                    <a:pt x="474" y="615"/>
                    <a:pt x="474" y="615"/>
                  </a:cubicBezTo>
                  <a:cubicBezTo>
                    <a:pt x="443" y="605"/>
                    <a:pt x="423" y="600"/>
                    <a:pt x="408" y="567"/>
                  </a:cubicBezTo>
                  <a:cubicBezTo>
                    <a:pt x="392" y="531"/>
                    <a:pt x="394" y="472"/>
                    <a:pt x="354" y="459"/>
                  </a:cubicBezTo>
                  <a:cubicBezTo>
                    <a:pt x="350" y="453"/>
                    <a:pt x="347" y="446"/>
                    <a:pt x="342" y="441"/>
                  </a:cubicBezTo>
                  <a:cubicBezTo>
                    <a:pt x="337" y="436"/>
                    <a:pt x="329" y="434"/>
                    <a:pt x="324" y="429"/>
                  </a:cubicBezTo>
                  <a:cubicBezTo>
                    <a:pt x="299" y="401"/>
                    <a:pt x="296" y="384"/>
                    <a:pt x="264" y="363"/>
                  </a:cubicBezTo>
                  <a:cubicBezTo>
                    <a:pt x="254" y="333"/>
                    <a:pt x="232" y="301"/>
                    <a:pt x="210" y="279"/>
                  </a:cubicBezTo>
                  <a:cubicBezTo>
                    <a:pt x="198" y="242"/>
                    <a:pt x="171" y="199"/>
                    <a:pt x="138" y="177"/>
                  </a:cubicBezTo>
                  <a:cubicBezTo>
                    <a:pt x="135" y="167"/>
                    <a:pt x="130" y="147"/>
                    <a:pt x="120" y="141"/>
                  </a:cubicBezTo>
                  <a:cubicBezTo>
                    <a:pt x="109" y="134"/>
                    <a:pt x="84" y="129"/>
                    <a:pt x="84" y="129"/>
                  </a:cubicBezTo>
                  <a:cubicBezTo>
                    <a:pt x="76" y="105"/>
                    <a:pt x="72" y="95"/>
                    <a:pt x="48" y="87"/>
                  </a:cubicBezTo>
                  <a:cubicBezTo>
                    <a:pt x="22" y="61"/>
                    <a:pt x="36" y="54"/>
                    <a:pt x="0" y="45"/>
                  </a:cubicBezTo>
                  <a:close/>
                </a:path>
              </a:pathLst>
            </a:custGeom>
            <a:solidFill>
              <a:srgbClr val="55FB0B"/>
            </a:solidFill>
            <a:ln w="9525">
              <a:solidFill>
                <a:srgbClr val="4CEB0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 Box 35"/>
            <p:cNvSpPr txBox="1">
              <a:spLocks noChangeArrowheads="1"/>
            </p:cNvSpPr>
            <p:nvPr/>
          </p:nvSpPr>
          <p:spPr bwMode="auto">
            <a:xfrm>
              <a:off x="3785" y="3207"/>
              <a:ext cx="946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b="1" dirty="0"/>
                <a:t> </a:t>
              </a:r>
              <a:r>
                <a:rPr lang="en-US" sz="1000" b="1" dirty="0" smtClean="0"/>
                <a:t>11.CA </a:t>
              </a:r>
              <a:r>
                <a:rPr lang="en-US" sz="1000" b="1" dirty="0"/>
                <a:t>RÔ </a:t>
              </a:r>
              <a:r>
                <a:rPr lang="en-US" sz="1000" b="1" dirty="0" smtClean="0"/>
                <a:t>LIN </a:t>
              </a:r>
              <a:r>
                <a:rPr lang="en-US" sz="1000" b="1" dirty="0"/>
                <a:t>NA   NAM </a:t>
              </a:r>
            </a:p>
          </p:txBody>
        </p:sp>
      </p:grpSp>
      <p:grpSp>
        <p:nvGrpSpPr>
          <p:cNvPr id="96" name="Group 36"/>
          <p:cNvGrpSpPr>
            <a:grpSpLocks/>
          </p:cNvGrpSpPr>
          <p:nvPr/>
        </p:nvGrpSpPr>
        <p:grpSpPr bwMode="auto">
          <a:xfrm>
            <a:off x="5257800" y="4876800"/>
            <a:ext cx="1219200" cy="990600"/>
            <a:chOff x="3345" y="3077"/>
            <a:chExt cx="596" cy="647"/>
          </a:xfrm>
        </p:grpSpPr>
        <p:sp>
          <p:nvSpPr>
            <p:cNvPr id="97" name="Freeform 37"/>
            <p:cNvSpPr>
              <a:spLocks/>
            </p:cNvSpPr>
            <p:nvPr/>
          </p:nvSpPr>
          <p:spPr bwMode="auto">
            <a:xfrm>
              <a:off x="3345" y="3077"/>
              <a:ext cx="589" cy="647"/>
            </a:xfrm>
            <a:custGeom>
              <a:avLst/>
              <a:gdLst>
                <a:gd name="T0" fmla="*/ 192 w 737"/>
                <a:gd name="T1" fmla="*/ 4 h 870"/>
                <a:gd name="T2" fmla="*/ 240 w 737"/>
                <a:gd name="T3" fmla="*/ 40 h 870"/>
                <a:gd name="T4" fmla="*/ 326 w 737"/>
                <a:gd name="T5" fmla="*/ 107 h 870"/>
                <a:gd name="T6" fmla="*/ 360 w 737"/>
                <a:gd name="T7" fmla="*/ 161 h 870"/>
                <a:gd name="T8" fmla="*/ 480 w 737"/>
                <a:gd name="T9" fmla="*/ 294 h 870"/>
                <a:gd name="T10" fmla="*/ 503 w 737"/>
                <a:gd name="T11" fmla="*/ 344 h 870"/>
                <a:gd name="T12" fmla="*/ 508 w 737"/>
                <a:gd name="T13" fmla="*/ 370 h 870"/>
                <a:gd name="T14" fmla="*/ 566 w 737"/>
                <a:gd name="T15" fmla="*/ 411 h 870"/>
                <a:gd name="T16" fmla="*/ 561 w 737"/>
                <a:gd name="T17" fmla="*/ 460 h 870"/>
                <a:gd name="T18" fmla="*/ 542 w 737"/>
                <a:gd name="T19" fmla="*/ 482 h 870"/>
                <a:gd name="T20" fmla="*/ 527 w 737"/>
                <a:gd name="T21" fmla="*/ 509 h 870"/>
                <a:gd name="T22" fmla="*/ 499 w 737"/>
                <a:gd name="T23" fmla="*/ 602 h 870"/>
                <a:gd name="T24" fmla="*/ 465 w 737"/>
                <a:gd name="T25" fmla="*/ 611 h 870"/>
                <a:gd name="T26" fmla="*/ 456 w 737"/>
                <a:gd name="T27" fmla="*/ 598 h 870"/>
                <a:gd name="T28" fmla="*/ 441 w 737"/>
                <a:gd name="T29" fmla="*/ 625 h 870"/>
                <a:gd name="T30" fmla="*/ 398 w 737"/>
                <a:gd name="T31" fmla="*/ 647 h 870"/>
                <a:gd name="T32" fmla="*/ 336 w 737"/>
                <a:gd name="T33" fmla="*/ 634 h 870"/>
                <a:gd name="T34" fmla="*/ 264 w 737"/>
                <a:gd name="T35" fmla="*/ 607 h 870"/>
                <a:gd name="T36" fmla="*/ 19 w 737"/>
                <a:gd name="T37" fmla="*/ 598 h 870"/>
                <a:gd name="T38" fmla="*/ 29 w 737"/>
                <a:gd name="T39" fmla="*/ 567 h 870"/>
                <a:gd name="T40" fmla="*/ 53 w 737"/>
                <a:gd name="T41" fmla="*/ 509 h 870"/>
                <a:gd name="T42" fmla="*/ 62 w 737"/>
                <a:gd name="T43" fmla="*/ 482 h 870"/>
                <a:gd name="T44" fmla="*/ 67 w 737"/>
                <a:gd name="T45" fmla="*/ 469 h 870"/>
                <a:gd name="T46" fmla="*/ 82 w 737"/>
                <a:gd name="T47" fmla="*/ 357 h 870"/>
                <a:gd name="T48" fmla="*/ 86 w 737"/>
                <a:gd name="T49" fmla="*/ 125 h 870"/>
                <a:gd name="T50" fmla="*/ 91 w 737"/>
                <a:gd name="T51" fmla="*/ 22 h 870"/>
                <a:gd name="T52" fmla="*/ 139 w 737"/>
                <a:gd name="T53" fmla="*/ 13 h 870"/>
                <a:gd name="T54" fmla="*/ 168 w 737"/>
                <a:gd name="T55" fmla="*/ 0 h 870"/>
                <a:gd name="T56" fmla="*/ 192 w 737"/>
                <a:gd name="T57" fmla="*/ 4 h 8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37" h="870">
                  <a:moveTo>
                    <a:pt x="240" y="6"/>
                  </a:moveTo>
                  <a:cubicBezTo>
                    <a:pt x="283" y="20"/>
                    <a:pt x="269" y="33"/>
                    <a:pt x="300" y="54"/>
                  </a:cubicBezTo>
                  <a:cubicBezTo>
                    <a:pt x="321" y="86"/>
                    <a:pt x="375" y="122"/>
                    <a:pt x="408" y="144"/>
                  </a:cubicBezTo>
                  <a:cubicBezTo>
                    <a:pt x="423" y="173"/>
                    <a:pt x="423" y="198"/>
                    <a:pt x="450" y="216"/>
                  </a:cubicBezTo>
                  <a:cubicBezTo>
                    <a:pt x="475" y="291"/>
                    <a:pt x="520" y="369"/>
                    <a:pt x="600" y="396"/>
                  </a:cubicBezTo>
                  <a:cubicBezTo>
                    <a:pt x="618" y="423"/>
                    <a:pt x="618" y="420"/>
                    <a:pt x="630" y="462"/>
                  </a:cubicBezTo>
                  <a:cubicBezTo>
                    <a:pt x="633" y="474"/>
                    <a:pt x="630" y="487"/>
                    <a:pt x="636" y="498"/>
                  </a:cubicBezTo>
                  <a:cubicBezTo>
                    <a:pt x="658" y="535"/>
                    <a:pt x="678" y="532"/>
                    <a:pt x="708" y="552"/>
                  </a:cubicBezTo>
                  <a:cubicBezTo>
                    <a:pt x="729" y="583"/>
                    <a:pt x="737" y="595"/>
                    <a:pt x="702" y="618"/>
                  </a:cubicBezTo>
                  <a:cubicBezTo>
                    <a:pt x="687" y="663"/>
                    <a:pt x="709" y="609"/>
                    <a:pt x="678" y="648"/>
                  </a:cubicBezTo>
                  <a:cubicBezTo>
                    <a:pt x="670" y="658"/>
                    <a:pt x="666" y="672"/>
                    <a:pt x="660" y="684"/>
                  </a:cubicBezTo>
                  <a:cubicBezTo>
                    <a:pt x="643" y="717"/>
                    <a:pt x="636" y="773"/>
                    <a:pt x="624" y="810"/>
                  </a:cubicBezTo>
                  <a:cubicBezTo>
                    <a:pt x="623" y="812"/>
                    <a:pt x="592" y="819"/>
                    <a:pt x="582" y="822"/>
                  </a:cubicBezTo>
                  <a:cubicBezTo>
                    <a:pt x="578" y="816"/>
                    <a:pt x="577" y="804"/>
                    <a:pt x="570" y="804"/>
                  </a:cubicBezTo>
                  <a:cubicBezTo>
                    <a:pt x="559" y="804"/>
                    <a:pt x="556" y="836"/>
                    <a:pt x="552" y="840"/>
                  </a:cubicBezTo>
                  <a:cubicBezTo>
                    <a:pt x="531" y="861"/>
                    <a:pt x="521" y="862"/>
                    <a:pt x="498" y="870"/>
                  </a:cubicBezTo>
                  <a:cubicBezTo>
                    <a:pt x="475" y="835"/>
                    <a:pt x="458" y="839"/>
                    <a:pt x="420" y="852"/>
                  </a:cubicBezTo>
                  <a:cubicBezTo>
                    <a:pt x="390" y="837"/>
                    <a:pt x="358" y="835"/>
                    <a:pt x="330" y="816"/>
                  </a:cubicBezTo>
                  <a:cubicBezTo>
                    <a:pt x="226" y="824"/>
                    <a:pt x="128" y="809"/>
                    <a:pt x="24" y="804"/>
                  </a:cubicBezTo>
                  <a:cubicBezTo>
                    <a:pt x="9" y="760"/>
                    <a:pt x="0" y="771"/>
                    <a:pt x="36" y="762"/>
                  </a:cubicBezTo>
                  <a:cubicBezTo>
                    <a:pt x="43" y="734"/>
                    <a:pt x="57" y="712"/>
                    <a:pt x="66" y="684"/>
                  </a:cubicBezTo>
                  <a:cubicBezTo>
                    <a:pt x="70" y="672"/>
                    <a:pt x="74" y="660"/>
                    <a:pt x="78" y="648"/>
                  </a:cubicBezTo>
                  <a:cubicBezTo>
                    <a:pt x="80" y="642"/>
                    <a:pt x="84" y="630"/>
                    <a:pt x="84" y="630"/>
                  </a:cubicBezTo>
                  <a:cubicBezTo>
                    <a:pt x="97" y="504"/>
                    <a:pt x="90" y="554"/>
                    <a:pt x="102" y="480"/>
                  </a:cubicBezTo>
                  <a:cubicBezTo>
                    <a:pt x="98" y="377"/>
                    <a:pt x="88" y="270"/>
                    <a:pt x="108" y="168"/>
                  </a:cubicBezTo>
                  <a:cubicBezTo>
                    <a:pt x="110" y="122"/>
                    <a:pt x="95" y="72"/>
                    <a:pt x="114" y="30"/>
                  </a:cubicBezTo>
                  <a:cubicBezTo>
                    <a:pt x="122" y="11"/>
                    <a:pt x="155" y="24"/>
                    <a:pt x="174" y="18"/>
                  </a:cubicBezTo>
                  <a:cubicBezTo>
                    <a:pt x="199" y="10"/>
                    <a:pt x="187" y="16"/>
                    <a:pt x="210" y="0"/>
                  </a:cubicBezTo>
                  <a:cubicBezTo>
                    <a:pt x="236" y="6"/>
                    <a:pt x="226" y="6"/>
                    <a:pt x="240" y="6"/>
                  </a:cubicBezTo>
                  <a:close/>
                </a:path>
              </a:pathLst>
            </a:custGeom>
            <a:solidFill>
              <a:srgbClr val="48E004"/>
            </a:solidFill>
            <a:ln w="9525">
              <a:solidFill>
                <a:srgbClr val="48E00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Text Box 38"/>
            <p:cNvSpPr txBox="1">
              <a:spLocks noChangeArrowheads="1"/>
            </p:cNvSpPr>
            <p:nvPr/>
          </p:nvSpPr>
          <p:spPr bwMode="auto">
            <a:xfrm>
              <a:off x="3390" y="3482"/>
              <a:ext cx="551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 dirty="0"/>
                <a:t> </a:t>
              </a:r>
              <a:r>
                <a:rPr lang="en-US" sz="1000" b="1" dirty="0" smtClean="0"/>
                <a:t>13.GIOÓC </a:t>
              </a:r>
              <a:r>
                <a:rPr lang="en-US" sz="1000" b="1" dirty="0"/>
                <a:t>GI </a:t>
              </a:r>
              <a:r>
                <a:rPr lang="en-US" sz="1000" b="1" dirty="0" smtClean="0"/>
                <a:t> </a:t>
              </a:r>
              <a:r>
                <a:rPr lang="en-US" sz="1000" b="1" dirty="0"/>
                <a:t>A</a:t>
              </a:r>
            </a:p>
          </p:txBody>
        </p:sp>
      </p:grpSp>
      <p:grpSp>
        <p:nvGrpSpPr>
          <p:cNvPr id="99" name="Group 39"/>
          <p:cNvGrpSpPr>
            <a:grpSpLocks/>
          </p:cNvGrpSpPr>
          <p:nvPr/>
        </p:nvGrpSpPr>
        <p:grpSpPr bwMode="auto">
          <a:xfrm>
            <a:off x="6358453" y="3175001"/>
            <a:ext cx="1127959" cy="569912"/>
            <a:chOff x="4129" y="2000"/>
            <a:chExt cx="586" cy="359"/>
          </a:xfrm>
        </p:grpSpPr>
        <p:sp>
          <p:nvSpPr>
            <p:cNvPr id="100" name="Freeform 40"/>
            <p:cNvSpPr>
              <a:spLocks/>
            </p:cNvSpPr>
            <p:nvPr/>
          </p:nvSpPr>
          <p:spPr bwMode="auto">
            <a:xfrm>
              <a:off x="4129" y="2000"/>
              <a:ext cx="542" cy="359"/>
            </a:xfrm>
            <a:custGeom>
              <a:avLst/>
              <a:gdLst>
                <a:gd name="T0" fmla="*/ 0 w 678"/>
                <a:gd name="T1" fmla="*/ 255 h 482"/>
                <a:gd name="T2" fmla="*/ 29 w 678"/>
                <a:gd name="T3" fmla="*/ 237 h 482"/>
                <a:gd name="T4" fmla="*/ 34 w 678"/>
                <a:gd name="T5" fmla="*/ 223 h 482"/>
                <a:gd name="T6" fmla="*/ 58 w 678"/>
                <a:gd name="T7" fmla="*/ 201 h 482"/>
                <a:gd name="T8" fmla="*/ 120 w 678"/>
                <a:gd name="T9" fmla="*/ 80 h 482"/>
                <a:gd name="T10" fmla="*/ 130 w 678"/>
                <a:gd name="T11" fmla="*/ 27 h 482"/>
                <a:gd name="T12" fmla="*/ 144 w 678"/>
                <a:gd name="T13" fmla="*/ 0 h 482"/>
                <a:gd name="T14" fmla="*/ 273 w 678"/>
                <a:gd name="T15" fmla="*/ 4 h 482"/>
                <a:gd name="T16" fmla="*/ 326 w 678"/>
                <a:gd name="T17" fmla="*/ 18 h 482"/>
                <a:gd name="T18" fmla="*/ 456 w 678"/>
                <a:gd name="T19" fmla="*/ 36 h 482"/>
                <a:gd name="T20" fmla="*/ 542 w 678"/>
                <a:gd name="T21" fmla="*/ 80 h 482"/>
                <a:gd name="T22" fmla="*/ 484 w 678"/>
                <a:gd name="T23" fmla="*/ 188 h 482"/>
                <a:gd name="T24" fmla="*/ 465 w 678"/>
                <a:gd name="T25" fmla="*/ 228 h 482"/>
                <a:gd name="T26" fmla="*/ 456 w 678"/>
                <a:gd name="T27" fmla="*/ 255 h 482"/>
                <a:gd name="T28" fmla="*/ 417 w 678"/>
                <a:gd name="T29" fmla="*/ 326 h 482"/>
                <a:gd name="T30" fmla="*/ 389 w 678"/>
                <a:gd name="T31" fmla="*/ 335 h 482"/>
                <a:gd name="T32" fmla="*/ 374 w 678"/>
                <a:gd name="T33" fmla="*/ 340 h 482"/>
                <a:gd name="T34" fmla="*/ 321 w 678"/>
                <a:gd name="T35" fmla="*/ 326 h 482"/>
                <a:gd name="T36" fmla="*/ 293 w 678"/>
                <a:gd name="T37" fmla="*/ 313 h 482"/>
                <a:gd name="T38" fmla="*/ 216 w 678"/>
                <a:gd name="T39" fmla="*/ 304 h 482"/>
                <a:gd name="T40" fmla="*/ 149 w 678"/>
                <a:gd name="T41" fmla="*/ 286 h 482"/>
                <a:gd name="T42" fmla="*/ 120 w 678"/>
                <a:gd name="T43" fmla="*/ 277 h 482"/>
                <a:gd name="T44" fmla="*/ 106 w 678"/>
                <a:gd name="T45" fmla="*/ 268 h 482"/>
                <a:gd name="T46" fmla="*/ 48 w 678"/>
                <a:gd name="T47" fmla="*/ 264 h 482"/>
                <a:gd name="T48" fmla="*/ 0 w 678"/>
                <a:gd name="T49" fmla="*/ 255 h 4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8" h="482">
                  <a:moveTo>
                    <a:pt x="0" y="342"/>
                  </a:moveTo>
                  <a:cubicBezTo>
                    <a:pt x="12" y="334"/>
                    <a:pt x="24" y="326"/>
                    <a:pt x="36" y="318"/>
                  </a:cubicBezTo>
                  <a:cubicBezTo>
                    <a:pt x="41" y="314"/>
                    <a:pt x="39" y="306"/>
                    <a:pt x="42" y="300"/>
                  </a:cubicBezTo>
                  <a:cubicBezTo>
                    <a:pt x="52" y="280"/>
                    <a:pt x="54" y="282"/>
                    <a:pt x="72" y="270"/>
                  </a:cubicBezTo>
                  <a:cubicBezTo>
                    <a:pt x="107" y="218"/>
                    <a:pt x="130" y="167"/>
                    <a:pt x="150" y="108"/>
                  </a:cubicBezTo>
                  <a:cubicBezTo>
                    <a:pt x="165" y="63"/>
                    <a:pt x="146" y="90"/>
                    <a:pt x="162" y="36"/>
                  </a:cubicBezTo>
                  <a:cubicBezTo>
                    <a:pt x="166" y="23"/>
                    <a:pt x="176" y="13"/>
                    <a:pt x="180" y="0"/>
                  </a:cubicBezTo>
                  <a:cubicBezTo>
                    <a:pt x="234" y="2"/>
                    <a:pt x="288" y="2"/>
                    <a:pt x="342" y="6"/>
                  </a:cubicBezTo>
                  <a:cubicBezTo>
                    <a:pt x="365" y="8"/>
                    <a:pt x="385" y="21"/>
                    <a:pt x="408" y="24"/>
                  </a:cubicBezTo>
                  <a:cubicBezTo>
                    <a:pt x="462" y="30"/>
                    <a:pt x="516" y="39"/>
                    <a:pt x="570" y="48"/>
                  </a:cubicBezTo>
                  <a:cubicBezTo>
                    <a:pt x="604" y="71"/>
                    <a:pt x="644" y="85"/>
                    <a:pt x="678" y="108"/>
                  </a:cubicBezTo>
                  <a:cubicBezTo>
                    <a:pt x="666" y="156"/>
                    <a:pt x="650" y="223"/>
                    <a:pt x="606" y="252"/>
                  </a:cubicBezTo>
                  <a:cubicBezTo>
                    <a:pt x="587" y="281"/>
                    <a:pt x="596" y="263"/>
                    <a:pt x="582" y="306"/>
                  </a:cubicBezTo>
                  <a:cubicBezTo>
                    <a:pt x="578" y="318"/>
                    <a:pt x="570" y="342"/>
                    <a:pt x="570" y="342"/>
                  </a:cubicBezTo>
                  <a:cubicBezTo>
                    <a:pt x="566" y="410"/>
                    <a:pt x="588" y="482"/>
                    <a:pt x="522" y="438"/>
                  </a:cubicBezTo>
                  <a:cubicBezTo>
                    <a:pt x="510" y="442"/>
                    <a:pt x="498" y="446"/>
                    <a:pt x="486" y="450"/>
                  </a:cubicBezTo>
                  <a:cubicBezTo>
                    <a:pt x="480" y="452"/>
                    <a:pt x="468" y="456"/>
                    <a:pt x="468" y="456"/>
                  </a:cubicBezTo>
                  <a:cubicBezTo>
                    <a:pt x="424" y="426"/>
                    <a:pt x="446" y="429"/>
                    <a:pt x="402" y="438"/>
                  </a:cubicBezTo>
                  <a:cubicBezTo>
                    <a:pt x="389" y="434"/>
                    <a:pt x="379" y="424"/>
                    <a:pt x="366" y="420"/>
                  </a:cubicBezTo>
                  <a:cubicBezTo>
                    <a:pt x="356" y="417"/>
                    <a:pt x="274" y="408"/>
                    <a:pt x="270" y="408"/>
                  </a:cubicBezTo>
                  <a:cubicBezTo>
                    <a:pt x="242" y="399"/>
                    <a:pt x="214" y="393"/>
                    <a:pt x="186" y="384"/>
                  </a:cubicBezTo>
                  <a:cubicBezTo>
                    <a:pt x="174" y="380"/>
                    <a:pt x="161" y="379"/>
                    <a:pt x="150" y="372"/>
                  </a:cubicBezTo>
                  <a:cubicBezTo>
                    <a:pt x="144" y="368"/>
                    <a:pt x="139" y="361"/>
                    <a:pt x="132" y="360"/>
                  </a:cubicBezTo>
                  <a:cubicBezTo>
                    <a:pt x="108" y="355"/>
                    <a:pt x="84" y="356"/>
                    <a:pt x="60" y="354"/>
                  </a:cubicBezTo>
                  <a:cubicBezTo>
                    <a:pt x="40" y="350"/>
                    <a:pt x="0" y="342"/>
                    <a:pt x="0" y="342"/>
                  </a:cubicBezTo>
                  <a:close/>
                </a:path>
              </a:pathLst>
            </a:custGeom>
            <a:solidFill>
              <a:srgbClr val="FCB488"/>
            </a:solidFill>
            <a:ln w="9525">
              <a:solidFill>
                <a:srgbClr val="FCB48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Text Box 41"/>
            <p:cNvSpPr txBox="1">
              <a:spLocks noChangeArrowheads="1"/>
            </p:cNvSpPr>
            <p:nvPr/>
          </p:nvSpPr>
          <p:spPr bwMode="auto">
            <a:xfrm>
              <a:off x="4246" y="2025"/>
              <a:ext cx="4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 dirty="0" smtClean="0"/>
                <a:t>9.PEN </a:t>
              </a:r>
              <a:r>
                <a:rPr lang="en-US" sz="1000" b="1" dirty="0"/>
                <a:t>XIN        VA NI A</a:t>
              </a:r>
            </a:p>
          </p:txBody>
        </p:sp>
      </p:grpSp>
      <p:grpSp>
        <p:nvGrpSpPr>
          <p:cNvPr id="102" name="Group 42"/>
          <p:cNvGrpSpPr>
            <a:grpSpLocks/>
          </p:cNvGrpSpPr>
          <p:nvPr/>
        </p:nvGrpSpPr>
        <p:grpSpPr bwMode="auto">
          <a:xfrm>
            <a:off x="7635878" y="3003553"/>
            <a:ext cx="1562100" cy="560388"/>
            <a:chOff x="4810" y="1892"/>
            <a:chExt cx="984" cy="353"/>
          </a:xfrm>
        </p:grpSpPr>
        <p:sp>
          <p:nvSpPr>
            <p:cNvPr id="103" name="Text Box 43"/>
            <p:cNvSpPr txBox="1">
              <a:spLocks noChangeArrowheads="1"/>
            </p:cNvSpPr>
            <p:nvPr/>
          </p:nvSpPr>
          <p:spPr bwMode="auto">
            <a:xfrm>
              <a:off x="4810" y="2091"/>
              <a:ext cx="98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 dirty="0" smtClean="0"/>
                <a:t>2.  </a:t>
              </a:r>
              <a:r>
                <a:rPr lang="en-US" sz="1000" b="1" dirty="0"/>
                <a:t>CON </a:t>
              </a:r>
              <a:r>
                <a:rPr lang="en-US" sz="1000" b="1" dirty="0" smtClean="0"/>
                <a:t>NẾCH TI CỚT</a:t>
              </a:r>
              <a:endParaRPr lang="en-US" sz="1000" b="1" dirty="0"/>
            </a:p>
          </p:txBody>
        </p:sp>
        <p:grpSp>
          <p:nvGrpSpPr>
            <p:cNvPr id="104" name="Group 44"/>
            <p:cNvGrpSpPr>
              <a:grpSpLocks/>
            </p:cNvGrpSpPr>
            <p:nvPr/>
          </p:nvGrpSpPr>
          <p:grpSpPr bwMode="auto">
            <a:xfrm>
              <a:off x="4813" y="1892"/>
              <a:ext cx="318" cy="259"/>
              <a:chOff x="4667" y="1847"/>
              <a:chExt cx="325" cy="247"/>
            </a:xfrm>
          </p:grpSpPr>
          <p:sp>
            <p:nvSpPr>
              <p:cNvPr id="106" name="Freeform 45"/>
              <p:cNvSpPr>
                <a:spLocks/>
              </p:cNvSpPr>
              <p:nvPr/>
            </p:nvSpPr>
            <p:spPr bwMode="auto">
              <a:xfrm>
                <a:off x="4667" y="1847"/>
                <a:ext cx="273" cy="220"/>
              </a:xfrm>
              <a:custGeom>
                <a:avLst/>
                <a:gdLst>
                  <a:gd name="T0" fmla="*/ 2 w 321"/>
                  <a:gd name="T1" fmla="*/ 204 h 310"/>
                  <a:gd name="T2" fmla="*/ 2 w 321"/>
                  <a:gd name="T3" fmla="*/ 119 h 310"/>
                  <a:gd name="T4" fmla="*/ 7 w 321"/>
                  <a:gd name="T5" fmla="*/ 72 h 310"/>
                  <a:gd name="T6" fmla="*/ 119 w 321"/>
                  <a:gd name="T7" fmla="*/ 17 h 310"/>
                  <a:gd name="T8" fmla="*/ 231 w 321"/>
                  <a:gd name="T9" fmla="*/ 0 h 310"/>
                  <a:gd name="T10" fmla="*/ 257 w 321"/>
                  <a:gd name="T11" fmla="*/ 38 h 310"/>
                  <a:gd name="T12" fmla="*/ 267 w 321"/>
                  <a:gd name="T13" fmla="*/ 64 h 310"/>
                  <a:gd name="T14" fmla="*/ 272 w 321"/>
                  <a:gd name="T15" fmla="*/ 77 h 310"/>
                  <a:gd name="T16" fmla="*/ 267 w 321"/>
                  <a:gd name="T17" fmla="*/ 115 h 310"/>
                  <a:gd name="T18" fmla="*/ 252 w 321"/>
                  <a:gd name="T19" fmla="*/ 119 h 310"/>
                  <a:gd name="T20" fmla="*/ 247 w 321"/>
                  <a:gd name="T21" fmla="*/ 132 h 310"/>
                  <a:gd name="T22" fmla="*/ 180 w 321"/>
                  <a:gd name="T23" fmla="*/ 145 h 310"/>
                  <a:gd name="T24" fmla="*/ 129 w 321"/>
                  <a:gd name="T25" fmla="*/ 166 h 310"/>
                  <a:gd name="T26" fmla="*/ 68 w 321"/>
                  <a:gd name="T27" fmla="*/ 187 h 310"/>
                  <a:gd name="T28" fmla="*/ 37 w 321"/>
                  <a:gd name="T29" fmla="*/ 217 h 310"/>
                  <a:gd name="T30" fmla="*/ 17 w 321"/>
                  <a:gd name="T31" fmla="*/ 213 h 310"/>
                  <a:gd name="T32" fmla="*/ 2 w 321"/>
                  <a:gd name="T33" fmla="*/ 204 h 3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1" h="310">
                    <a:moveTo>
                      <a:pt x="2" y="288"/>
                    </a:moveTo>
                    <a:cubicBezTo>
                      <a:pt x="16" y="193"/>
                      <a:pt x="2" y="310"/>
                      <a:pt x="2" y="168"/>
                    </a:cubicBezTo>
                    <a:cubicBezTo>
                      <a:pt x="2" y="146"/>
                      <a:pt x="4" y="124"/>
                      <a:pt x="8" y="102"/>
                    </a:cubicBezTo>
                    <a:cubicBezTo>
                      <a:pt x="22" y="23"/>
                      <a:pt x="64" y="30"/>
                      <a:pt x="140" y="24"/>
                    </a:cubicBezTo>
                    <a:cubicBezTo>
                      <a:pt x="184" y="15"/>
                      <a:pt x="227" y="6"/>
                      <a:pt x="272" y="0"/>
                    </a:cubicBezTo>
                    <a:cubicBezTo>
                      <a:pt x="306" y="11"/>
                      <a:pt x="288" y="0"/>
                      <a:pt x="302" y="54"/>
                    </a:cubicBezTo>
                    <a:cubicBezTo>
                      <a:pt x="305" y="66"/>
                      <a:pt x="310" y="78"/>
                      <a:pt x="314" y="90"/>
                    </a:cubicBezTo>
                    <a:cubicBezTo>
                      <a:pt x="316" y="96"/>
                      <a:pt x="320" y="108"/>
                      <a:pt x="320" y="108"/>
                    </a:cubicBezTo>
                    <a:cubicBezTo>
                      <a:pt x="318" y="126"/>
                      <a:pt x="321" y="145"/>
                      <a:pt x="314" y="162"/>
                    </a:cubicBezTo>
                    <a:cubicBezTo>
                      <a:pt x="312" y="168"/>
                      <a:pt x="300" y="164"/>
                      <a:pt x="296" y="168"/>
                    </a:cubicBezTo>
                    <a:cubicBezTo>
                      <a:pt x="292" y="172"/>
                      <a:pt x="294" y="182"/>
                      <a:pt x="290" y="186"/>
                    </a:cubicBezTo>
                    <a:cubicBezTo>
                      <a:pt x="271" y="205"/>
                      <a:pt x="238" y="199"/>
                      <a:pt x="212" y="204"/>
                    </a:cubicBezTo>
                    <a:cubicBezTo>
                      <a:pt x="192" y="214"/>
                      <a:pt x="172" y="225"/>
                      <a:pt x="152" y="234"/>
                    </a:cubicBezTo>
                    <a:cubicBezTo>
                      <a:pt x="125" y="246"/>
                      <a:pt x="104" y="248"/>
                      <a:pt x="80" y="264"/>
                    </a:cubicBezTo>
                    <a:cubicBezTo>
                      <a:pt x="72" y="288"/>
                      <a:pt x="68" y="298"/>
                      <a:pt x="44" y="306"/>
                    </a:cubicBezTo>
                    <a:cubicBezTo>
                      <a:pt x="36" y="304"/>
                      <a:pt x="27" y="305"/>
                      <a:pt x="20" y="300"/>
                    </a:cubicBezTo>
                    <a:cubicBezTo>
                      <a:pt x="0" y="286"/>
                      <a:pt x="16" y="274"/>
                      <a:pt x="2" y="288"/>
                    </a:cubicBezTo>
                    <a:close/>
                  </a:path>
                </a:pathLst>
              </a:custGeom>
              <a:solidFill>
                <a:srgbClr val="FDC21D"/>
              </a:solidFill>
              <a:ln w="9525">
                <a:solidFill>
                  <a:srgbClr val="FDC2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46"/>
              <p:cNvSpPr>
                <a:spLocks/>
              </p:cNvSpPr>
              <p:nvPr/>
            </p:nvSpPr>
            <p:spPr bwMode="auto">
              <a:xfrm>
                <a:off x="4728" y="1974"/>
                <a:ext cx="264" cy="120"/>
              </a:xfrm>
              <a:custGeom>
                <a:avLst/>
                <a:gdLst>
                  <a:gd name="T0" fmla="*/ 0 w 264"/>
                  <a:gd name="T1" fmla="*/ 104 h 120"/>
                  <a:gd name="T2" fmla="*/ 16 w 264"/>
                  <a:gd name="T3" fmla="*/ 80 h 120"/>
                  <a:gd name="T4" fmla="*/ 72 w 264"/>
                  <a:gd name="T5" fmla="*/ 64 h 120"/>
                  <a:gd name="T6" fmla="*/ 168 w 264"/>
                  <a:gd name="T7" fmla="*/ 32 h 120"/>
                  <a:gd name="T8" fmla="*/ 240 w 264"/>
                  <a:gd name="T9" fmla="*/ 8 h 120"/>
                  <a:gd name="T10" fmla="*/ 264 w 264"/>
                  <a:gd name="T11" fmla="*/ 0 h 120"/>
                  <a:gd name="T12" fmla="*/ 256 w 264"/>
                  <a:gd name="T13" fmla="*/ 32 h 120"/>
                  <a:gd name="T14" fmla="*/ 208 w 264"/>
                  <a:gd name="T15" fmla="*/ 48 h 120"/>
                  <a:gd name="T16" fmla="*/ 96 w 264"/>
                  <a:gd name="T17" fmla="*/ 104 h 120"/>
                  <a:gd name="T18" fmla="*/ 48 w 264"/>
                  <a:gd name="T19" fmla="*/ 120 h 120"/>
                  <a:gd name="T20" fmla="*/ 0 w 264"/>
                  <a:gd name="T21" fmla="*/ 104 h 1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4" h="120">
                    <a:moveTo>
                      <a:pt x="0" y="104"/>
                    </a:moveTo>
                    <a:cubicBezTo>
                      <a:pt x="5" y="96"/>
                      <a:pt x="8" y="86"/>
                      <a:pt x="16" y="80"/>
                    </a:cubicBezTo>
                    <a:cubicBezTo>
                      <a:pt x="21" y="76"/>
                      <a:pt x="70" y="65"/>
                      <a:pt x="72" y="64"/>
                    </a:cubicBezTo>
                    <a:cubicBezTo>
                      <a:pt x="104" y="54"/>
                      <a:pt x="136" y="43"/>
                      <a:pt x="168" y="32"/>
                    </a:cubicBezTo>
                    <a:cubicBezTo>
                      <a:pt x="192" y="24"/>
                      <a:pt x="216" y="16"/>
                      <a:pt x="240" y="8"/>
                    </a:cubicBezTo>
                    <a:cubicBezTo>
                      <a:pt x="248" y="5"/>
                      <a:pt x="264" y="0"/>
                      <a:pt x="264" y="0"/>
                    </a:cubicBezTo>
                    <a:cubicBezTo>
                      <a:pt x="261" y="11"/>
                      <a:pt x="264" y="25"/>
                      <a:pt x="256" y="32"/>
                    </a:cubicBezTo>
                    <a:cubicBezTo>
                      <a:pt x="243" y="43"/>
                      <a:pt x="208" y="48"/>
                      <a:pt x="208" y="48"/>
                    </a:cubicBezTo>
                    <a:cubicBezTo>
                      <a:pt x="183" y="86"/>
                      <a:pt x="138" y="90"/>
                      <a:pt x="96" y="104"/>
                    </a:cubicBezTo>
                    <a:cubicBezTo>
                      <a:pt x="80" y="109"/>
                      <a:pt x="48" y="120"/>
                      <a:pt x="48" y="120"/>
                    </a:cubicBezTo>
                    <a:cubicBezTo>
                      <a:pt x="10" y="111"/>
                      <a:pt x="26" y="117"/>
                      <a:pt x="0" y="104"/>
                    </a:cubicBezTo>
                    <a:close/>
                  </a:path>
                </a:pathLst>
              </a:custGeom>
              <a:solidFill>
                <a:srgbClr val="FDC21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" name="Oval 47"/>
            <p:cNvSpPr>
              <a:spLocks noChangeArrowheads="1"/>
            </p:cNvSpPr>
            <p:nvPr/>
          </p:nvSpPr>
          <p:spPr bwMode="auto">
            <a:xfrm>
              <a:off x="4869" y="1947"/>
              <a:ext cx="120" cy="107"/>
            </a:xfrm>
            <a:prstGeom prst="ellipse">
              <a:avLst/>
            </a:prstGeom>
            <a:solidFill>
              <a:srgbClr val="FDC21D"/>
            </a:solidFill>
            <a:ln w="9525">
              <a:solidFill>
                <a:srgbClr val="FDC21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b="1" dirty="0" smtClean="0">
                  <a:latin typeface="Arial" charset="0"/>
                </a:rPr>
                <a:t>2</a:t>
              </a:r>
              <a:endParaRPr lang="en-US" sz="1200" b="1" dirty="0">
                <a:latin typeface="Arial" charset="0"/>
              </a:endParaRPr>
            </a:p>
          </p:txBody>
        </p:sp>
      </p:grpSp>
      <p:grpSp>
        <p:nvGrpSpPr>
          <p:cNvPr id="108" name="Group 48"/>
          <p:cNvGrpSpPr>
            <a:grpSpLocks/>
          </p:cNvGrpSpPr>
          <p:nvPr/>
        </p:nvGrpSpPr>
        <p:grpSpPr bwMode="auto">
          <a:xfrm>
            <a:off x="8064694" y="2921000"/>
            <a:ext cx="1095375" cy="338138"/>
            <a:chOff x="5017" y="1876"/>
            <a:chExt cx="690" cy="213"/>
          </a:xfrm>
        </p:grpSpPr>
        <p:sp>
          <p:nvSpPr>
            <p:cNvPr id="109" name="Freeform 49"/>
            <p:cNvSpPr>
              <a:spLocks/>
            </p:cNvSpPr>
            <p:nvPr/>
          </p:nvSpPr>
          <p:spPr bwMode="auto">
            <a:xfrm>
              <a:off x="5017" y="1876"/>
              <a:ext cx="211" cy="141"/>
            </a:xfrm>
            <a:custGeom>
              <a:avLst/>
              <a:gdLst>
                <a:gd name="T0" fmla="*/ 0 w 264"/>
                <a:gd name="T1" fmla="*/ 25 h 190"/>
                <a:gd name="T2" fmla="*/ 77 w 264"/>
                <a:gd name="T3" fmla="*/ 16 h 190"/>
                <a:gd name="T4" fmla="*/ 173 w 264"/>
                <a:gd name="T5" fmla="*/ 16 h 190"/>
                <a:gd name="T6" fmla="*/ 211 w 264"/>
                <a:gd name="T7" fmla="*/ 96 h 190"/>
                <a:gd name="T8" fmla="*/ 197 w 264"/>
                <a:gd name="T9" fmla="*/ 101 h 190"/>
                <a:gd name="T10" fmla="*/ 182 w 264"/>
                <a:gd name="T11" fmla="*/ 96 h 190"/>
                <a:gd name="T12" fmla="*/ 125 w 264"/>
                <a:gd name="T13" fmla="*/ 137 h 190"/>
                <a:gd name="T14" fmla="*/ 67 w 264"/>
                <a:gd name="T15" fmla="*/ 141 h 190"/>
                <a:gd name="T16" fmla="*/ 43 w 264"/>
                <a:gd name="T17" fmla="*/ 114 h 190"/>
                <a:gd name="T18" fmla="*/ 24 w 264"/>
                <a:gd name="T19" fmla="*/ 70 h 190"/>
                <a:gd name="T20" fmla="*/ 0 w 264"/>
                <a:gd name="T21" fmla="*/ 25 h 1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" h="190">
                  <a:moveTo>
                    <a:pt x="0" y="34"/>
                  </a:moveTo>
                  <a:cubicBezTo>
                    <a:pt x="44" y="28"/>
                    <a:pt x="53" y="15"/>
                    <a:pt x="96" y="22"/>
                  </a:cubicBezTo>
                  <a:cubicBezTo>
                    <a:pt x="136" y="20"/>
                    <a:pt x="183" y="0"/>
                    <a:pt x="216" y="22"/>
                  </a:cubicBezTo>
                  <a:cubicBezTo>
                    <a:pt x="222" y="26"/>
                    <a:pt x="258" y="113"/>
                    <a:pt x="264" y="130"/>
                  </a:cubicBezTo>
                  <a:cubicBezTo>
                    <a:pt x="258" y="132"/>
                    <a:pt x="252" y="136"/>
                    <a:pt x="246" y="136"/>
                  </a:cubicBezTo>
                  <a:cubicBezTo>
                    <a:pt x="240" y="136"/>
                    <a:pt x="234" y="128"/>
                    <a:pt x="228" y="130"/>
                  </a:cubicBezTo>
                  <a:cubicBezTo>
                    <a:pt x="200" y="139"/>
                    <a:pt x="179" y="168"/>
                    <a:pt x="156" y="184"/>
                  </a:cubicBezTo>
                  <a:cubicBezTo>
                    <a:pt x="130" y="175"/>
                    <a:pt x="109" y="182"/>
                    <a:pt x="84" y="190"/>
                  </a:cubicBezTo>
                  <a:cubicBezTo>
                    <a:pt x="40" y="175"/>
                    <a:pt x="45" y="190"/>
                    <a:pt x="54" y="154"/>
                  </a:cubicBezTo>
                  <a:cubicBezTo>
                    <a:pt x="48" y="131"/>
                    <a:pt x="37" y="116"/>
                    <a:pt x="30" y="94"/>
                  </a:cubicBezTo>
                  <a:cubicBezTo>
                    <a:pt x="23" y="37"/>
                    <a:pt x="38" y="53"/>
                    <a:pt x="0" y="34"/>
                  </a:cubicBezTo>
                  <a:close/>
                </a:path>
              </a:pathLst>
            </a:custGeom>
            <a:solidFill>
              <a:srgbClr val="D19C05"/>
            </a:solidFill>
            <a:ln w="9525">
              <a:solidFill>
                <a:srgbClr val="ECC00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Text Box 50"/>
            <p:cNvSpPr txBox="1">
              <a:spLocks noChangeArrowheads="1"/>
            </p:cNvSpPr>
            <p:nvPr/>
          </p:nvSpPr>
          <p:spPr bwMode="auto">
            <a:xfrm>
              <a:off x="5097" y="1993"/>
              <a:ext cx="61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b="1" dirty="0" smtClean="0"/>
                <a:t>1. </a:t>
              </a:r>
              <a:r>
                <a:rPr lang="en-US" sz="1000" b="1" dirty="0"/>
                <a:t>RỐT AILEN</a:t>
              </a:r>
            </a:p>
          </p:txBody>
        </p:sp>
        <p:sp>
          <p:nvSpPr>
            <p:cNvPr id="111" name="Oval 51"/>
            <p:cNvSpPr>
              <a:spLocks noChangeArrowheads="1"/>
            </p:cNvSpPr>
            <p:nvPr/>
          </p:nvSpPr>
          <p:spPr bwMode="auto">
            <a:xfrm>
              <a:off x="5097" y="1921"/>
              <a:ext cx="77" cy="71"/>
            </a:xfrm>
            <a:prstGeom prst="ellipse">
              <a:avLst/>
            </a:prstGeom>
            <a:solidFill>
              <a:srgbClr val="D19C0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3A905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b="1" dirty="0" smtClean="0">
                  <a:latin typeface="Arial" charset="0"/>
                </a:rPr>
                <a:t>1</a:t>
              </a:r>
              <a:endParaRPr lang="en-US" sz="1200" b="1" dirty="0">
                <a:latin typeface="Arial" charset="0"/>
              </a:endParaRPr>
            </a:p>
          </p:txBody>
        </p:sp>
      </p:grpSp>
      <p:grpSp>
        <p:nvGrpSpPr>
          <p:cNvPr id="113" name="Group 55"/>
          <p:cNvGrpSpPr>
            <a:grpSpLocks/>
          </p:cNvGrpSpPr>
          <p:nvPr/>
        </p:nvGrpSpPr>
        <p:grpSpPr bwMode="auto">
          <a:xfrm>
            <a:off x="7104873" y="3638549"/>
            <a:ext cx="1555750" cy="493713"/>
            <a:chOff x="4601" y="2099"/>
            <a:chExt cx="980" cy="311"/>
          </a:xfrm>
        </p:grpSpPr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4601" y="2099"/>
              <a:ext cx="218" cy="290"/>
            </a:xfrm>
            <a:custGeom>
              <a:avLst/>
              <a:gdLst>
                <a:gd name="T0" fmla="*/ 11 w 272"/>
                <a:gd name="T1" fmla="*/ 245 h 390"/>
                <a:gd name="T2" fmla="*/ 64 w 272"/>
                <a:gd name="T3" fmla="*/ 80 h 390"/>
                <a:gd name="T4" fmla="*/ 107 w 272"/>
                <a:gd name="T5" fmla="*/ 0 h 390"/>
                <a:gd name="T6" fmla="*/ 127 w 272"/>
                <a:gd name="T7" fmla="*/ 4 h 390"/>
                <a:gd name="T8" fmla="*/ 204 w 272"/>
                <a:gd name="T9" fmla="*/ 9 h 390"/>
                <a:gd name="T10" fmla="*/ 208 w 272"/>
                <a:gd name="T11" fmla="*/ 22 h 390"/>
                <a:gd name="T12" fmla="*/ 218 w 272"/>
                <a:gd name="T13" fmla="*/ 36 h 390"/>
                <a:gd name="T14" fmla="*/ 189 w 272"/>
                <a:gd name="T15" fmla="*/ 71 h 390"/>
                <a:gd name="T16" fmla="*/ 218 w 272"/>
                <a:gd name="T17" fmla="*/ 129 h 390"/>
                <a:gd name="T18" fmla="*/ 180 w 272"/>
                <a:gd name="T19" fmla="*/ 205 h 390"/>
                <a:gd name="T20" fmla="*/ 155 w 272"/>
                <a:gd name="T21" fmla="*/ 232 h 390"/>
                <a:gd name="T22" fmla="*/ 112 w 272"/>
                <a:gd name="T23" fmla="*/ 290 h 390"/>
                <a:gd name="T24" fmla="*/ 59 w 272"/>
                <a:gd name="T25" fmla="*/ 259 h 390"/>
                <a:gd name="T26" fmla="*/ 30 w 272"/>
                <a:gd name="T27" fmla="*/ 228 h 390"/>
                <a:gd name="T28" fmla="*/ 11 w 272"/>
                <a:gd name="T29" fmla="*/ 245 h 3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2" h="390">
                  <a:moveTo>
                    <a:pt x="14" y="330"/>
                  </a:moveTo>
                  <a:cubicBezTo>
                    <a:pt x="20" y="183"/>
                    <a:pt x="0" y="188"/>
                    <a:pt x="80" y="108"/>
                  </a:cubicBezTo>
                  <a:cubicBezTo>
                    <a:pt x="93" y="70"/>
                    <a:pt x="100" y="23"/>
                    <a:pt x="134" y="0"/>
                  </a:cubicBezTo>
                  <a:cubicBezTo>
                    <a:pt x="142" y="2"/>
                    <a:pt x="150" y="5"/>
                    <a:pt x="158" y="6"/>
                  </a:cubicBezTo>
                  <a:cubicBezTo>
                    <a:pt x="190" y="9"/>
                    <a:pt x="223" y="5"/>
                    <a:pt x="254" y="12"/>
                  </a:cubicBezTo>
                  <a:cubicBezTo>
                    <a:pt x="260" y="13"/>
                    <a:pt x="257" y="24"/>
                    <a:pt x="260" y="30"/>
                  </a:cubicBezTo>
                  <a:cubicBezTo>
                    <a:pt x="263" y="36"/>
                    <a:pt x="268" y="42"/>
                    <a:pt x="272" y="48"/>
                  </a:cubicBezTo>
                  <a:cubicBezTo>
                    <a:pt x="251" y="62"/>
                    <a:pt x="244" y="72"/>
                    <a:pt x="236" y="96"/>
                  </a:cubicBezTo>
                  <a:cubicBezTo>
                    <a:pt x="265" y="115"/>
                    <a:pt x="261" y="142"/>
                    <a:pt x="272" y="174"/>
                  </a:cubicBezTo>
                  <a:cubicBezTo>
                    <a:pt x="266" y="213"/>
                    <a:pt x="266" y="262"/>
                    <a:pt x="224" y="276"/>
                  </a:cubicBezTo>
                  <a:cubicBezTo>
                    <a:pt x="213" y="287"/>
                    <a:pt x="201" y="297"/>
                    <a:pt x="194" y="312"/>
                  </a:cubicBezTo>
                  <a:cubicBezTo>
                    <a:pt x="180" y="345"/>
                    <a:pt x="178" y="377"/>
                    <a:pt x="140" y="390"/>
                  </a:cubicBezTo>
                  <a:cubicBezTo>
                    <a:pt x="113" y="381"/>
                    <a:pt x="103" y="358"/>
                    <a:pt x="74" y="348"/>
                  </a:cubicBezTo>
                  <a:cubicBezTo>
                    <a:pt x="66" y="324"/>
                    <a:pt x="62" y="314"/>
                    <a:pt x="38" y="306"/>
                  </a:cubicBezTo>
                  <a:cubicBezTo>
                    <a:pt x="24" y="347"/>
                    <a:pt x="35" y="351"/>
                    <a:pt x="14" y="330"/>
                  </a:cubicBezTo>
                  <a:close/>
                </a:path>
              </a:pathLst>
            </a:custGeom>
            <a:solidFill>
              <a:srgbClr val="FB9353"/>
            </a:solidFill>
            <a:ln w="9525">
              <a:solidFill>
                <a:srgbClr val="FB9F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Oval 57"/>
            <p:cNvSpPr>
              <a:spLocks noChangeArrowheads="1"/>
            </p:cNvSpPr>
            <p:nvPr/>
          </p:nvSpPr>
          <p:spPr bwMode="auto">
            <a:xfrm>
              <a:off x="4675" y="2197"/>
              <a:ext cx="115" cy="10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985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b="1" dirty="0" smtClean="0">
                  <a:latin typeface="Arial" charset="0"/>
                </a:rPr>
                <a:t>4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16" name="Text Box 58"/>
            <p:cNvSpPr txBox="1">
              <a:spLocks noChangeArrowheads="1"/>
            </p:cNvSpPr>
            <p:nvPr/>
          </p:nvSpPr>
          <p:spPr bwMode="auto">
            <a:xfrm>
              <a:off x="4800" y="2256"/>
              <a:ext cx="78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 dirty="0" smtClean="0"/>
                <a:t>4. </a:t>
              </a:r>
              <a:r>
                <a:rPr lang="en-US" sz="1000" b="1" dirty="0"/>
                <a:t>ĐƠ-LA-OA</a:t>
              </a:r>
            </a:p>
          </p:txBody>
        </p:sp>
      </p:grpSp>
      <p:sp>
        <p:nvSpPr>
          <p:cNvPr id="117" name="AutoShape 59"/>
          <p:cNvSpPr>
            <a:spLocks noChangeArrowheads="1"/>
          </p:cNvSpPr>
          <p:nvPr/>
        </p:nvSpPr>
        <p:spPr bwMode="auto">
          <a:xfrm>
            <a:off x="4800600" y="2895600"/>
            <a:ext cx="1476375" cy="685800"/>
          </a:xfrm>
          <a:prstGeom prst="wedgeRectCallout">
            <a:avLst>
              <a:gd name="adj1" fmla="val 70106"/>
              <a:gd name="adj2" fmla="val 134954"/>
            </a:avLst>
          </a:prstGeom>
          <a:solidFill>
            <a:srgbClr val="FFD8B1">
              <a:alpha val="79999"/>
            </a:srgbClr>
          </a:solidFill>
          <a:ln w="9525">
            <a:solidFill>
              <a:srgbClr val="53A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b="1">
                <a:solidFill>
                  <a:srgbClr val="000099"/>
                </a:solidFill>
              </a:rPr>
              <a:t>Viếc-gi-ni-a</a:t>
            </a:r>
          </a:p>
          <a:p>
            <a:r>
              <a:rPr lang="en-US" sz="2000" b="1">
                <a:solidFill>
                  <a:srgbClr val="000099"/>
                </a:solidFill>
              </a:rPr>
              <a:t>(1607)</a:t>
            </a:r>
          </a:p>
        </p:txBody>
      </p:sp>
      <p:sp>
        <p:nvSpPr>
          <p:cNvPr id="118" name="AutoShape 60"/>
          <p:cNvSpPr>
            <a:spLocks noChangeArrowheads="1"/>
          </p:cNvSpPr>
          <p:nvPr/>
        </p:nvSpPr>
        <p:spPr bwMode="auto">
          <a:xfrm>
            <a:off x="3733800" y="4191000"/>
            <a:ext cx="1628775" cy="685800"/>
          </a:xfrm>
          <a:prstGeom prst="wedgeRectCallout">
            <a:avLst>
              <a:gd name="adj1" fmla="val 68227"/>
              <a:gd name="adj2" fmla="val 123843"/>
            </a:avLst>
          </a:prstGeom>
          <a:solidFill>
            <a:srgbClr val="FFD8B1">
              <a:alpha val="79999"/>
            </a:srgbClr>
          </a:solidFill>
          <a:ln w="9525">
            <a:solidFill>
              <a:srgbClr val="53A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b="1" dirty="0" err="1" smtClean="0">
                <a:solidFill>
                  <a:srgbClr val="000099"/>
                </a:solidFill>
              </a:rPr>
              <a:t>Gioóc</a:t>
            </a:r>
            <a:r>
              <a:rPr lang="en-US" sz="2000" b="1" dirty="0" smtClean="0">
                <a:solidFill>
                  <a:srgbClr val="000099"/>
                </a:solidFill>
              </a:rPr>
              <a:t>-</a:t>
            </a:r>
            <a:r>
              <a:rPr lang="en-US" sz="2000" b="1" dirty="0" err="1" smtClean="0">
                <a:solidFill>
                  <a:srgbClr val="000099"/>
                </a:solidFill>
              </a:rPr>
              <a:t>gi</a:t>
            </a:r>
            <a:r>
              <a:rPr lang="en-US" sz="2000" b="1" dirty="0" smtClean="0">
                <a:solidFill>
                  <a:srgbClr val="000099"/>
                </a:solidFill>
              </a:rPr>
              <a:t>-a</a:t>
            </a:r>
            <a:endParaRPr lang="en-US" sz="2000" b="1" dirty="0">
              <a:solidFill>
                <a:srgbClr val="000099"/>
              </a:solidFill>
            </a:endParaRPr>
          </a:p>
          <a:p>
            <a:r>
              <a:rPr lang="en-US" sz="2000" b="1" dirty="0">
                <a:solidFill>
                  <a:srgbClr val="000099"/>
                </a:solidFill>
              </a:rPr>
              <a:t>(1732)</a:t>
            </a:r>
          </a:p>
        </p:txBody>
      </p:sp>
      <p:sp>
        <p:nvSpPr>
          <p:cNvPr id="68" name="Cloud 67"/>
          <p:cNvSpPr/>
          <p:nvPr/>
        </p:nvSpPr>
        <p:spPr bwMode="auto">
          <a:xfrm>
            <a:off x="153194" y="2149473"/>
            <a:ext cx="4495006" cy="166052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13 </a:t>
            </a:r>
            <a:r>
              <a:rPr lang="en-US" sz="2400" b="1" dirty="0" err="1" smtClean="0">
                <a:solidFill>
                  <a:srgbClr val="7030A0"/>
                </a:solidFill>
              </a:rPr>
              <a:t>thuộc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địa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Anh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được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ra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đời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như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thế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nào</a:t>
            </a:r>
            <a:r>
              <a:rPr lang="en-US" sz="2400" b="1" dirty="0" smtClean="0">
                <a:solidFill>
                  <a:srgbClr val="7030A0"/>
                </a:solidFill>
              </a:rPr>
              <a:t>? 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382" y="2240340"/>
            <a:ext cx="3332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</a:rPr>
              <a:t>Nửa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đầu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thế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kỷ</a:t>
            </a:r>
            <a:r>
              <a:rPr lang="en-US" sz="2400" b="1" dirty="0" smtClean="0">
                <a:solidFill>
                  <a:srgbClr val="0070C0"/>
                </a:solidFill>
              </a:rPr>
              <a:t> XVIII: </a:t>
            </a:r>
            <a:r>
              <a:rPr lang="en-US" sz="2400" b="1" dirty="0" err="1" smtClean="0">
                <a:solidFill>
                  <a:srgbClr val="0070C0"/>
                </a:solidFill>
              </a:rPr>
              <a:t>người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Anh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lập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</a:rPr>
              <a:t> 13 </a:t>
            </a:r>
            <a:r>
              <a:rPr lang="en-US" sz="2400" b="1" dirty="0" err="1" smtClean="0">
                <a:solidFill>
                  <a:srgbClr val="0070C0"/>
                </a:solidFill>
              </a:rPr>
              <a:t>thuộc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địa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dọc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theo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bờ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Đại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Tây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Dương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19" y="2780760"/>
            <a:ext cx="2809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 Box 14"/>
          <p:cNvSpPr txBox="1">
            <a:spLocks noChangeArrowheads="1"/>
          </p:cNvSpPr>
          <p:nvPr/>
        </p:nvSpPr>
        <p:spPr bwMode="auto">
          <a:xfrm>
            <a:off x="8368506" y="2955975"/>
            <a:ext cx="6199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</a:rPr>
              <a:t>BÔXTƠN</a:t>
            </a:r>
          </a:p>
        </p:txBody>
      </p:sp>
    </p:spTree>
    <p:extLst>
      <p:ext uri="{BB962C8B-B14F-4D97-AF65-F5344CB8AC3E}">
        <p14:creationId xmlns:p14="http://schemas.microsoft.com/office/powerpoint/2010/main" val="22656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7" grpId="0" animBg="1"/>
      <p:bldP spid="117" grpId="0" animBg="1"/>
      <p:bldP spid="118" grpId="0" animBg="1"/>
      <p:bldP spid="68" grpId="0" animBg="1"/>
      <p:bldP spid="68" grpId="1" animBg="1"/>
      <p:bldP spid="2" grpId="0"/>
      <p:bldP spid="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08682" y="1240759"/>
            <a:ext cx="5715000" cy="5474732"/>
            <a:chOff x="3617259" y="1268506"/>
            <a:chExt cx="5715000" cy="5474732"/>
          </a:xfrm>
        </p:grpSpPr>
        <p:grpSp>
          <p:nvGrpSpPr>
            <p:cNvPr id="5125" name="Group 12"/>
            <p:cNvGrpSpPr>
              <a:grpSpLocks/>
            </p:cNvGrpSpPr>
            <p:nvPr/>
          </p:nvGrpSpPr>
          <p:grpSpPr bwMode="auto">
            <a:xfrm>
              <a:off x="3617259" y="1268506"/>
              <a:ext cx="5715000" cy="5105400"/>
              <a:chOff x="2256" y="768"/>
              <a:chExt cx="3600" cy="3216"/>
            </a:xfrm>
          </p:grpSpPr>
          <p:pic>
            <p:nvPicPr>
              <p:cNvPr id="5172" name="Picture 13" descr="Luoc do cam 13 thuocdia Anh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768"/>
                <a:ext cx="3455" cy="3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73" name="Freeform 14"/>
              <p:cNvSpPr>
                <a:spLocks/>
              </p:cNvSpPr>
              <p:nvPr/>
            </p:nvSpPr>
            <p:spPr bwMode="auto">
              <a:xfrm>
                <a:off x="3323" y="1113"/>
                <a:ext cx="1945" cy="2529"/>
              </a:xfrm>
              <a:custGeom>
                <a:avLst/>
                <a:gdLst>
                  <a:gd name="T0" fmla="*/ 0 w 2400"/>
                  <a:gd name="T1" fmla="*/ 2529 h 3396"/>
                  <a:gd name="T2" fmla="*/ 58 w 2400"/>
                  <a:gd name="T3" fmla="*/ 2458 h 3396"/>
                  <a:gd name="T4" fmla="*/ 78 w 2400"/>
                  <a:gd name="T5" fmla="*/ 2404 h 3396"/>
                  <a:gd name="T6" fmla="*/ 88 w 2400"/>
                  <a:gd name="T7" fmla="*/ 2100 h 3396"/>
                  <a:gd name="T8" fmla="*/ 97 w 2400"/>
                  <a:gd name="T9" fmla="*/ 1984 h 3396"/>
                  <a:gd name="T10" fmla="*/ 224 w 2400"/>
                  <a:gd name="T11" fmla="*/ 1948 h 3396"/>
                  <a:gd name="T12" fmla="*/ 282 w 2400"/>
                  <a:gd name="T13" fmla="*/ 1877 h 3396"/>
                  <a:gd name="T14" fmla="*/ 340 w 2400"/>
                  <a:gd name="T15" fmla="*/ 1769 h 3396"/>
                  <a:gd name="T16" fmla="*/ 379 w 2400"/>
                  <a:gd name="T17" fmla="*/ 1716 h 3396"/>
                  <a:gd name="T18" fmla="*/ 438 w 2400"/>
                  <a:gd name="T19" fmla="*/ 1689 h 3396"/>
                  <a:gd name="T20" fmla="*/ 525 w 2400"/>
                  <a:gd name="T21" fmla="*/ 1626 h 3396"/>
                  <a:gd name="T22" fmla="*/ 564 w 2400"/>
                  <a:gd name="T23" fmla="*/ 1546 h 3396"/>
                  <a:gd name="T24" fmla="*/ 535 w 2400"/>
                  <a:gd name="T25" fmla="*/ 1528 h 3396"/>
                  <a:gd name="T26" fmla="*/ 477 w 2400"/>
                  <a:gd name="T27" fmla="*/ 1546 h 3396"/>
                  <a:gd name="T28" fmla="*/ 613 w 2400"/>
                  <a:gd name="T29" fmla="*/ 1483 h 3396"/>
                  <a:gd name="T30" fmla="*/ 652 w 2400"/>
                  <a:gd name="T31" fmla="*/ 1475 h 3396"/>
                  <a:gd name="T32" fmla="*/ 690 w 2400"/>
                  <a:gd name="T33" fmla="*/ 1394 h 3396"/>
                  <a:gd name="T34" fmla="*/ 729 w 2400"/>
                  <a:gd name="T35" fmla="*/ 1287 h 3396"/>
                  <a:gd name="T36" fmla="*/ 739 w 2400"/>
                  <a:gd name="T37" fmla="*/ 1233 h 3396"/>
                  <a:gd name="T38" fmla="*/ 788 w 2400"/>
                  <a:gd name="T39" fmla="*/ 1189 h 3396"/>
                  <a:gd name="T40" fmla="*/ 904 w 2400"/>
                  <a:gd name="T41" fmla="*/ 1090 h 3396"/>
                  <a:gd name="T42" fmla="*/ 963 w 2400"/>
                  <a:gd name="T43" fmla="*/ 903 h 3396"/>
                  <a:gd name="T44" fmla="*/ 953 w 2400"/>
                  <a:gd name="T45" fmla="*/ 840 h 3396"/>
                  <a:gd name="T46" fmla="*/ 914 w 2400"/>
                  <a:gd name="T47" fmla="*/ 786 h 3396"/>
                  <a:gd name="T48" fmla="*/ 992 w 2400"/>
                  <a:gd name="T49" fmla="*/ 804 h 3396"/>
                  <a:gd name="T50" fmla="*/ 1050 w 2400"/>
                  <a:gd name="T51" fmla="*/ 840 h 3396"/>
                  <a:gd name="T52" fmla="*/ 1109 w 2400"/>
                  <a:gd name="T53" fmla="*/ 831 h 3396"/>
                  <a:gd name="T54" fmla="*/ 1157 w 2400"/>
                  <a:gd name="T55" fmla="*/ 777 h 3396"/>
                  <a:gd name="T56" fmla="*/ 1216 w 2400"/>
                  <a:gd name="T57" fmla="*/ 742 h 3396"/>
                  <a:gd name="T58" fmla="*/ 1255 w 2400"/>
                  <a:gd name="T59" fmla="*/ 688 h 3396"/>
                  <a:gd name="T60" fmla="*/ 1332 w 2400"/>
                  <a:gd name="T61" fmla="*/ 581 h 3396"/>
                  <a:gd name="T62" fmla="*/ 1352 w 2400"/>
                  <a:gd name="T63" fmla="*/ 527 h 3396"/>
                  <a:gd name="T64" fmla="*/ 1371 w 2400"/>
                  <a:gd name="T65" fmla="*/ 500 h 3396"/>
                  <a:gd name="T66" fmla="*/ 1430 w 2400"/>
                  <a:gd name="T67" fmla="*/ 465 h 3396"/>
                  <a:gd name="T68" fmla="*/ 1527 w 2400"/>
                  <a:gd name="T69" fmla="*/ 590 h 3396"/>
                  <a:gd name="T70" fmla="*/ 1575 w 2400"/>
                  <a:gd name="T71" fmla="*/ 536 h 3396"/>
                  <a:gd name="T72" fmla="*/ 1634 w 2400"/>
                  <a:gd name="T73" fmla="*/ 456 h 3396"/>
                  <a:gd name="T74" fmla="*/ 1663 w 2400"/>
                  <a:gd name="T75" fmla="*/ 447 h 3396"/>
                  <a:gd name="T76" fmla="*/ 1721 w 2400"/>
                  <a:gd name="T77" fmla="*/ 411 h 3396"/>
                  <a:gd name="T78" fmla="*/ 1760 w 2400"/>
                  <a:gd name="T79" fmla="*/ 357 h 3396"/>
                  <a:gd name="T80" fmla="*/ 1819 w 2400"/>
                  <a:gd name="T81" fmla="*/ 268 h 3396"/>
                  <a:gd name="T82" fmla="*/ 1945 w 2400"/>
                  <a:gd name="T83" fmla="*/ 0 h 33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00" h="3396">
                    <a:moveTo>
                      <a:pt x="0" y="3396"/>
                    </a:moveTo>
                    <a:cubicBezTo>
                      <a:pt x="37" y="3371"/>
                      <a:pt x="54" y="3341"/>
                      <a:pt x="72" y="3300"/>
                    </a:cubicBezTo>
                    <a:cubicBezTo>
                      <a:pt x="82" y="3277"/>
                      <a:pt x="96" y="3228"/>
                      <a:pt x="96" y="3228"/>
                    </a:cubicBezTo>
                    <a:cubicBezTo>
                      <a:pt x="100" y="3092"/>
                      <a:pt x="102" y="2956"/>
                      <a:pt x="108" y="2820"/>
                    </a:cubicBezTo>
                    <a:cubicBezTo>
                      <a:pt x="110" y="2768"/>
                      <a:pt x="107" y="2714"/>
                      <a:pt x="120" y="2664"/>
                    </a:cubicBezTo>
                    <a:cubicBezTo>
                      <a:pt x="130" y="2626"/>
                      <a:pt x="264" y="2618"/>
                      <a:pt x="276" y="2616"/>
                    </a:cubicBezTo>
                    <a:cubicBezTo>
                      <a:pt x="292" y="2568"/>
                      <a:pt x="306" y="2548"/>
                      <a:pt x="348" y="2520"/>
                    </a:cubicBezTo>
                    <a:cubicBezTo>
                      <a:pt x="410" y="2427"/>
                      <a:pt x="387" y="2475"/>
                      <a:pt x="420" y="2376"/>
                    </a:cubicBezTo>
                    <a:cubicBezTo>
                      <a:pt x="429" y="2349"/>
                      <a:pt x="441" y="2313"/>
                      <a:pt x="468" y="2304"/>
                    </a:cubicBezTo>
                    <a:cubicBezTo>
                      <a:pt x="501" y="2293"/>
                      <a:pt x="512" y="2293"/>
                      <a:pt x="540" y="2268"/>
                    </a:cubicBezTo>
                    <a:cubicBezTo>
                      <a:pt x="637" y="2182"/>
                      <a:pt x="574" y="2209"/>
                      <a:pt x="648" y="2184"/>
                    </a:cubicBezTo>
                    <a:cubicBezTo>
                      <a:pt x="661" y="2145"/>
                      <a:pt x="683" y="2115"/>
                      <a:pt x="696" y="2076"/>
                    </a:cubicBezTo>
                    <a:cubicBezTo>
                      <a:pt x="684" y="2068"/>
                      <a:pt x="674" y="2052"/>
                      <a:pt x="660" y="2052"/>
                    </a:cubicBezTo>
                    <a:cubicBezTo>
                      <a:pt x="635" y="2052"/>
                      <a:pt x="588" y="2076"/>
                      <a:pt x="588" y="2076"/>
                    </a:cubicBezTo>
                    <a:cubicBezTo>
                      <a:pt x="550" y="1963"/>
                      <a:pt x="642" y="2000"/>
                      <a:pt x="756" y="1992"/>
                    </a:cubicBezTo>
                    <a:cubicBezTo>
                      <a:pt x="772" y="1988"/>
                      <a:pt x="790" y="1989"/>
                      <a:pt x="804" y="1980"/>
                    </a:cubicBezTo>
                    <a:cubicBezTo>
                      <a:pt x="828" y="1964"/>
                      <a:pt x="847" y="1886"/>
                      <a:pt x="852" y="1872"/>
                    </a:cubicBezTo>
                    <a:cubicBezTo>
                      <a:pt x="867" y="1826"/>
                      <a:pt x="892" y="1776"/>
                      <a:pt x="900" y="1728"/>
                    </a:cubicBezTo>
                    <a:cubicBezTo>
                      <a:pt x="904" y="1704"/>
                      <a:pt x="904" y="1679"/>
                      <a:pt x="912" y="1656"/>
                    </a:cubicBezTo>
                    <a:cubicBezTo>
                      <a:pt x="926" y="1613"/>
                      <a:pt x="942" y="1623"/>
                      <a:pt x="972" y="1596"/>
                    </a:cubicBezTo>
                    <a:cubicBezTo>
                      <a:pt x="1023" y="1550"/>
                      <a:pt x="1060" y="1501"/>
                      <a:pt x="1116" y="1464"/>
                    </a:cubicBezTo>
                    <a:cubicBezTo>
                      <a:pt x="1144" y="1381"/>
                      <a:pt x="1160" y="1295"/>
                      <a:pt x="1188" y="1212"/>
                    </a:cubicBezTo>
                    <a:cubicBezTo>
                      <a:pt x="1184" y="1184"/>
                      <a:pt x="1186" y="1154"/>
                      <a:pt x="1176" y="1128"/>
                    </a:cubicBezTo>
                    <a:cubicBezTo>
                      <a:pt x="1166" y="1101"/>
                      <a:pt x="1128" y="1056"/>
                      <a:pt x="1128" y="1056"/>
                    </a:cubicBezTo>
                    <a:cubicBezTo>
                      <a:pt x="1201" y="1007"/>
                      <a:pt x="1178" y="1039"/>
                      <a:pt x="1224" y="1080"/>
                    </a:cubicBezTo>
                    <a:cubicBezTo>
                      <a:pt x="1246" y="1099"/>
                      <a:pt x="1296" y="1128"/>
                      <a:pt x="1296" y="1128"/>
                    </a:cubicBezTo>
                    <a:cubicBezTo>
                      <a:pt x="1320" y="1124"/>
                      <a:pt x="1346" y="1126"/>
                      <a:pt x="1368" y="1116"/>
                    </a:cubicBezTo>
                    <a:cubicBezTo>
                      <a:pt x="1412" y="1097"/>
                      <a:pt x="1397" y="1071"/>
                      <a:pt x="1428" y="1044"/>
                    </a:cubicBezTo>
                    <a:cubicBezTo>
                      <a:pt x="1450" y="1025"/>
                      <a:pt x="1500" y="996"/>
                      <a:pt x="1500" y="996"/>
                    </a:cubicBezTo>
                    <a:cubicBezTo>
                      <a:pt x="1523" y="927"/>
                      <a:pt x="1496" y="991"/>
                      <a:pt x="1548" y="924"/>
                    </a:cubicBezTo>
                    <a:cubicBezTo>
                      <a:pt x="1583" y="879"/>
                      <a:pt x="1612" y="827"/>
                      <a:pt x="1644" y="780"/>
                    </a:cubicBezTo>
                    <a:cubicBezTo>
                      <a:pt x="1658" y="759"/>
                      <a:pt x="1654" y="729"/>
                      <a:pt x="1668" y="708"/>
                    </a:cubicBezTo>
                    <a:cubicBezTo>
                      <a:pt x="1676" y="696"/>
                      <a:pt x="1681" y="681"/>
                      <a:pt x="1692" y="672"/>
                    </a:cubicBezTo>
                    <a:cubicBezTo>
                      <a:pt x="1714" y="653"/>
                      <a:pt x="1764" y="624"/>
                      <a:pt x="1764" y="624"/>
                    </a:cubicBezTo>
                    <a:cubicBezTo>
                      <a:pt x="1804" y="685"/>
                      <a:pt x="1820" y="750"/>
                      <a:pt x="1884" y="792"/>
                    </a:cubicBezTo>
                    <a:cubicBezTo>
                      <a:pt x="1901" y="766"/>
                      <a:pt x="1927" y="746"/>
                      <a:pt x="1944" y="720"/>
                    </a:cubicBezTo>
                    <a:cubicBezTo>
                      <a:pt x="1971" y="680"/>
                      <a:pt x="1968" y="644"/>
                      <a:pt x="2016" y="612"/>
                    </a:cubicBezTo>
                    <a:cubicBezTo>
                      <a:pt x="2027" y="605"/>
                      <a:pt x="2041" y="606"/>
                      <a:pt x="2052" y="600"/>
                    </a:cubicBezTo>
                    <a:cubicBezTo>
                      <a:pt x="2077" y="586"/>
                      <a:pt x="2124" y="552"/>
                      <a:pt x="2124" y="552"/>
                    </a:cubicBezTo>
                    <a:cubicBezTo>
                      <a:pt x="2150" y="475"/>
                      <a:pt x="2116" y="559"/>
                      <a:pt x="2172" y="480"/>
                    </a:cubicBezTo>
                    <a:cubicBezTo>
                      <a:pt x="2199" y="442"/>
                      <a:pt x="2218" y="399"/>
                      <a:pt x="2244" y="360"/>
                    </a:cubicBezTo>
                    <a:cubicBezTo>
                      <a:pt x="2314" y="255"/>
                      <a:pt x="2400" y="132"/>
                      <a:pt x="2400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74" name="Group 15"/>
              <p:cNvGrpSpPr>
                <a:grpSpLocks/>
              </p:cNvGrpSpPr>
              <p:nvPr/>
            </p:nvGrpSpPr>
            <p:grpSpPr bwMode="auto">
              <a:xfrm>
                <a:off x="4833" y="1103"/>
                <a:ext cx="792" cy="871"/>
                <a:chOff x="4833" y="1103"/>
                <a:chExt cx="792" cy="871"/>
              </a:xfrm>
            </p:grpSpPr>
            <p:sp>
              <p:nvSpPr>
                <p:cNvPr id="5219" name="Freeform 16"/>
                <p:cNvSpPr>
                  <a:spLocks/>
                </p:cNvSpPr>
                <p:nvPr/>
              </p:nvSpPr>
              <p:spPr bwMode="auto">
                <a:xfrm>
                  <a:off x="4833" y="1103"/>
                  <a:ext cx="792" cy="871"/>
                </a:xfrm>
                <a:custGeom>
                  <a:avLst/>
                  <a:gdLst>
                    <a:gd name="T0" fmla="*/ 0 w 990"/>
                    <a:gd name="T1" fmla="*/ 822 h 1170"/>
                    <a:gd name="T2" fmla="*/ 82 w 990"/>
                    <a:gd name="T3" fmla="*/ 710 h 1170"/>
                    <a:gd name="T4" fmla="*/ 235 w 990"/>
                    <a:gd name="T5" fmla="*/ 706 h 1170"/>
                    <a:gd name="T6" fmla="*/ 254 w 990"/>
                    <a:gd name="T7" fmla="*/ 701 h 1170"/>
                    <a:gd name="T8" fmla="*/ 283 w 990"/>
                    <a:gd name="T9" fmla="*/ 692 h 1170"/>
                    <a:gd name="T10" fmla="*/ 341 w 990"/>
                    <a:gd name="T11" fmla="*/ 661 h 1170"/>
                    <a:gd name="T12" fmla="*/ 326 w 990"/>
                    <a:gd name="T13" fmla="*/ 514 h 1170"/>
                    <a:gd name="T14" fmla="*/ 312 w 990"/>
                    <a:gd name="T15" fmla="*/ 353 h 1170"/>
                    <a:gd name="T16" fmla="*/ 298 w 990"/>
                    <a:gd name="T17" fmla="*/ 299 h 1170"/>
                    <a:gd name="T18" fmla="*/ 326 w 990"/>
                    <a:gd name="T19" fmla="*/ 268 h 1170"/>
                    <a:gd name="T20" fmla="*/ 346 w 990"/>
                    <a:gd name="T21" fmla="*/ 246 h 1170"/>
                    <a:gd name="T22" fmla="*/ 370 w 990"/>
                    <a:gd name="T23" fmla="*/ 174 h 1170"/>
                    <a:gd name="T24" fmla="*/ 422 w 990"/>
                    <a:gd name="T25" fmla="*/ 94 h 1170"/>
                    <a:gd name="T26" fmla="*/ 470 w 990"/>
                    <a:gd name="T27" fmla="*/ 0 h 1170"/>
                    <a:gd name="T28" fmla="*/ 643 w 990"/>
                    <a:gd name="T29" fmla="*/ 13 h 1170"/>
                    <a:gd name="T30" fmla="*/ 672 w 990"/>
                    <a:gd name="T31" fmla="*/ 67 h 1170"/>
                    <a:gd name="T32" fmla="*/ 682 w 990"/>
                    <a:gd name="T33" fmla="*/ 94 h 1170"/>
                    <a:gd name="T34" fmla="*/ 696 w 990"/>
                    <a:gd name="T35" fmla="*/ 214 h 1170"/>
                    <a:gd name="T36" fmla="*/ 710 w 990"/>
                    <a:gd name="T37" fmla="*/ 223 h 1170"/>
                    <a:gd name="T38" fmla="*/ 739 w 990"/>
                    <a:gd name="T39" fmla="*/ 268 h 1170"/>
                    <a:gd name="T40" fmla="*/ 768 w 990"/>
                    <a:gd name="T41" fmla="*/ 304 h 1170"/>
                    <a:gd name="T42" fmla="*/ 787 w 990"/>
                    <a:gd name="T43" fmla="*/ 344 h 1170"/>
                    <a:gd name="T44" fmla="*/ 792 w 990"/>
                    <a:gd name="T45" fmla="*/ 357 h 1170"/>
                    <a:gd name="T46" fmla="*/ 648 w 990"/>
                    <a:gd name="T47" fmla="*/ 424 h 1170"/>
                    <a:gd name="T48" fmla="*/ 562 w 990"/>
                    <a:gd name="T49" fmla="*/ 429 h 1170"/>
                    <a:gd name="T50" fmla="*/ 518 w 990"/>
                    <a:gd name="T51" fmla="*/ 491 h 1170"/>
                    <a:gd name="T52" fmla="*/ 466 w 990"/>
                    <a:gd name="T53" fmla="*/ 514 h 1170"/>
                    <a:gd name="T54" fmla="*/ 456 w 990"/>
                    <a:gd name="T55" fmla="*/ 527 h 1170"/>
                    <a:gd name="T56" fmla="*/ 427 w 990"/>
                    <a:gd name="T57" fmla="*/ 536 h 1170"/>
                    <a:gd name="T58" fmla="*/ 370 w 990"/>
                    <a:gd name="T59" fmla="*/ 616 h 1170"/>
                    <a:gd name="T60" fmla="*/ 350 w 990"/>
                    <a:gd name="T61" fmla="*/ 688 h 1170"/>
                    <a:gd name="T62" fmla="*/ 365 w 990"/>
                    <a:gd name="T63" fmla="*/ 795 h 1170"/>
                    <a:gd name="T64" fmla="*/ 413 w 990"/>
                    <a:gd name="T65" fmla="*/ 813 h 1170"/>
                    <a:gd name="T66" fmla="*/ 427 w 990"/>
                    <a:gd name="T67" fmla="*/ 804 h 1170"/>
                    <a:gd name="T68" fmla="*/ 446 w 990"/>
                    <a:gd name="T69" fmla="*/ 844 h 1170"/>
                    <a:gd name="T70" fmla="*/ 427 w 990"/>
                    <a:gd name="T71" fmla="*/ 853 h 1170"/>
                    <a:gd name="T72" fmla="*/ 398 w 990"/>
                    <a:gd name="T73" fmla="*/ 871 h 1170"/>
                    <a:gd name="T74" fmla="*/ 370 w 990"/>
                    <a:gd name="T75" fmla="*/ 826 h 1170"/>
                    <a:gd name="T76" fmla="*/ 365 w 990"/>
                    <a:gd name="T77" fmla="*/ 813 h 1170"/>
                    <a:gd name="T78" fmla="*/ 350 w 990"/>
                    <a:gd name="T79" fmla="*/ 808 h 1170"/>
                    <a:gd name="T80" fmla="*/ 283 w 990"/>
                    <a:gd name="T81" fmla="*/ 782 h 1170"/>
                    <a:gd name="T82" fmla="*/ 134 w 990"/>
                    <a:gd name="T83" fmla="*/ 800 h 1170"/>
                    <a:gd name="T84" fmla="*/ 58 w 990"/>
                    <a:gd name="T85" fmla="*/ 817 h 1170"/>
                    <a:gd name="T86" fmla="*/ 0 w 990"/>
                    <a:gd name="T87" fmla="*/ 822 h 117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990" h="1170">
                      <a:moveTo>
                        <a:pt x="0" y="1104"/>
                      </a:moveTo>
                      <a:cubicBezTo>
                        <a:pt x="30" y="1059"/>
                        <a:pt x="31" y="958"/>
                        <a:pt x="102" y="954"/>
                      </a:cubicBezTo>
                      <a:cubicBezTo>
                        <a:pt x="166" y="950"/>
                        <a:pt x="230" y="950"/>
                        <a:pt x="294" y="948"/>
                      </a:cubicBezTo>
                      <a:cubicBezTo>
                        <a:pt x="302" y="946"/>
                        <a:pt x="310" y="944"/>
                        <a:pt x="318" y="942"/>
                      </a:cubicBezTo>
                      <a:cubicBezTo>
                        <a:pt x="330" y="938"/>
                        <a:pt x="354" y="930"/>
                        <a:pt x="354" y="930"/>
                      </a:cubicBezTo>
                      <a:cubicBezTo>
                        <a:pt x="384" y="900"/>
                        <a:pt x="403" y="922"/>
                        <a:pt x="426" y="888"/>
                      </a:cubicBezTo>
                      <a:cubicBezTo>
                        <a:pt x="436" y="819"/>
                        <a:pt x="418" y="758"/>
                        <a:pt x="408" y="690"/>
                      </a:cubicBezTo>
                      <a:cubicBezTo>
                        <a:pt x="403" y="617"/>
                        <a:pt x="396" y="547"/>
                        <a:pt x="390" y="474"/>
                      </a:cubicBezTo>
                      <a:cubicBezTo>
                        <a:pt x="388" y="449"/>
                        <a:pt x="372" y="402"/>
                        <a:pt x="372" y="402"/>
                      </a:cubicBezTo>
                      <a:cubicBezTo>
                        <a:pt x="380" y="378"/>
                        <a:pt x="384" y="368"/>
                        <a:pt x="408" y="360"/>
                      </a:cubicBezTo>
                      <a:cubicBezTo>
                        <a:pt x="423" y="315"/>
                        <a:pt x="401" y="369"/>
                        <a:pt x="432" y="330"/>
                      </a:cubicBezTo>
                      <a:cubicBezTo>
                        <a:pt x="451" y="306"/>
                        <a:pt x="444" y="260"/>
                        <a:pt x="462" y="234"/>
                      </a:cubicBezTo>
                      <a:cubicBezTo>
                        <a:pt x="485" y="199"/>
                        <a:pt x="511" y="164"/>
                        <a:pt x="528" y="126"/>
                      </a:cubicBezTo>
                      <a:cubicBezTo>
                        <a:pt x="547" y="83"/>
                        <a:pt x="554" y="34"/>
                        <a:pt x="588" y="0"/>
                      </a:cubicBezTo>
                      <a:cubicBezTo>
                        <a:pt x="673" y="12"/>
                        <a:pt x="690" y="14"/>
                        <a:pt x="804" y="18"/>
                      </a:cubicBezTo>
                      <a:cubicBezTo>
                        <a:pt x="835" y="65"/>
                        <a:pt x="823" y="40"/>
                        <a:pt x="840" y="90"/>
                      </a:cubicBezTo>
                      <a:cubicBezTo>
                        <a:pt x="844" y="102"/>
                        <a:pt x="852" y="126"/>
                        <a:pt x="852" y="126"/>
                      </a:cubicBezTo>
                      <a:cubicBezTo>
                        <a:pt x="858" y="180"/>
                        <a:pt x="850" y="238"/>
                        <a:pt x="870" y="288"/>
                      </a:cubicBezTo>
                      <a:cubicBezTo>
                        <a:pt x="873" y="295"/>
                        <a:pt x="882" y="296"/>
                        <a:pt x="888" y="300"/>
                      </a:cubicBezTo>
                      <a:cubicBezTo>
                        <a:pt x="899" y="332"/>
                        <a:pt x="894" y="350"/>
                        <a:pt x="924" y="360"/>
                      </a:cubicBezTo>
                      <a:cubicBezTo>
                        <a:pt x="932" y="384"/>
                        <a:pt x="939" y="394"/>
                        <a:pt x="960" y="408"/>
                      </a:cubicBezTo>
                      <a:cubicBezTo>
                        <a:pt x="979" y="437"/>
                        <a:pt x="970" y="419"/>
                        <a:pt x="984" y="462"/>
                      </a:cubicBezTo>
                      <a:cubicBezTo>
                        <a:pt x="986" y="468"/>
                        <a:pt x="990" y="480"/>
                        <a:pt x="990" y="480"/>
                      </a:cubicBezTo>
                      <a:cubicBezTo>
                        <a:pt x="934" y="517"/>
                        <a:pt x="875" y="548"/>
                        <a:pt x="810" y="570"/>
                      </a:cubicBezTo>
                      <a:cubicBezTo>
                        <a:pt x="776" y="581"/>
                        <a:pt x="738" y="574"/>
                        <a:pt x="702" y="576"/>
                      </a:cubicBezTo>
                      <a:cubicBezTo>
                        <a:pt x="683" y="605"/>
                        <a:pt x="677" y="641"/>
                        <a:pt x="648" y="660"/>
                      </a:cubicBezTo>
                      <a:cubicBezTo>
                        <a:pt x="630" y="688"/>
                        <a:pt x="616" y="684"/>
                        <a:pt x="582" y="690"/>
                      </a:cubicBezTo>
                      <a:cubicBezTo>
                        <a:pt x="578" y="696"/>
                        <a:pt x="576" y="704"/>
                        <a:pt x="570" y="708"/>
                      </a:cubicBezTo>
                      <a:cubicBezTo>
                        <a:pt x="559" y="715"/>
                        <a:pt x="534" y="720"/>
                        <a:pt x="534" y="720"/>
                      </a:cubicBezTo>
                      <a:cubicBezTo>
                        <a:pt x="510" y="756"/>
                        <a:pt x="486" y="792"/>
                        <a:pt x="462" y="828"/>
                      </a:cubicBezTo>
                      <a:cubicBezTo>
                        <a:pt x="446" y="853"/>
                        <a:pt x="448" y="895"/>
                        <a:pt x="438" y="924"/>
                      </a:cubicBezTo>
                      <a:cubicBezTo>
                        <a:pt x="453" y="968"/>
                        <a:pt x="424" y="1036"/>
                        <a:pt x="456" y="1068"/>
                      </a:cubicBezTo>
                      <a:cubicBezTo>
                        <a:pt x="467" y="1079"/>
                        <a:pt x="501" y="1088"/>
                        <a:pt x="516" y="1092"/>
                      </a:cubicBezTo>
                      <a:cubicBezTo>
                        <a:pt x="522" y="1088"/>
                        <a:pt x="527" y="1079"/>
                        <a:pt x="534" y="1080"/>
                      </a:cubicBezTo>
                      <a:cubicBezTo>
                        <a:pt x="553" y="1084"/>
                        <a:pt x="558" y="1134"/>
                        <a:pt x="558" y="1134"/>
                      </a:cubicBezTo>
                      <a:cubicBezTo>
                        <a:pt x="550" y="1138"/>
                        <a:pt x="542" y="1141"/>
                        <a:pt x="534" y="1146"/>
                      </a:cubicBezTo>
                      <a:cubicBezTo>
                        <a:pt x="522" y="1153"/>
                        <a:pt x="498" y="1170"/>
                        <a:pt x="498" y="1170"/>
                      </a:cubicBezTo>
                      <a:cubicBezTo>
                        <a:pt x="479" y="1151"/>
                        <a:pt x="473" y="1135"/>
                        <a:pt x="462" y="1110"/>
                      </a:cubicBezTo>
                      <a:cubicBezTo>
                        <a:pt x="460" y="1104"/>
                        <a:pt x="460" y="1096"/>
                        <a:pt x="456" y="1092"/>
                      </a:cubicBezTo>
                      <a:cubicBezTo>
                        <a:pt x="452" y="1088"/>
                        <a:pt x="444" y="1088"/>
                        <a:pt x="438" y="1086"/>
                      </a:cubicBezTo>
                      <a:cubicBezTo>
                        <a:pt x="427" y="1052"/>
                        <a:pt x="385" y="1054"/>
                        <a:pt x="354" y="1050"/>
                      </a:cubicBezTo>
                      <a:cubicBezTo>
                        <a:pt x="291" y="1056"/>
                        <a:pt x="230" y="1067"/>
                        <a:pt x="168" y="1074"/>
                      </a:cubicBezTo>
                      <a:cubicBezTo>
                        <a:pt x="137" y="1095"/>
                        <a:pt x="111" y="1094"/>
                        <a:pt x="72" y="1098"/>
                      </a:cubicBezTo>
                      <a:cubicBezTo>
                        <a:pt x="32" y="1108"/>
                        <a:pt x="56" y="1104"/>
                        <a:pt x="0" y="1104"/>
                      </a:cubicBezTo>
                      <a:close/>
                    </a:path>
                  </a:pathLst>
                </a:custGeom>
                <a:solidFill>
                  <a:srgbClr val="FDDEA1"/>
                </a:solidFill>
                <a:ln w="9525">
                  <a:solidFill>
                    <a:srgbClr val="FDDEA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200" y="1271"/>
                  <a:ext cx="37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sz="1000" b="1" dirty="0">
                      <a:latin typeface="VNI-Times" pitchFamily="2" charset="0"/>
                    </a:rPr>
                    <a:t>  </a:t>
                  </a:r>
                  <a:r>
                    <a:rPr lang="en-US" sz="1000" b="1" dirty="0"/>
                    <a:t>MA XA CHU XET</a:t>
                  </a:r>
                  <a:endParaRPr lang="en-US" sz="1000" b="1" dirty="0">
                    <a:latin typeface="VNI-Times" pitchFamily="2" charset="0"/>
                  </a:endParaRPr>
                </a:p>
              </p:txBody>
            </p:sp>
          </p:grpSp>
          <p:grpSp>
            <p:nvGrpSpPr>
              <p:cNvPr id="5175" name="Group 18"/>
              <p:cNvGrpSpPr>
                <a:grpSpLocks/>
              </p:cNvGrpSpPr>
              <p:nvPr/>
            </p:nvGrpSpPr>
            <p:grpSpPr bwMode="auto">
              <a:xfrm>
                <a:off x="4933" y="1398"/>
                <a:ext cx="823" cy="467"/>
                <a:chOff x="4933" y="1398"/>
                <a:chExt cx="823" cy="467"/>
              </a:xfrm>
            </p:grpSpPr>
            <p:sp>
              <p:nvSpPr>
                <p:cNvPr id="5216" name="Freeform 19"/>
                <p:cNvSpPr>
                  <a:spLocks/>
                </p:cNvSpPr>
                <p:nvPr/>
              </p:nvSpPr>
              <p:spPr bwMode="auto">
                <a:xfrm>
                  <a:off x="4933" y="1398"/>
                  <a:ext cx="250" cy="420"/>
                </a:xfrm>
                <a:custGeom>
                  <a:avLst/>
                  <a:gdLst>
                    <a:gd name="T0" fmla="*/ 192 w 313"/>
                    <a:gd name="T1" fmla="*/ 0 h 564"/>
                    <a:gd name="T2" fmla="*/ 207 w 313"/>
                    <a:gd name="T3" fmla="*/ 63 h 564"/>
                    <a:gd name="T4" fmla="*/ 216 w 313"/>
                    <a:gd name="T5" fmla="*/ 89 h 564"/>
                    <a:gd name="T6" fmla="*/ 221 w 313"/>
                    <a:gd name="T7" fmla="*/ 103 h 564"/>
                    <a:gd name="T8" fmla="*/ 236 w 313"/>
                    <a:gd name="T9" fmla="*/ 295 h 564"/>
                    <a:gd name="T10" fmla="*/ 250 w 313"/>
                    <a:gd name="T11" fmla="*/ 322 h 564"/>
                    <a:gd name="T12" fmla="*/ 245 w 313"/>
                    <a:gd name="T13" fmla="*/ 357 h 564"/>
                    <a:gd name="T14" fmla="*/ 231 w 313"/>
                    <a:gd name="T15" fmla="*/ 366 h 564"/>
                    <a:gd name="T16" fmla="*/ 226 w 313"/>
                    <a:gd name="T17" fmla="*/ 380 h 564"/>
                    <a:gd name="T18" fmla="*/ 154 w 313"/>
                    <a:gd name="T19" fmla="*/ 420 h 564"/>
                    <a:gd name="T20" fmla="*/ 58 w 313"/>
                    <a:gd name="T21" fmla="*/ 416 h 564"/>
                    <a:gd name="T22" fmla="*/ 30 w 313"/>
                    <a:gd name="T23" fmla="*/ 407 h 564"/>
                    <a:gd name="T24" fmla="*/ 6 w 313"/>
                    <a:gd name="T25" fmla="*/ 411 h 564"/>
                    <a:gd name="T26" fmla="*/ 10 w 313"/>
                    <a:gd name="T27" fmla="*/ 389 h 564"/>
                    <a:gd name="T28" fmla="*/ 34 w 313"/>
                    <a:gd name="T29" fmla="*/ 317 h 564"/>
                    <a:gd name="T30" fmla="*/ 49 w 313"/>
                    <a:gd name="T31" fmla="*/ 290 h 564"/>
                    <a:gd name="T32" fmla="*/ 87 w 313"/>
                    <a:gd name="T33" fmla="*/ 179 h 564"/>
                    <a:gd name="T34" fmla="*/ 121 w 313"/>
                    <a:gd name="T35" fmla="*/ 125 h 564"/>
                    <a:gd name="T36" fmla="*/ 178 w 313"/>
                    <a:gd name="T37" fmla="*/ 31 h 564"/>
                    <a:gd name="T38" fmla="*/ 192 w 313"/>
                    <a:gd name="T39" fmla="*/ 0 h 56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13" h="564">
                      <a:moveTo>
                        <a:pt x="241" y="0"/>
                      </a:moveTo>
                      <a:cubicBezTo>
                        <a:pt x="250" y="28"/>
                        <a:pt x="251" y="56"/>
                        <a:pt x="259" y="84"/>
                      </a:cubicBezTo>
                      <a:cubicBezTo>
                        <a:pt x="262" y="96"/>
                        <a:pt x="267" y="108"/>
                        <a:pt x="271" y="120"/>
                      </a:cubicBezTo>
                      <a:cubicBezTo>
                        <a:pt x="273" y="126"/>
                        <a:pt x="277" y="138"/>
                        <a:pt x="277" y="138"/>
                      </a:cubicBezTo>
                      <a:cubicBezTo>
                        <a:pt x="288" y="223"/>
                        <a:pt x="276" y="312"/>
                        <a:pt x="295" y="396"/>
                      </a:cubicBezTo>
                      <a:cubicBezTo>
                        <a:pt x="298" y="409"/>
                        <a:pt x="309" y="419"/>
                        <a:pt x="313" y="432"/>
                      </a:cubicBezTo>
                      <a:cubicBezTo>
                        <a:pt x="311" y="448"/>
                        <a:pt x="313" y="465"/>
                        <a:pt x="307" y="480"/>
                      </a:cubicBezTo>
                      <a:cubicBezTo>
                        <a:pt x="304" y="487"/>
                        <a:pt x="294" y="486"/>
                        <a:pt x="289" y="492"/>
                      </a:cubicBezTo>
                      <a:cubicBezTo>
                        <a:pt x="285" y="497"/>
                        <a:pt x="287" y="506"/>
                        <a:pt x="283" y="510"/>
                      </a:cubicBezTo>
                      <a:cubicBezTo>
                        <a:pt x="262" y="531"/>
                        <a:pt x="223" y="554"/>
                        <a:pt x="193" y="564"/>
                      </a:cubicBezTo>
                      <a:cubicBezTo>
                        <a:pt x="153" y="562"/>
                        <a:pt x="113" y="563"/>
                        <a:pt x="73" y="558"/>
                      </a:cubicBezTo>
                      <a:cubicBezTo>
                        <a:pt x="60" y="557"/>
                        <a:pt x="37" y="546"/>
                        <a:pt x="37" y="546"/>
                      </a:cubicBezTo>
                      <a:cubicBezTo>
                        <a:pt x="27" y="548"/>
                        <a:pt x="14" y="559"/>
                        <a:pt x="7" y="552"/>
                      </a:cubicBezTo>
                      <a:cubicBezTo>
                        <a:pt x="0" y="545"/>
                        <a:pt x="11" y="532"/>
                        <a:pt x="13" y="522"/>
                      </a:cubicBezTo>
                      <a:cubicBezTo>
                        <a:pt x="21" y="490"/>
                        <a:pt x="32" y="458"/>
                        <a:pt x="43" y="426"/>
                      </a:cubicBezTo>
                      <a:cubicBezTo>
                        <a:pt x="65" y="360"/>
                        <a:pt x="30" y="460"/>
                        <a:pt x="61" y="390"/>
                      </a:cubicBezTo>
                      <a:cubicBezTo>
                        <a:pt x="82" y="343"/>
                        <a:pt x="93" y="289"/>
                        <a:pt x="109" y="240"/>
                      </a:cubicBezTo>
                      <a:cubicBezTo>
                        <a:pt x="116" y="219"/>
                        <a:pt x="141" y="190"/>
                        <a:pt x="151" y="168"/>
                      </a:cubicBezTo>
                      <a:cubicBezTo>
                        <a:pt x="174" y="116"/>
                        <a:pt x="169" y="78"/>
                        <a:pt x="223" y="42"/>
                      </a:cubicBezTo>
                      <a:cubicBezTo>
                        <a:pt x="232" y="16"/>
                        <a:pt x="226" y="30"/>
                        <a:pt x="241" y="0"/>
                      </a:cubicBezTo>
                      <a:close/>
                    </a:path>
                  </a:pathLst>
                </a:custGeom>
                <a:solidFill>
                  <a:srgbClr val="FDD155"/>
                </a:solidFill>
                <a:ln w="9525">
                  <a:solidFill>
                    <a:srgbClr val="FDD155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302" y="1673"/>
                  <a:ext cx="454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sz="1000" b="1" dirty="0">
                      <a:latin typeface="VNI-Times" pitchFamily="2" charset="0"/>
                    </a:rPr>
                    <a:t> </a:t>
                  </a:r>
                  <a:r>
                    <a:rPr lang="en-US" sz="1000" b="1" dirty="0"/>
                    <a:t>1.NIU  HĂM XAI</a:t>
                  </a:r>
                  <a:endParaRPr lang="en-US" sz="1000" b="1" dirty="0">
                    <a:latin typeface="VNI-Times" pitchFamily="2" charset="0"/>
                  </a:endParaRPr>
                </a:p>
              </p:txBody>
            </p:sp>
            <p:sp>
              <p:nvSpPr>
                <p:cNvPr id="5218" name="Oval 21"/>
                <p:cNvSpPr>
                  <a:spLocks noChangeArrowheads="1"/>
                </p:cNvSpPr>
                <p:nvPr/>
              </p:nvSpPr>
              <p:spPr bwMode="auto">
                <a:xfrm>
                  <a:off x="5021" y="1622"/>
                  <a:ext cx="77" cy="71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19C0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E3A905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sz="1200" b="1">
                      <a:latin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5176" name="Group 22"/>
              <p:cNvGrpSpPr>
                <a:grpSpLocks/>
              </p:cNvGrpSpPr>
              <p:nvPr/>
            </p:nvGrpSpPr>
            <p:grpSpPr bwMode="auto">
              <a:xfrm>
                <a:off x="4238" y="1474"/>
                <a:ext cx="840" cy="687"/>
                <a:chOff x="4238" y="1474"/>
                <a:chExt cx="840" cy="687"/>
              </a:xfrm>
            </p:grpSpPr>
            <p:sp>
              <p:nvSpPr>
                <p:cNvPr id="5214" name="Freeform 23"/>
                <p:cNvSpPr>
                  <a:spLocks/>
                </p:cNvSpPr>
                <p:nvPr/>
              </p:nvSpPr>
              <p:spPr bwMode="auto">
                <a:xfrm>
                  <a:off x="4238" y="1474"/>
                  <a:ext cx="840" cy="687"/>
                </a:xfrm>
                <a:custGeom>
                  <a:avLst/>
                  <a:gdLst>
                    <a:gd name="T0" fmla="*/ 48 w 1050"/>
                    <a:gd name="T1" fmla="*/ 531 h 923"/>
                    <a:gd name="T2" fmla="*/ 19 w 1050"/>
                    <a:gd name="T3" fmla="*/ 456 h 923"/>
                    <a:gd name="T4" fmla="*/ 10 w 1050"/>
                    <a:gd name="T5" fmla="*/ 442 h 923"/>
                    <a:gd name="T6" fmla="*/ 5 w 1050"/>
                    <a:gd name="T7" fmla="*/ 429 h 923"/>
                    <a:gd name="T8" fmla="*/ 58 w 1050"/>
                    <a:gd name="T9" fmla="*/ 433 h 923"/>
                    <a:gd name="T10" fmla="*/ 125 w 1050"/>
                    <a:gd name="T11" fmla="*/ 478 h 923"/>
                    <a:gd name="T12" fmla="*/ 168 w 1050"/>
                    <a:gd name="T13" fmla="*/ 496 h 923"/>
                    <a:gd name="T14" fmla="*/ 211 w 1050"/>
                    <a:gd name="T15" fmla="*/ 473 h 923"/>
                    <a:gd name="T16" fmla="*/ 269 w 1050"/>
                    <a:gd name="T17" fmla="*/ 397 h 923"/>
                    <a:gd name="T18" fmla="*/ 283 w 1050"/>
                    <a:gd name="T19" fmla="*/ 393 h 923"/>
                    <a:gd name="T20" fmla="*/ 298 w 1050"/>
                    <a:gd name="T21" fmla="*/ 384 h 923"/>
                    <a:gd name="T22" fmla="*/ 336 w 1050"/>
                    <a:gd name="T23" fmla="*/ 344 h 923"/>
                    <a:gd name="T24" fmla="*/ 355 w 1050"/>
                    <a:gd name="T25" fmla="*/ 322 h 923"/>
                    <a:gd name="T26" fmla="*/ 374 w 1050"/>
                    <a:gd name="T27" fmla="*/ 299 h 923"/>
                    <a:gd name="T28" fmla="*/ 394 w 1050"/>
                    <a:gd name="T29" fmla="*/ 277 h 923"/>
                    <a:gd name="T30" fmla="*/ 413 w 1050"/>
                    <a:gd name="T31" fmla="*/ 255 h 923"/>
                    <a:gd name="T32" fmla="*/ 456 w 1050"/>
                    <a:gd name="T33" fmla="*/ 152 h 923"/>
                    <a:gd name="T34" fmla="*/ 470 w 1050"/>
                    <a:gd name="T35" fmla="*/ 147 h 923"/>
                    <a:gd name="T36" fmla="*/ 499 w 1050"/>
                    <a:gd name="T37" fmla="*/ 125 h 923"/>
                    <a:gd name="T38" fmla="*/ 552 w 1050"/>
                    <a:gd name="T39" fmla="*/ 165 h 923"/>
                    <a:gd name="T40" fmla="*/ 571 w 1050"/>
                    <a:gd name="T41" fmla="*/ 183 h 923"/>
                    <a:gd name="T42" fmla="*/ 581 w 1050"/>
                    <a:gd name="T43" fmla="*/ 196 h 923"/>
                    <a:gd name="T44" fmla="*/ 610 w 1050"/>
                    <a:gd name="T45" fmla="*/ 214 h 923"/>
                    <a:gd name="T46" fmla="*/ 629 w 1050"/>
                    <a:gd name="T47" fmla="*/ 210 h 923"/>
                    <a:gd name="T48" fmla="*/ 634 w 1050"/>
                    <a:gd name="T49" fmla="*/ 196 h 923"/>
                    <a:gd name="T50" fmla="*/ 662 w 1050"/>
                    <a:gd name="T51" fmla="*/ 156 h 923"/>
                    <a:gd name="T52" fmla="*/ 677 w 1050"/>
                    <a:gd name="T53" fmla="*/ 130 h 923"/>
                    <a:gd name="T54" fmla="*/ 691 w 1050"/>
                    <a:gd name="T55" fmla="*/ 125 h 923"/>
                    <a:gd name="T56" fmla="*/ 749 w 1050"/>
                    <a:gd name="T57" fmla="*/ 98 h 923"/>
                    <a:gd name="T58" fmla="*/ 778 w 1050"/>
                    <a:gd name="T59" fmla="*/ 80 h 923"/>
                    <a:gd name="T60" fmla="*/ 816 w 1050"/>
                    <a:gd name="T61" fmla="*/ 36 h 923"/>
                    <a:gd name="T62" fmla="*/ 840 w 1050"/>
                    <a:gd name="T63" fmla="*/ 0 h 923"/>
                    <a:gd name="T64" fmla="*/ 792 w 1050"/>
                    <a:gd name="T65" fmla="*/ 112 h 923"/>
                    <a:gd name="T66" fmla="*/ 768 w 1050"/>
                    <a:gd name="T67" fmla="*/ 147 h 923"/>
                    <a:gd name="T68" fmla="*/ 730 w 1050"/>
                    <a:gd name="T69" fmla="*/ 241 h 923"/>
                    <a:gd name="T70" fmla="*/ 725 w 1050"/>
                    <a:gd name="T71" fmla="*/ 317 h 923"/>
                    <a:gd name="T72" fmla="*/ 710 w 1050"/>
                    <a:gd name="T73" fmla="*/ 322 h 923"/>
                    <a:gd name="T74" fmla="*/ 706 w 1050"/>
                    <a:gd name="T75" fmla="*/ 335 h 923"/>
                    <a:gd name="T76" fmla="*/ 653 w 1050"/>
                    <a:gd name="T77" fmla="*/ 353 h 923"/>
                    <a:gd name="T78" fmla="*/ 605 w 1050"/>
                    <a:gd name="T79" fmla="*/ 420 h 923"/>
                    <a:gd name="T80" fmla="*/ 571 w 1050"/>
                    <a:gd name="T81" fmla="*/ 514 h 923"/>
                    <a:gd name="T82" fmla="*/ 499 w 1050"/>
                    <a:gd name="T83" fmla="*/ 652 h 923"/>
                    <a:gd name="T84" fmla="*/ 461 w 1050"/>
                    <a:gd name="T85" fmla="*/ 679 h 923"/>
                    <a:gd name="T86" fmla="*/ 432 w 1050"/>
                    <a:gd name="T87" fmla="*/ 661 h 923"/>
                    <a:gd name="T88" fmla="*/ 374 w 1050"/>
                    <a:gd name="T89" fmla="*/ 639 h 923"/>
                    <a:gd name="T90" fmla="*/ 346 w 1050"/>
                    <a:gd name="T91" fmla="*/ 621 h 923"/>
                    <a:gd name="T92" fmla="*/ 331 w 1050"/>
                    <a:gd name="T93" fmla="*/ 607 h 923"/>
                    <a:gd name="T94" fmla="*/ 173 w 1050"/>
                    <a:gd name="T95" fmla="*/ 567 h 923"/>
                    <a:gd name="T96" fmla="*/ 67 w 1050"/>
                    <a:gd name="T97" fmla="*/ 549 h 923"/>
                    <a:gd name="T98" fmla="*/ 48 w 1050"/>
                    <a:gd name="T99" fmla="*/ 531 h 9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050" h="923">
                      <a:moveTo>
                        <a:pt x="60" y="714"/>
                      </a:moveTo>
                      <a:cubicBezTo>
                        <a:pt x="54" y="689"/>
                        <a:pt x="39" y="634"/>
                        <a:pt x="24" y="612"/>
                      </a:cubicBezTo>
                      <a:cubicBezTo>
                        <a:pt x="20" y="606"/>
                        <a:pt x="15" y="600"/>
                        <a:pt x="12" y="594"/>
                      </a:cubicBezTo>
                      <a:cubicBezTo>
                        <a:pt x="9" y="588"/>
                        <a:pt x="0" y="577"/>
                        <a:pt x="6" y="576"/>
                      </a:cubicBezTo>
                      <a:cubicBezTo>
                        <a:pt x="28" y="572"/>
                        <a:pt x="50" y="580"/>
                        <a:pt x="72" y="582"/>
                      </a:cubicBezTo>
                      <a:cubicBezTo>
                        <a:pt x="90" y="610"/>
                        <a:pt x="128" y="623"/>
                        <a:pt x="156" y="642"/>
                      </a:cubicBezTo>
                      <a:cubicBezTo>
                        <a:pt x="172" y="653"/>
                        <a:pt x="210" y="666"/>
                        <a:pt x="210" y="666"/>
                      </a:cubicBezTo>
                      <a:cubicBezTo>
                        <a:pt x="227" y="655"/>
                        <a:pt x="250" y="650"/>
                        <a:pt x="264" y="636"/>
                      </a:cubicBezTo>
                      <a:cubicBezTo>
                        <a:pt x="292" y="608"/>
                        <a:pt x="305" y="559"/>
                        <a:pt x="336" y="534"/>
                      </a:cubicBezTo>
                      <a:cubicBezTo>
                        <a:pt x="341" y="530"/>
                        <a:pt x="348" y="531"/>
                        <a:pt x="354" y="528"/>
                      </a:cubicBezTo>
                      <a:cubicBezTo>
                        <a:pt x="360" y="525"/>
                        <a:pt x="366" y="521"/>
                        <a:pt x="372" y="516"/>
                      </a:cubicBezTo>
                      <a:cubicBezTo>
                        <a:pt x="391" y="500"/>
                        <a:pt x="403" y="479"/>
                        <a:pt x="420" y="462"/>
                      </a:cubicBezTo>
                      <a:cubicBezTo>
                        <a:pt x="435" y="417"/>
                        <a:pt x="413" y="471"/>
                        <a:pt x="444" y="432"/>
                      </a:cubicBezTo>
                      <a:cubicBezTo>
                        <a:pt x="477" y="391"/>
                        <a:pt x="416" y="436"/>
                        <a:pt x="468" y="402"/>
                      </a:cubicBezTo>
                      <a:cubicBezTo>
                        <a:pt x="483" y="357"/>
                        <a:pt x="461" y="411"/>
                        <a:pt x="492" y="372"/>
                      </a:cubicBezTo>
                      <a:cubicBezTo>
                        <a:pt x="525" y="331"/>
                        <a:pt x="464" y="376"/>
                        <a:pt x="516" y="342"/>
                      </a:cubicBezTo>
                      <a:cubicBezTo>
                        <a:pt x="533" y="291"/>
                        <a:pt x="540" y="249"/>
                        <a:pt x="570" y="204"/>
                      </a:cubicBezTo>
                      <a:cubicBezTo>
                        <a:pt x="574" y="199"/>
                        <a:pt x="582" y="201"/>
                        <a:pt x="588" y="198"/>
                      </a:cubicBezTo>
                      <a:cubicBezTo>
                        <a:pt x="605" y="190"/>
                        <a:pt x="611" y="181"/>
                        <a:pt x="624" y="168"/>
                      </a:cubicBezTo>
                      <a:cubicBezTo>
                        <a:pt x="655" y="178"/>
                        <a:pt x="664" y="205"/>
                        <a:pt x="690" y="222"/>
                      </a:cubicBezTo>
                      <a:cubicBezTo>
                        <a:pt x="703" y="261"/>
                        <a:pt x="685" y="223"/>
                        <a:pt x="714" y="246"/>
                      </a:cubicBezTo>
                      <a:cubicBezTo>
                        <a:pt x="720" y="251"/>
                        <a:pt x="721" y="259"/>
                        <a:pt x="726" y="264"/>
                      </a:cubicBezTo>
                      <a:cubicBezTo>
                        <a:pt x="737" y="273"/>
                        <a:pt x="762" y="288"/>
                        <a:pt x="762" y="288"/>
                      </a:cubicBezTo>
                      <a:cubicBezTo>
                        <a:pt x="770" y="286"/>
                        <a:pt x="780" y="287"/>
                        <a:pt x="786" y="282"/>
                      </a:cubicBezTo>
                      <a:cubicBezTo>
                        <a:pt x="791" y="278"/>
                        <a:pt x="789" y="270"/>
                        <a:pt x="792" y="264"/>
                      </a:cubicBezTo>
                      <a:cubicBezTo>
                        <a:pt x="803" y="245"/>
                        <a:pt x="821" y="231"/>
                        <a:pt x="828" y="210"/>
                      </a:cubicBezTo>
                      <a:cubicBezTo>
                        <a:pt x="832" y="198"/>
                        <a:pt x="835" y="182"/>
                        <a:pt x="846" y="174"/>
                      </a:cubicBezTo>
                      <a:cubicBezTo>
                        <a:pt x="851" y="170"/>
                        <a:pt x="858" y="171"/>
                        <a:pt x="864" y="168"/>
                      </a:cubicBezTo>
                      <a:cubicBezTo>
                        <a:pt x="934" y="129"/>
                        <a:pt x="866" y="155"/>
                        <a:pt x="936" y="132"/>
                      </a:cubicBezTo>
                      <a:cubicBezTo>
                        <a:pt x="950" y="127"/>
                        <a:pt x="972" y="108"/>
                        <a:pt x="972" y="108"/>
                      </a:cubicBezTo>
                      <a:cubicBezTo>
                        <a:pt x="989" y="83"/>
                        <a:pt x="989" y="58"/>
                        <a:pt x="1020" y="48"/>
                      </a:cubicBezTo>
                      <a:cubicBezTo>
                        <a:pt x="1034" y="5"/>
                        <a:pt x="1021" y="19"/>
                        <a:pt x="1050" y="0"/>
                      </a:cubicBezTo>
                      <a:cubicBezTo>
                        <a:pt x="1033" y="51"/>
                        <a:pt x="1012" y="101"/>
                        <a:pt x="990" y="150"/>
                      </a:cubicBezTo>
                      <a:cubicBezTo>
                        <a:pt x="969" y="197"/>
                        <a:pt x="992" y="176"/>
                        <a:pt x="960" y="198"/>
                      </a:cubicBezTo>
                      <a:cubicBezTo>
                        <a:pt x="946" y="240"/>
                        <a:pt x="937" y="287"/>
                        <a:pt x="912" y="324"/>
                      </a:cubicBezTo>
                      <a:cubicBezTo>
                        <a:pt x="910" y="358"/>
                        <a:pt x="913" y="393"/>
                        <a:pt x="906" y="426"/>
                      </a:cubicBezTo>
                      <a:cubicBezTo>
                        <a:pt x="905" y="432"/>
                        <a:pt x="892" y="428"/>
                        <a:pt x="888" y="432"/>
                      </a:cubicBezTo>
                      <a:cubicBezTo>
                        <a:pt x="884" y="436"/>
                        <a:pt x="886" y="446"/>
                        <a:pt x="882" y="450"/>
                      </a:cubicBezTo>
                      <a:cubicBezTo>
                        <a:pt x="869" y="463"/>
                        <a:pt x="832" y="471"/>
                        <a:pt x="816" y="474"/>
                      </a:cubicBezTo>
                      <a:cubicBezTo>
                        <a:pt x="778" y="493"/>
                        <a:pt x="774" y="528"/>
                        <a:pt x="756" y="564"/>
                      </a:cubicBezTo>
                      <a:cubicBezTo>
                        <a:pt x="735" y="605"/>
                        <a:pt x="722" y="644"/>
                        <a:pt x="714" y="690"/>
                      </a:cubicBezTo>
                      <a:cubicBezTo>
                        <a:pt x="707" y="882"/>
                        <a:pt x="753" y="862"/>
                        <a:pt x="624" y="876"/>
                      </a:cubicBezTo>
                      <a:cubicBezTo>
                        <a:pt x="610" y="897"/>
                        <a:pt x="600" y="904"/>
                        <a:pt x="576" y="912"/>
                      </a:cubicBezTo>
                      <a:cubicBezTo>
                        <a:pt x="501" y="893"/>
                        <a:pt x="595" y="923"/>
                        <a:pt x="540" y="888"/>
                      </a:cubicBezTo>
                      <a:cubicBezTo>
                        <a:pt x="520" y="876"/>
                        <a:pt x="489" y="870"/>
                        <a:pt x="468" y="858"/>
                      </a:cubicBezTo>
                      <a:cubicBezTo>
                        <a:pt x="455" y="851"/>
                        <a:pt x="442" y="844"/>
                        <a:pt x="432" y="834"/>
                      </a:cubicBezTo>
                      <a:cubicBezTo>
                        <a:pt x="426" y="828"/>
                        <a:pt x="421" y="821"/>
                        <a:pt x="414" y="816"/>
                      </a:cubicBezTo>
                      <a:cubicBezTo>
                        <a:pt x="358" y="779"/>
                        <a:pt x="281" y="769"/>
                        <a:pt x="216" y="762"/>
                      </a:cubicBezTo>
                      <a:cubicBezTo>
                        <a:pt x="169" y="746"/>
                        <a:pt x="133" y="742"/>
                        <a:pt x="84" y="738"/>
                      </a:cubicBezTo>
                      <a:cubicBezTo>
                        <a:pt x="70" y="716"/>
                        <a:pt x="78" y="723"/>
                        <a:pt x="60" y="714"/>
                      </a:cubicBezTo>
                      <a:close/>
                    </a:path>
                  </a:pathLst>
                </a:custGeom>
                <a:solidFill>
                  <a:srgbClr val="FDCBAD"/>
                </a:solidFill>
                <a:ln w="9525">
                  <a:solidFill>
                    <a:srgbClr val="FDCBAD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553" y="1763"/>
                  <a:ext cx="30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sz="1000" b="1" dirty="0"/>
                    <a:t> NIU OOC</a:t>
                  </a:r>
                </a:p>
              </p:txBody>
            </p:sp>
          </p:grpSp>
          <p:grpSp>
            <p:nvGrpSpPr>
              <p:cNvPr id="5177" name="Group 25"/>
              <p:cNvGrpSpPr>
                <a:grpSpLocks/>
              </p:cNvGrpSpPr>
              <p:nvPr/>
            </p:nvGrpSpPr>
            <p:grpSpPr bwMode="auto">
              <a:xfrm>
                <a:off x="4568" y="2340"/>
                <a:ext cx="693" cy="215"/>
                <a:chOff x="4568" y="2340"/>
                <a:chExt cx="693" cy="215"/>
              </a:xfrm>
            </p:grpSpPr>
            <p:sp>
              <p:nvSpPr>
                <p:cNvPr id="5211" name="Freeform 26"/>
                <p:cNvSpPr>
                  <a:spLocks/>
                </p:cNvSpPr>
                <p:nvPr/>
              </p:nvSpPr>
              <p:spPr bwMode="auto">
                <a:xfrm>
                  <a:off x="4568" y="2340"/>
                  <a:ext cx="103" cy="215"/>
                </a:xfrm>
                <a:custGeom>
                  <a:avLst/>
                  <a:gdLst>
                    <a:gd name="T0" fmla="*/ 10 w 128"/>
                    <a:gd name="T1" fmla="*/ 215 h 288"/>
                    <a:gd name="T2" fmla="*/ 20 w 128"/>
                    <a:gd name="T3" fmla="*/ 67 h 288"/>
                    <a:gd name="T4" fmla="*/ 44 w 128"/>
                    <a:gd name="T5" fmla="*/ 13 h 288"/>
                    <a:gd name="T6" fmla="*/ 49 w 128"/>
                    <a:gd name="T7" fmla="*/ 0 h 288"/>
                    <a:gd name="T8" fmla="*/ 88 w 128"/>
                    <a:gd name="T9" fmla="*/ 76 h 288"/>
                    <a:gd name="T10" fmla="*/ 97 w 128"/>
                    <a:gd name="T11" fmla="*/ 103 h 288"/>
                    <a:gd name="T12" fmla="*/ 102 w 128"/>
                    <a:gd name="T13" fmla="*/ 116 h 288"/>
                    <a:gd name="T14" fmla="*/ 97 w 128"/>
                    <a:gd name="T15" fmla="*/ 166 h 288"/>
                    <a:gd name="T16" fmla="*/ 83 w 128"/>
                    <a:gd name="T17" fmla="*/ 170 h 288"/>
                    <a:gd name="T18" fmla="*/ 59 w 128"/>
                    <a:gd name="T19" fmla="*/ 193 h 288"/>
                    <a:gd name="T20" fmla="*/ 10 w 128"/>
                    <a:gd name="T21" fmla="*/ 215 h 2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288">
                      <a:moveTo>
                        <a:pt x="13" y="288"/>
                      </a:moveTo>
                      <a:cubicBezTo>
                        <a:pt x="0" y="221"/>
                        <a:pt x="4" y="154"/>
                        <a:pt x="25" y="90"/>
                      </a:cubicBezTo>
                      <a:cubicBezTo>
                        <a:pt x="34" y="64"/>
                        <a:pt x="46" y="44"/>
                        <a:pt x="55" y="18"/>
                      </a:cubicBezTo>
                      <a:cubicBezTo>
                        <a:pt x="57" y="12"/>
                        <a:pt x="61" y="0"/>
                        <a:pt x="61" y="0"/>
                      </a:cubicBezTo>
                      <a:cubicBezTo>
                        <a:pt x="89" y="42"/>
                        <a:pt x="96" y="56"/>
                        <a:pt x="109" y="102"/>
                      </a:cubicBezTo>
                      <a:cubicBezTo>
                        <a:pt x="112" y="114"/>
                        <a:pt x="117" y="126"/>
                        <a:pt x="121" y="138"/>
                      </a:cubicBezTo>
                      <a:cubicBezTo>
                        <a:pt x="123" y="144"/>
                        <a:pt x="127" y="156"/>
                        <a:pt x="127" y="156"/>
                      </a:cubicBezTo>
                      <a:cubicBezTo>
                        <a:pt x="125" y="178"/>
                        <a:pt x="128" y="201"/>
                        <a:pt x="121" y="222"/>
                      </a:cubicBezTo>
                      <a:cubicBezTo>
                        <a:pt x="119" y="228"/>
                        <a:pt x="108" y="224"/>
                        <a:pt x="103" y="228"/>
                      </a:cubicBezTo>
                      <a:cubicBezTo>
                        <a:pt x="71" y="254"/>
                        <a:pt x="113" y="240"/>
                        <a:pt x="73" y="258"/>
                      </a:cubicBezTo>
                      <a:cubicBezTo>
                        <a:pt x="48" y="269"/>
                        <a:pt x="25" y="264"/>
                        <a:pt x="13" y="288"/>
                      </a:cubicBezTo>
                      <a:close/>
                    </a:path>
                  </a:pathLst>
                </a:custGeom>
                <a:solidFill>
                  <a:srgbClr val="EA5D06"/>
                </a:solidFill>
                <a:ln w="9525">
                  <a:solidFill>
                    <a:srgbClr val="FA7E3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2" name="Oval 27"/>
                <p:cNvSpPr>
                  <a:spLocks noChangeArrowheads="1"/>
                </p:cNvSpPr>
                <p:nvPr/>
              </p:nvSpPr>
              <p:spPr bwMode="auto">
                <a:xfrm>
                  <a:off x="4597" y="2447"/>
                  <a:ext cx="78" cy="71"/>
                </a:xfrm>
                <a:prstGeom prst="ellipse">
                  <a:avLst/>
                </a:prstGeom>
                <a:solidFill>
                  <a:srgbClr val="FA7C2E"/>
                </a:solidFill>
                <a:ln w="9525">
                  <a:solidFill>
                    <a:srgbClr val="FA7C2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sz="1200" b="1"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521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46" y="2398"/>
                  <a:ext cx="61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sz="1000" b="1"/>
                    <a:t> 5. ĐƠ LA OA</a:t>
                  </a:r>
                </a:p>
              </p:txBody>
            </p:sp>
          </p:grpSp>
          <p:grpSp>
            <p:nvGrpSpPr>
              <p:cNvPr id="5178" name="Group 29"/>
              <p:cNvGrpSpPr>
                <a:grpSpLocks/>
              </p:cNvGrpSpPr>
              <p:nvPr/>
            </p:nvGrpSpPr>
            <p:grpSpPr bwMode="auto">
              <a:xfrm>
                <a:off x="4601" y="2099"/>
                <a:ext cx="980" cy="311"/>
                <a:chOff x="4601" y="2099"/>
                <a:chExt cx="980" cy="311"/>
              </a:xfrm>
            </p:grpSpPr>
            <p:sp>
              <p:nvSpPr>
                <p:cNvPr id="5208" name="Freeform 30"/>
                <p:cNvSpPr>
                  <a:spLocks/>
                </p:cNvSpPr>
                <p:nvPr/>
              </p:nvSpPr>
              <p:spPr bwMode="auto">
                <a:xfrm>
                  <a:off x="4601" y="2099"/>
                  <a:ext cx="218" cy="290"/>
                </a:xfrm>
                <a:custGeom>
                  <a:avLst/>
                  <a:gdLst>
                    <a:gd name="T0" fmla="*/ 11 w 272"/>
                    <a:gd name="T1" fmla="*/ 245 h 390"/>
                    <a:gd name="T2" fmla="*/ 64 w 272"/>
                    <a:gd name="T3" fmla="*/ 80 h 390"/>
                    <a:gd name="T4" fmla="*/ 107 w 272"/>
                    <a:gd name="T5" fmla="*/ 0 h 390"/>
                    <a:gd name="T6" fmla="*/ 127 w 272"/>
                    <a:gd name="T7" fmla="*/ 4 h 390"/>
                    <a:gd name="T8" fmla="*/ 204 w 272"/>
                    <a:gd name="T9" fmla="*/ 9 h 390"/>
                    <a:gd name="T10" fmla="*/ 208 w 272"/>
                    <a:gd name="T11" fmla="*/ 22 h 390"/>
                    <a:gd name="T12" fmla="*/ 218 w 272"/>
                    <a:gd name="T13" fmla="*/ 36 h 390"/>
                    <a:gd name="T14" fmla="*/ 189 w 272"/>
                    <a:gd name="T15" fmla="*/ 71 h 390"/>
                    <a:gd name="T16" fmla="*/ 218 w 272"/>
                    <a:gd name="T17" fmla="*/ 129 h 390"/>
                    <a:gd name="T18" fmla="*/ 180 w 272"/>
                    <a:gd name="T19" fmla="*/ 205 h 390"/>
                    <a:gd name="T20" fmla="*/ 155 w 272"/>
                    <a:gd name="T21" fmla="*/ 232 h 390"/>
                    <a:gd name="T22" fmla="*/ 112 w 272"/>
                    <a:gd name="T23" fmla="*/ 290 h 390"/>
                    <a:gd name="T24" fmla="*/ 59 w 272"/>
                    <a:gd name="T25" fmla="*/ 259 h 390"/>
                    <a:gd name="T26" fmla="*/ 30 w 272"/>
                    <a:gd name="T27" fmla="*/ 228 h 390"/>
                    <a:gd name="T28" fmla="*/ 11 w 272"/>
                    <a:gd name="T29" fmla="*/ 245 h 39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72" h="390">
                      <a:moveTo>
                        <a:pt x="14" y="330"/>
                      </a:moveTo>
                      <a:cubicBezTo>
                        <a:pt x="20" y="183"/>
                        <a:pt x="0" y="188"/>
                        <a:pt x="80" y="108"/>
                      </a:cubicBezTo>
                      <a:cubicBezTo>
                        <a:pt x="93" y="70"/>
                        <a:pt x="100" y="23"/>
                        <a:pt x="134" y="0"/>
                      </a:cubicBezTo>
                      <a:cubicBezTo>
                        <a:pt x="142" y="2"/>
                        <a:pt x="150" y="5"/>
                        <a:pt x="158" y="6"/>
                      </a:cubicBezTo>
                      <a:cubicBezTo>
                        <a:pt x="190" y="9"/>
                        <a:pt x="223" y="5"/>
                        <a:pt x="254" y="12"/>
                      </a:cubicBezTo>
                      <a:cubicBezTo>
                        <a:pt x="260" y="13"/>
                        <a:pt x="257" y="24"/>
                        <a:pt x="260" y="30"/>
                      </a:cubicBezTo>
                      <a:cubicBezTo>
                        <a:pt x="263" y="36"/>
                        <a:pt x="268" y="42"/>
                        <a:pt x="272" y="48"/>
                      </a:cubicBezTo>
                      <a:cubicBezTo>
                        <a:pt x="251" y="62"/>
                        <a:pt x="244" y="72"/>
                        <a:pt x="236" y="96"/>
                      </a:cubicBezTo>
                      <a:cubicBezTo>
                        <a:pt x="265" y="115"/>
                        <a:pt x="261" y="142"/>
                        <a:pt x="272" y="174"/>
                      </a:cubicBezTo>
                      <a:cubicBezTo>
                        <a:pt x="266" y="213"/>
                        <a:pt x="266" y="262"/>
                        <a:pt x="224" y="276"/>
                      </a:cubicBezTo>
                      <a:cubicBezTo>
                        <a:pt x="213" y="287"/>
                        <a:pt x="201" y="297"/>
                        <a:pt x="194" y="312"/>
                      </a:cubicBezTo>
                      <a:cubicBezTo>
                        <a:pt x="180" y="345"/>
                        <a:pt x="178" y="377"/>
                        <a:pt x="140" y="390"/>
                      </a:cubicBezTo>
                      <a:cubicBezTo>
                        <a:pt x="113" y="381"/>
                        <a:pt x="103" y="358"/>
                        <a:pt x="74" y="348"/>
                      </a:cubicBezTo>
                      <a:cubicBezTo>
                        <a:pt x="66" y="324"/>
                        <a:pt x="62" y="314"/>
                        <a:pt x="38" y="306"/>
                      </a:cubicBezTo>
                      <a:cubicBezTo>
                        <a:pt x="24" y="347"/>
                        <a:pt x="35" y="351"/>
                        <a:pt x="14" y="330"/>
                      </a:cubicBezTo>
                      <a:close/>
                    </a:path>
                  </a:pathLst>
                </a:custGeom>
                <a:solidFill>
                  <a:srgbClr val="FB9353"/>
                </a:solidFill>
                <a:ln w="9525">
                  <a:solidFill>
                    <a:srgbClr val="FB9F67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9" name="Oval 31"/>
                <p:cNvSpPr>
                  <a:spLocks noChangeArrowheads="1"/>
                </p:cNvSpPr>
                <p:nvPr/>
              </p:nvSpPr>
              <p:spPr bwMode="auto">
                <a:xfrm>
                  <a:off x="4675" y="2197"/>
                  <a:ext cx="115" cy="107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B985B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B985B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sz="1200" b="1"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521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800" y="2256"/>
                  <a:ext cx="781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sz="1000" b="1" dirty="0"/>
                    <a:t>4. NIU GIƠ XI</a:t>
                  </a:r>
                </a:p>
              </p:txBody>
            </p:sp>
          </p:grpSp>
          <p:grpSp>
            <p:nvGrpSpPr>
              <p:cNvPr id="5179" name="Group 33"/>
              <p:cNvGrpSpPr>
                <a:grpSpLocks/>
              </p:cNvGrpSpPr>
              <p:nvPr/>
            </p:nvGrpSpPr>
            <p:grpSpPr bwMode="auto">
              <a:xfrm>
                <a:off x="4042" y="2274"/>
                <a:ext cx="1164" cy="434"/>
                <a:chOff x="4042" y="2274"/>
                <a:chExt cx="1164" cy="434"/>
              </a:xfrm>
            </p:grpSpPr>
            <p:sp>
              <p:nvSpPr>
                <p:cNvPr id="5205" name="Freeform 34"/>
                <p:cNvSpPr>
                  <a:spLocks/>
                </p:cNvSpPr>
                <p:nvPr/>
              </p:nvSpPr>
              <p:spPr bwMode="auto">
                <a:xfrm>
                  <a:off x="4042" y="2274"/>
                  <a:ext cx="585" cy="383"/>
                </a:xfrm>
                <a:custGeom>
                  <a:avLst/>
                  <a:gdLst>
                    <a:gd name="T0" fmla="*/ 0 w 732"/>
                    <a:gd name="T1" fmla="*/ 201 h 513"/>
                    <a:gd name="T2" fmla="*/ 19 w 732"/>
                    <a:gd name="T3" fmla="*/ 174 h 513"/>
                    <a:gd name="T4" fmla="*/ 24 w 732"/>
                    <a:gd name="T5" fmla="*/ 98 h 513"/>
                    <a:gd name="T6" fmla="*/ 29 w 732"/>
                    <a:gd name="T7" fmla="*/ 80 h 513"/>
                    <a:gd name="T8" fmla="*/ 43 w 732"/>
                    <a:gd name="T9" fmla="*/ 53 h 513"/>
                    <a:gd name="T10" fmla="*/ 72 w 732"/>
                    <a:gd name="T11" fmla="*/ 44 h 513"/>
                    <a:gd name="T12" fmla="*/ 82 w 732"/>
                    <a:gd name="T13" fmla="*/ 31 h 513"/>
                    <a:gd name="T14" fmla="*/ 96 w 732"/>
                    <a:gd name="T15" fmla="*/ 22 h 513"/>
                    <a:gd name="T16" fmla="*/ 115 w 732"/>
                    <a:gd name="T17" fmla="*/ 4 h 513"/>
                    <a:gd name="T18" fmla="*/ 273 w 732"/>
                    <a:gd name="T19" fmla="*/ 22 h 513"/>
                    <a:gd name="T20" fmla="*/ 384 w 732"/>
                    <a:gd name="T21" fmla="*/ 57 h 513"/>
                    <a:gd name="T22" fmla="*/ 580 w 732"/>
                    <a:gd name="T23" fmla="*/ 89 h 513"/>
                    <a:gd name="T24" fmla="*/ 561 w 732"/>
                    <a:gd name="T25" fmla="*/ 116 h 513"/>
                    <a:gd name="T26" fmla="*/ 547 w 732"/>
                    <a:gd name="T27" fmla="*/ 143 h 513"/>
                    <a:gd name="T28" fmla="*/ 508 w 732"/>
                    <a:gd name="T29" fmla="*/ 308 h 513"/>
                    <a:gd name="T30" fmla="*/ 503 w 732"/>
                    <a:gd name="T31" fmla="*/ 371 h 513"/>
                    <a:gd name="T32" fmla="*/ 422 w 732"/>
                    <a:gd name="T33" fmla="*/ 371 h 513"/>
                    <a:gd name="T34" fmla="*/ 398 w 732"/>
                    <a:gd name="T35" fmla="*/ 349 h 513"/>
                    <a:gd name="T36" fmla="*/ 345 w 732"/>
                    <a:gd name="T37" fmla="*/ 331 h 513"/>
                    <a:gd name="T38" fmla="*/ 336 w 732"/>
                    <a:gd name="T39" fmla="*/ 317 h 513"/>
                    <a:gd name="T40" fmla="*/ 321 w 732"/>
                    <a:gd name="T41" fmla="*/ 308 h 513"/>
                    <a:gd name="T42" fmla="*/ 302 w 732"/>
                    <a:gd name="T43" fmla="*/ 268 h 513"/>
                    <a:gd name="T44" fmla="*/ 254 w 732"/>
                    <a:gd name="T45" fmla="*/ 187 h 513"/>
                    <a:gd name="T46" fmla="*/ 240 w 732"/>
                    <a:gd name="T47" fmla="*/ 161 h 513"/>
                    <a:gd name="T48" fmla="*/ 187 w 732"/>
                    <a:gd name="T49" fmla="*/ 143 h 513"/>
                    <a:gd name="T50" fmla="*/ 48 w 732"/>
                    <a:gd name="T51" fmla="*/ 183 h 513"/>
                    <a:gd name="T52" fmla="*/ 0 w 732"/>
                    <a:gd name="T53" fmla="*/ 201 h 51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32" h="513">
                      <a:moveTo>
                        <a:pt x="0" y="269"/>
                      </a:moveTo>
                      <a:cubicBezTo>
                        <a:pt x="5" y="255"/>
                        <a:pt x="21" y="247"/>
                        <a:pt x="24" y="233"/>
                      </a:cubicBezTo>
                      <a:cubicBezTo>
                        <a:pt x="31" y="200"/>
                        <a:pt x="27" y="165"/>
                        <a:pt x="30" y="131"/>
                      </a:cubicBezTo>
                      <a:cubicBezTo>
                        <a:pt x="31" y="123"/>
                        <a:pt x="34" y="115"/>
                        <a:pt x="36" y="107"/>
                      </a:cubicBezTo>
                      <a:cubicBezTo>
                        <a:pt x="39" y="98"/>
                        <a:pt x="45" y="77"/>
                        <a:pt x="54" y="71"/>
                      </a:cubicBezTo>
                      <a:cubicBezTo>
                        <a:pt x="65" y="64"/>
                        <a:pt x="90" y="59"/>
                        <a:pt x="90" y="59"/>
                      </a:cubicBezTo>
                      <a:cubicBezTo>
                        <a:pt x="94" y="53"/>
                        <a:pt x="97" y="46"/>
                        <a:pt x="102" y="41"/>
                      </a:cubicBezTo>
                      <a:cubicBezTo>
                        <a:pt x="107" y="36"/>
                        <a:pt x="115" y="35"/>
                        <a:pt x="120" y="29"/>
                      </a:cubicBezTo>
                      <a:cubicBezTo>
                        <a:pt x="143" y="0"/>
                        <a:pt x="105" y="18"/>
                        <a:pt x="144" y="5"/>
                      </a:cubicBezTo>
                      <a:cubicBezTo>
                        <a:pt x="217" y="9"/>
                        <a:pt x="274" y="12"/>
                        <a:pt x="342" y="29"/>
                      </a:cubicBezTo>
                      <a:cubicBezTo>
                        <a:pt x="392" y="42"/>
                        <a:pt x="427" y="69"/>
                        <a:pt x="480" y="77"/>
                      </a:cubicBezTo>
                      <a:cubicBezTo>
                        <a:pt x="557" y="103"/>
                        <a:pt x="646" y="109"/>
                        <a:pt x="726" y="119"/>
                      </a:cubicBezTo>
                      <a:cubicBezTo>
                        <a:pt x="712" y="162"/>
                        <a:pt x="732" y="110"/>
                        <a:pt x="702" y="155"/>
                      </a:cubicBezTo>
                      <a:cubicBezTo>
                        <a:pt x="695" y="166"/>
                        <a:pt x="691" y="180"/>
                        <a:pt x="684" y="191"/>
                      </a:cubicBezTo>
                      <a:cubicBezTo>
                        <a:pt x="665" y="266"/>
                        <a:pt x="702" y="369"/>
                        <a:pt x="636" y="413"/>
                      </a:cubicBezTo>
                      <a:cubicBezTo>
                        <a:pt x="615" y="444"/>
                        <a:pt x="618" y="462"/>
                        <a:pt x="630" y="497"/>
                      </a:cubicBezTo>
                      <a:cubicBezTo>
                        <a:pt x="592" y="510"/>
                        <a:pt x="591" y="513"/>
                        <a:pt x="528" y="497"/>
                      </a:cubicBezTo>
                      <a:cubicBezTo>
                        <a:pt x="514" y="494"/>
                        <a:pt x="511" y="472"/>
                        <a:pt x="498" y="467"/>
                      </a:cubicBezTo>
                      <a:cubicBezTo>
                        <a:pt x="471" y="457"/>
                        <a:pt x="456" y="459"/>
                        <a:pt x="432" y="443"/>
                      </a:cubicBezTo>
                      <a:cubicBezTo>
                        <a:pt x="428" y="437"/>
                        <a:pt x="425" y="430"/>
                        <a:pt x="420" y="425"/>
                      </a:cubicBezTo>
                      <a:cubicBezTo>
                        <a:pt x="415" y="420"/>
                        <a:pt x="407" y="419"/>
                        <a:pt x="402" y="413"/>
                      </a:cubicBezTo>
                      <a:cubicBezTo>
                        <a:pt x="391" y="400"/>
                        <a:pt x="386" y="375"/>
                        <a:pt x="378" y="359"/>
                      </a:cubicBezTo>
                      <a:cubicBezTo>
                        <a:pt x="360" y="322"/>
                        <a:pt x="336" y="288"/>
                        <a:pt x="318" y="251"/>
                      </a:cubicBezTo>
                      <a:cubicBezTo>
                        <a:pt x="308" y="231"/>
                        <a:pt x="317" y="232"/>
                        <a:pt x="300" y="215"/>
                      </a:cubicBezTo>
                      <a:cubicBezTo>
                        <a:pt x="283" y="198"/>
                        <a:pt x="256" y="195"/>
                        <a:pt x="234" y="191"/>
                      </a:cubicBezTo>
                      <a:cubicBezTo>
                        <a:pt x="174" y="206"/>
                        <a:pt x="123" y="236"/>
                        <a:pt x="60" y="245"/>
                      </a:cubicBezTo>
                      <a:cubicBezTo>
                        <a:pt x="38" y="252"/>
                        <a:pt x="20" y="256"/>
                        <a:pt x="0" y="269"/>
                      </a:cubicBezTo>
                      <a:close/>
                    </a:path>
                  </a:pathLst>
                </a:custGeom>
                <a:solidFill>
                  <a:srgbClr val="BDFDA1"/>
                </a:solidFill>
                <a:ln w="9525">
                  <a:solidFill>
                    <a:srgbClr val="BDFDA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6" name="Oval 35"/>
                <p:cNvSpPr>
                  <a:spLocks noChangeArrowheads="1"/>
                </p:cNvSpPr>
                <p:nvPr/>
              </p:nvSpPr>
              <p:spPr bwMode="auto">
                <a:xfrm>
                  <a:off x="4368" y="2448"/>
                  <a:ext cx="115" cy="107"/>
                </a:xfrm>
                <a:prstGeom prst="ellipse">
                  <a:avLst/>
                </a:prstGeom>
                <a:solidFill>
                  <a:srgbClr val="BDFDA1"/>
                </a:solidFill>
                <a:ln w="9525">
                  <a:solidFill>
                    <a:srgbClr val="BDFDA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sz="1200" b="1">
                      <a:latin typeface="Arial" charset="0"/>
                    </a:rPr>
                    <a:t>6</a:t>
                  </a:r>
                </a:p>
              </p:txBody>
            </p:sp>
            <p:sp>
              <p:nvSpPr>
                <p:cNvPr id="520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553" y="2554"/>
                  <a:ext cx="653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sz="1000" b="1"/>
                    <a:t>6. MÊ RI LEN</a:t>
                  </a:r>
                </a:p>
              </p:txBody>
            </p:sp>
          </p:grpSp>
          <p:grpSp>
            <p:nvGrpSpPr>
              <p:cNvPr id="5180" name="Group 37"/>
              <p:cNvGrpSpPr>
                <a:grpSpLocks/>
              </p:cNvGrpSpPr>
              <p:nvPr/>
            </p:nvGrpSpPr>
            <p:grpSpPr bwMode="auto">
              <a:xfrm>
                <a:off x="3792" y="2408"/>
                <a:ext cx="816" cy="548"/>
                <a:chOff x="3792" y="2408"/>
                <a:chExt cx="816" cy="548"/>
              </a:xfrm>
            </p:grpSpPr>
            <p:sp>
              <p:nvSpPr>
                <p:cNvPr id="5203" name="Freeform 38"/>
                <p:cNvSpPr>
                  <a:spLocks/>
                </p:cNvSpPr>
                <p:nvPr/>
              </p:nvSpPr>
              <p:spPr bwMode="auto">
                <a:xfrm>
                  <a:off x="3792" y="2408"/>
                  <a:ext cx="816" cy="548"/>
                </a:xfrm>
                <a:custGeom>
                  <a:avLst/>
                  <a:gdLst>
                    <a:gd name="T0" fmla="*/ 101 w 1020"/>
                    <a:gd name="T1" fmla="*/ 262 h 736"/>
                    <a:gd name="T2" fmla="*/ 38 w 1020"/>
                    <a:gd name="T3" fmla="*/ 262 h 736"/>
                    <a:gd name="T4" fmla="*/ 0 w 1020"/>
                    <a:gd name="T5" fmla="*/ 231 h 736"/>
                    <a:gd name="T6" fmla="*/ 178 w 1020"/>
                    <a:gd name="T7" fmla="*/ 200 h 736"/>
                    <a:gd name="T8" fmla="*/ 250 w 1020"/>
                    <a:gd name="T9" fmla="*/ 66 h 736"/>
                    <a:gd name="T10" fmla="*/ 278 w 1020"/>
                    <a:gd name="T11" fmla="*/ 48 h 736"/>
                    <a:gd name="T12" fmla="*/ 422 w 1020"/>
                    <a:gd name="T13" fmla="*/ 12 h 736"/>
                    <a:gd name="T14" fmla="*/ 499 w 1020"/>
                    <a:gd name="T15" fmla="*/ 12 h 736"/>
                    <a:gd name="T16" fmla="*/ 504 w 1020"/>
                    <a:gd name="T17" fmla="*/ 43 h 736"/>
                    <a:gd name="T18" fmla="*/ 547 w 1020"/>
                    <a:gd name="T19" fmla="*/ 110 h 736"/>
                    <a:gd name="T20" fmla="*/ 586 w 1020"/>
                    <a:gd name="T21" fmla="*/ 164 h 736"/>
                    <a:gd name="T22" fmla="*/ 614 w 1020"/>
                    <a:gd name="T23" fmla="*/ 182 h 736"/>
                    <a:gd name="T24" fmla="*/ 653 w 1020"/>
                    <a:gd name="T25" fmla="*/ 208 h 736"/>
                    <a:gd name="T26" fmla="*/ 682 w 1020"/>
                    <a:gd name="T27" fmla="*/ 226 h 736"/>
                    <a:gd name="T28" fmla="*/ 773 w 1020"/>
                    <a:gd name="T29" fmla="*/ 258 h 736"/>
                    <a:gd name="T30" fmla="*/ 802 w 1020"/>
                    <a:gd name="T31" fmla="*/ 311 h 736"/>
                    <a:gd name="T32" fmla="*/ 797 w 1020"/>
                    <a:gd name="T33" fmla="*/ 441 h 736"/>
                    <a:gd name="T34" fmla="*/ 816 w 1020"/>
                    <a:gd name="T35" fmla="*/ 494 h 736"/>
                    <a:gd name="T36" fmla="*/ 811 w 1020"/>
                    <a:gd name="T37" fmla="*/ 508 h 736"/>
                    <a:gd name="T38" fmla="*/ 797 w 1020"/>
                    <a:gd name="T39" fmla="*/ 517 h 736"/>
                    <a:gd name="T40" fmla="*/ 792 w 1020"/>
                    <a:gd name="T41" fmla="*/ 539 h 736"/>
                    <a:gd name="T42" fmla="*/ 758 w 1020"/>
                    <a:gd name="T43" fmla="*/ 548 h 736"/>
                    <a:gd name="T44" fmla="*/ 725 w 1020"/>
                    <a:gd name="T45" fmla="*/ 535 h 736"/>
                    <a:gd name="T46" fmla="*/ 720 w 1020"/>
                    <a:gd name="T47" fmla="*/ 521 h 736"/>
                    <a:gd name="T48" fmla="*/ 595 w 1020"/>
                    <a:gd name="T49" fmla="*/ 485 h 736"/>
                    <a:gd name="T50" fmla="*/ 538 w 1020"/>
                    <a:gd name="T51" fmla="*/ 459 h 736"/>
                    <a:gd name="T52" fmla="*/ 509 w 1020"/>
                    <a:gd name="T53" fmla="*/ 441 h 736"/>
                    <a:gd name="T54" fmla="*/ 437 w 1020"/>
                    <a:gd name="T55" fmla="*/ 414 h 736"/>
                    <a:gd name="T56" fmla="*/ 422 w 1020"/>
                    <a:gd name="T57" fmla="*/ 405 h 736"/>
                    <a:gd name="T58" fmla="*/ 379 w 1020"/>
                    <a:gd name="T59" fmla="*/ 392 h 736"/>
                    <a:gd name="T60" fmla="*/ 350 w 1020"/>
                    <a:gd name="T61" fmla="*/ 383 h 736"/>
                    <a:gd name="T62" fmla="*/ 298 w 1020"/>
                    <a:gd name="T63" fmla="*/ 356 h 736"/>
                    <a:gd name="T64" fmla="*/ 163 w 1020"/>
                    <a:gd name="T65" fmla="*/ 311 h 736"/>
                    <a:gd name="T66" fmla="*/ 144 w 1020"/>
                    <a:gd name="T67" fmla="*/ 289 h 736"/>
                    <a:gd name="T68" fmla="*/ 139 w 1020"/>
                    <a:gd name="T69" fmla="*/ 275 h 736"/>
                    <a:gd name="T70" fmla="*/ 110 w 1020"/>
                    <a:gd name="T71" fmla="*/ 267 h 736"/>
                    <a:gd name="T72" fmla="*/ 101 w 1020"/>
                    <a:gd name="T73" fmla="*/ 262 h 7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020" h="736">
                      <a:moveTo>
                        <a:pt x="126" y="352"/>
                      </a:moveTo>
                      <a:cubicBezTo>
                        <a:pt x="87" y="339"/>
                        <a:pt x="86" y="339"/>
                        <a:pt x="48" y="352"/>
                      </a:cubicBezTo>
                      <a:cubicBezTo>
                        <a:pt x="14" y="345"/>
                        <a:pt x="11" y="342"/>
                        <a:pt x="0" y="310"/>
                      </a:cubicBezTo>
                      <a:cubicBezTo>
                        <a:pt x="23" y="240"/>
                        <a:pt x="211" y="268"/>
                        <a:pt x="222" y="268"/>
                      </a:cubicBezTo>
                      <a:cubicBezTo>
                        <a:pt x="274" y="216"/>
                        <a:pt x="289" y="156"/>
                        <a:pt x="312" y="88"/>
                      </a:cubicBezTo>
                      <a:cubicBezTo>
                        <a:pt x="317" y="74"/>
                        <a:pt x="336" y="72"/>
                        <a:pt x="348" y="64"/>
                      </a:cubicBezTo>
                      <a:cubicBezTo>
                        <a:pt x="409" y="23"/>
                        <a:pt x="452" y="21"/>
                        <a:pt x="528" y="16"/>
                      </a:cubicBezTo>
                      <a:cubicBezTo>
                        <a:pt x="553" y="12"/>
                        <a:pt x="602" y="0"/>
                        <a:pt x="624" y="16"/>
                      </a:cubicBezTo>
                      <a:cubicBezTo>
                        <a:pt x="635" y="24"/>
                        <a:pt x="626" y="44"/>
                        <a:pt x="630" y="58"/>
                      </a:cubicBezTo>
                      <a:cubicBezTo>
                        <a:pt x="639" y="90"/>
                        <a:pt x="666" y="121"/>
                        <a:pt x="684" y="148"/>
                      </a:cubicBezTo>
                      <a:cubicBezTo>
                        <a:pt x="696" y="167"/>
                        <a:pt x="714" y="208"/>
                        <a:pt x="732" y="220"/>
                      </a:cubicBezTo>
                      <a:cubicBezTo>
                        <a:pt x="744" y="228"/>
                        <a:pt x="768" y="244"/>
                        <a:pt x="768" y="244"/>
                      </a:cubicBezTo>
                      <a:cubicBezTo>
                        <a:pt x="783" y="267"/>
                        <a:pt x="793" y="267"/>
                        <a:pt x="816" y="280"/>
                      </a:cubicBezTo>
                      <a:cubicBezTo>
                        <a:pt x="829" y="287"/>
                        <a:pt x="838" y="299"/>
                        <a:pt x="852" y="304"/>
                      </a:cubicBezTo>
                      <a:cubicBezTo>
                        <a:pt x="891" y="317"/>
                        <a:pt x="932" y="323"/>
                        <a:pt x="966" y="346"/>
                      </a:cubicBezTo>
                      <a:cubicBezTo>
                        <a:pt x="975" y="372"/>
                        <a:pt x="993" y="392"/>
                        <a:pt x="1002" y="418"/>
                      </a:cubicBezTo>
                      <a:cubicBezTo>
                        <a:pt x="1007" y="476"/>
                        <a:pt x="1015" y="535"/>
                        <a:pt x="996" y="592"/>
                      </a:cubicBezTo>
                      <a:cubicBezTo>
                        <a:pt x="1012" y="615"/>
                        <a:pt x="1014" y="636"/>
                        <a:pt x="1020" y="664"/>
                      </a:cubicBezTo>
                      <a:cubicBezTo>
                        <a:pt x="1018" y="670"/>
                        <a:pt x="1018" y="677"/>
                        <a:pt x="1014" y="682"/>
                      </a:cubicBezTo>
                      <a:cubicBezTo>
                        <a:pt x="1009" y="688"/>
                        <a:pt x="1000" y="688"/>
                        <a:pt x="996" y="694"/>
                      </a:cubicBezTo>
                      <a:cubicBezTo>
                        <a:pt x="991" y="703"/>
                        <a:pt x="996" y="716"/>
                        <a:pt x="990" y="724"/>
                      </a:cubicBezTo>
                      <a:cubicBezTo>
                        <a:pt x="982" y="736"/>
                        <a:pt x="962" y="732"/>
                        <a:pt x="948" y="736"/>
                      </a:cubicBezTo>
                      <a:cubicBezTo>
                        <a:pt x="934" y="732"/>
                        <a:pt x="916" y="731"/>
                        <a:pt x="906" y="718"/>
                      </a:cubicBezTo>
                      <a:cubicBezTo>
                        <a:pt x="902" y="713"/>
                        <a:pt x="905" y="704"/>
                        <a:pt x="900" y="700"/>
                      </a:cubicBezTo>
                      <a:cubicBezTo>
                        <a:pt x="871" y="679"/>
                        <a:pt x="782" y="665"/>
                        <a:pt x="744" y="652"/>
                      </a:cubicBezTo>
                      <a:cubicBezTo>
                        <a:pt x="722" y="630"/>
                        <a:pt x="701" y="626"/>
                        <a:pt x="672" y="616"/>
                      </a:cubicBezTo>
                      <a:cubicBezTo>
                        <a:pt x="658" y="611"/>
                        <a:pt x="648" y="600"/>
                        <a:pt x="636" y="592"/>
                      </a:cubicBezTo>
                      <a:cubicBezTo>
                        <a:pt x="628" y="587"/>
                        <a:pt x="553" y="558"/>
                        <a:pt x="546" y="556"/>
                      </a:cubicBezTo>
                      <a:cubicBezTo>
                        <a:pt x="539" y="554"/>
                        <a:pt x="535" y="547"/>
                        <a:pt x="528" y="544"/>
                      </a:cubicBezTo>
                      <a:cubicBezTo>
                        <a:pt x="511" y="536"/>
                        <a:pt x="492" y="532"/>
                        <a:pt x="474" y="526"/>
                      </a:cubicBezTo>
                      <a:cubicBezTo>
                        <a:pt x="462" y="522"/>
                        <a:pt x="438" y="514"/>
                        <a:pt x="438" y="514"/>
                      </a:cubicBezTo>
                      <a:cubicBezTo>
                        <a:pt x="421" y="489"/>
                        <a:pt x="400" y="487"/>
                        <a:pt x="372" y="478"/>
                      </a:cubicBezTo>
                      <a:cubicBezTo>
                        <a:pt x="317" y="460"/>
                        <a:pt x="253" y="450"/>
                        <a:pt x="204" y="418"/>
                      </a:cubicBezTo>
                      <a:cubicBezTo>
                        <a:pt x="189" y="373"/>
                        <a:pt x="211" y="427"/>
                        <a:pt x="180" y="388"/>
                      </a:cubicBezTo>
                      <a:cubicBezTo>
                        <a:pt x="176" y="383"/>
                        <a:pt x="179" y="374"/>
                        <a:pt x="174" y="370"/>
                      </a:cubicBezTo>
                      <a:cubicBezTo>
                        <a:pt x="164" y="363"/>
                        <a:pt x="150" y="362"/>
                        <a:pt x="138" y="358"/>
                      </a:cubicBezTo>
                      <a:cubicBezTo>
                        <a:pt x="118" y="351"/>
                        <a:pt x="114" y="352"/>
                        <a:pt x="126" y="352"/>
                      </a:cubicBezTo>
                      <a:close/>
                    </a:path>
                  </a:pathLst>
                </a:custGeom>
                <a:solidFill>
                  <a:srgbClr val="9AFC6E"/>
                </a:solidFill>
                <a:ln w="9525">
                  <a:solidFill>
                    <a:srgbClr val="9AFC6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4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943" y="2627"/>
                  <a:ext cx="610" cy="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sz="1000" b="1"/>
                    <a:t>  VIẾC GI  NI A</a:t>
                  </a:r>
                </a:p>
              </p:txBody>
            </p:sp>
          </p:grpSp>
          <p:grpSp>
            <p:nvGrpSpPr>
              <p:cNvPr id="5181" name="Group 40"/>
              <p:cNvGrpSpPr>
                <a:grpSpLocks/>
              </p:cNvGrpSpPr>
              <p:nvPr/>
            </p:nvGrpSpPr>
            <p:grpSpPr bwMode="auto">
              <a:xfrm>
                <a:off x="3561" y="2666"/>
                <a:ext cx="980" cy="600"/>
                <a:chOff x="3561" y="2666"/>
                <a:chExt cx="980" cy="600"/>
              </a:xfrm>
            </p:grpSpPr>
            <p:sp>
              <p:nvSpPr>
                <p:cNvPr id="5201" name="Freeform 41"/>
                <p:cNvSpPr>
                  <a:spLocks/>
                </p:cNvSpPr>
                <p:nvPr/>
              </p:nvSpPr>
              <p:spPr bwMode="auto">
                <a:xfrm>
                  <a:off x="3561" y="2666"/>
                  <a:ext cx="980" cy="600"/>
                </a:xfrm>
                <a:custGeom>
                  <a:avLst/>
                  <a:gdLst>
                    <a:gd name="T0" fmla="*/ 0 w 1224"/>
                    <a:gd name="T1" fmla="*/ 393 h 806"/>
                    <a:gd name="T2" fmla="*/ 10 w 1224"/>
                    <a:gd name="T3" fmla="*/ 362 h 806"/>
                    <a:gd name="T4" fmla="*/ 38 w 1224"/>
                    <a:gd name="T5" fmla="*/ 344 h 806"/>
                    <a:gd name="T6" fmla="*/ 77 w 1224"/>
                    <a:gd name="T7" fmla="*/ 304 h 806"/>
                    <a:gd name="T8" fmla="*/ 110 w 1224"/>
                    <a:gd name="T9" fmla="*/ 223 h 806"/>
                    <a:gd name="T10" fmla="*/ 130 w 1224"/>
                    <a:gd name="T11" fmla="*/ 179 h 806"/>
                    <a:gd name="T12" fmla="*/ 159 w 1224"/>
                    <a:gd name="T13" fmla="*/ 174 h 806"/>
                    <a:gd name="T14" fmla="*/ 202 w 1224"/>
                    <a:gd name="T15" fmla="*/ 147 h 806"/>
                    <a:gd name="T16" fmla="*/ 231 w 1224"/>
                    <a:gd name="T17" fmla="*/ 130 h 806"/>
                    <a:gd name="T18" fmla="*/ 250 w 1224"/>
                    <a:gd name="T19" fmla="*/ 112 h 806"/>
                    <a:gd name="T20" fmla="*/ 255 w 1224"/>
                    <a:gd name="T21" fmla="*/ 98 h 806"/>
                    <a:gd name="T22" fmla="*/ 283 w 1224"/>
                    <a:gd name="T23" fmla="*/ 85 h 806"/>
                    <a:gd name="T24" fmla="*/ 293 w 1224"/>
                    <a:gd name="T25" fmla="*/ 71 h 806"/>
                    <a:gd name="T26" fmla="*/ 307 w 1224"/>
                    <a:gd name="T27" fmla="*/ 63 h 806"/>
                    <a:gd name="T28" fmla="*/ 322 w 1224"/>
                    <a:gd name="T29" fmla="*/ 36 h 806"/>
                    <a:gd name="T30" fmla="*/ 331 w 1224"/>
                    <a:gd name="T31" fmla="*/ 9 h 806"/>
                    <a:gd name="T32" fmla="*/ 360 w 1224"/>
                    <a:gd name="T33" fmla="*/ 0 h 806"/>
                    <a:gd name="T34" fmla="*/ 389 w 1224"/>
                    <a:gd name="T35" fmla="*/ 22 h 806"/>
                    <a:gd name="T36" fmla="*/ 413 w 1224"/>
                    <a:gd name="T37" fmla="*/ 54 h 806"/>
                    <a:gd name="T38" fmla="*/ 524 w 1224"/>
                    <a:gd name="T39" fmla="*/ 80 h 806"/>
                    <a:gd name="T40" fmla="*/ 586 w 1224"/>
                    <a:gd name="T41" fmla="*/ 103 h 806"/>
                    <a:gd name="T42" fmla="*/ 639 w 1224"/>
                    <a:gd name="T43" fmla="*/ 130 h 806"/>
                    <a:gd name="T44" fmla="*/ 749 w 1224"/>
                    <a:gd name="T45" fmla="*/ 179 h 806"/>
                    <a:gd name="T46" fmla="*/ 793 w 1224"/>
                    <a:gd name="T47" fmla="*/ 192 h 806"/>
                    <a:gd name="T48" fmla="*/ 836 w 1224"/>
                    <a:gd name="T49" fmla="*/ 214 h 806"/>
                    <a:gd name="T50" fmla="*/ 903 w 1224"/>
                    <a:gd name="T51" fmla="*/ 241 h 806"/>
                    <a:gd name="T52" fmla="*/ 942 w 1224"/>
                    <a:gd name="T53" fmla="*/ 268 h 806"/>
                    <a:gd name="T54" fmla="*/ 961 w 1224"/>
                    <a:gd name="T55" fmla="*/ 308 h 806"/>
                    <a:gd name="T56" fmla="*/ 937 w 1224"/>
                    <a:gd name="T57" fmla="*/ 339 h 806"/>
                    <a:gd name="T58" fmla="*/ 951 w 1224"/>
                    <a:gd name="T59" fmla="*/ 344 h 806"/>
                    <a:gd name="T60" fmla="*/ 966 w 1224"/>
                    <a:gd name="T61" fmla="*/ 339 h 806"/>
                    <a:gd name="T62" fmla="*/ 975 w 1224"/>
                    <a:gd name="T63" fmla="*/ 371 h 806"/>
                    <a:gd name="T64" fmla="*/ 937 w 1224"/>
                    <a:gd name="T65" fmla="*/ 393 h 806"/>
                    <a:gd name="T66" fmla="*/ 922 w 1224"/>
                    <a:gd name="T67" fmla="*/ 406 h 806"/>
                    <a:gd name="T68" fmla="*/ 889 w 1224"/>
                    <a:gd name="T69" fmla="*/ 411 h 806"/>
                    <a:gd name="T70" fmla="*/ 874 w 1224"/>
                    <a:gd name="T71" fmla="*/ 415 h 806"/>
                    <a:gd name="T72" fmla="*/ 865 w 1224"/>
                    <a:gd name="T73" fmla="*/ 429 h 806"/>
                    <a:gd name="T74" fmla="*/ 836 w 1224"/>
                    <a:gd name="T75" fmla="*/ 438 h 806"/>
                    <a:gd name="T76" fmla="*/ 826 w 1224"/>
                    <a:gd name="T77" fmla="*/ 451 h 806"/>
                    <a:gd name="T78" fmla="*/ 797 w 1224"/>
                    <a:gd name="T79" fmla="*/ 469 h 806"/>
                    <a:gd name="T80" fmla="*/ 788 w 1224"/>
                    <a:gd name="T81" fmla="*/ 496 h 806"/>
                    <a:gd name="T82" fmla="*/ 745 w 1224"/>
                    <a:gd name="T83" fmla="*/ 514 h 806"/>
                    <a:gd name="T84" fmla="*/ 668 w 1224"/>
                    <a:gd name="T85" fmla="*/ 540 h 806"/>
                    <a:gd name="T86" fmla="*/ 605 w 1224"/>
                    <a:gd name="T87" fmla="*/ 594 h 806"/>
                    <a:gd name="T88" fmla="*/ 586 w 1224"/>
                    <a:gd name="T89" fmla="*/ 576 h 806"/>
                    <a:gd name="T90" fmla="*/ 581 w 1224"/>
                    <a:gd name="T91" fmla="*/ 563 h 806"/>
                    <a:gd name="T92" fmla="*/ 557 w 1224"/>
                    <a:gd name="T93" fmla="*/ 558 h 806"/>
                    <a:gd name="T94" fmla="*/ 519 w 1224"/>
                    <a:gd name="T95" fmla="*/ 532 h 806"/>
                    <a:gd name="T96" fmla="*/ 456 w 1224"/>
                    <a:gd name="T97" fmla="*/ 505 h 806"/>
                    <a:gd name="T98" fmla="*/ 452 w 1224"/>
                    <a:gd name="T99" fmla="*/ 491 h 806"/>
                    <a:gd name="T100" fmla="*/ 423 w 1224"/>
                    <a:gd name="T101" fmla="*/ 482 h 806"/>
                    <a:gd name="T102" fmla="*/ 322 w 1224"/>
                    <a:gd name="T103" fmla="*/ 442 h 806"/>
                    <a:gd name="T104" fmla="*/ 288 w 1224"/>
                    <a:gd name="T105" fmla="*/ 433 h 806"/>
                    <a:gd name="T106" fmla="*/ 259 w 1224"/>
                    <a:gd name="T107" fmla="*/ 424 h 806"/>
                    <a:gd name="T108" fmla="*/ 168 w 1224"/>
                    <a:gd name="T109" fmla="*/ 389 h 806"/>
                    <a:gd name="T110" fmla="*/ 82 w 1224"/>
                    <a:gd name="T111" fmla="*/ 393 h 806"/>
                    <a:gd name="T112" fmla="*/ 24 w 1224"/>
                    <a:gd name="T113" fmla="*/ 398 h 806"/>
                    <a:gd name="T114" fmla="*/ 0 w 1224"/>
                    <a:gd name="T115" fmla="*/ 393 h 80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224" h="806">
                      <a:moveTo>
                        <a:pt x="0" y="528"/>
                      </a:moveTo>
                      <a:cubicBezTo>
                        <a:pt x="0" y="528"/>
                        <a:pt x="9" y="489"/>
                        <a:pt x="12" y="486"/>
                      </a:cubicBezTo>
                      <a:cubicBezTo>
                        <a:pt x="22" y="476"/>
                        <a:pt x="38" y="472"/>
                        <a:pt x="48" y="462"/>
                      </a:cubicBezTo>
                      <a:cubicBezTo>
                        <a:pt x="66" y="444"/>
                        <a:pt x="78" y="426"/>
                        <a:pt x="96" y="408"/>
                      </a:cubicBezTo>
                      <a:cubicBezTo>
                        <a:pt x="108" y="371"/>
                        <a:pt x="125" y="338"/>
                        <a:pt x="138" y="300"/>
                      </a:cubicBezTo>
                      <a:cubicBezTo>
                        <a:pt x="140" y="295"/>
                        <a:pt x="158" y="242"/>
                        <a:pt x="162" y="240"/>
                      </a:cubicBezTo>
                      <a:cubicBezTo>
                        <a:pt x="173" y="234"/>
                        <a:pt x="186" y="236"/>
                        <a:pt x="198" y="234"/>
                      </a:cubicBezTo>
                      <a:cubicBezTo>
                        <a:pt x="218" y="221"/>
                        <a:pt x="233" y="213"/>
                        <a:pt x="252" y="198"/>
                      </a:cubicBezTo>
                      <a:cubicBezTo>
                        <a:pt x="263" y="189"/>
                        <a:pt x="288" y="174"/>
                        <a:pt x="288" y="174"/>
                      </a:cubicBezTo>
                      <a:cubicBezTo>
                        <a:pt x="304" y="126"/>
                        <a:pt x="280" y="182"/>
                        <a:pt x="312" y="150"/>
                      </a:cubicBezTo>
                      <a:cubicBezTo>
                        <a:pt x="316" y="146"/>
                        <a:pt x="314" y="136"/>
                        <a:pt x="318" y="132"/>
                      </a:cubicBezTo>
                      <a:cubicBezTo>
                        <a:pt x="327" y="123"/>
                        <a:pt x="343" y="121"/>
                        <a:pt x="354" y="114"/>
                      </a:cubicBezTo>
                      <a:cubicBezTo>
                        <a:pt x="358" y="108"/>
                        <a:pt x="361" y="101"/>
                        <a:pt x="366" y="96"/>
                      </a:cubicBezTo>
                      <a:cubicBezTo>
                        <a:pt x="371" y="91"/>
                        <a:pt x="379" y="90"/>
                        <a:pt x="384" y="84"/>
                      </a:cubicBezTo>
                      <a:cubicBezTo>
                        <a:pt x="392" y="74"/>
                        <a:pt x="397" y="60"/>
                        <a:pt x="402" y="48"/>
                      </a:cubicBezTo>
                      <a:cubicBezTo>
                        <a:pt x="407" y="36"/>
                        <a:pt x="402" y="16"/>
                        <a:pt x="414" y="12"/>
                      </a:cubicBezTo>
                      <a:cubicBezTo>
                        <a:pt x="426" y="8"/>
                        <a:pt x="450" y="0"/>
                        <a:pt x="450" y="0"/>
                      </a:cubicBezTo>
                      <a:cubicBezTo>
                        <a:pt x="469" y="12"/>
                        <a:pt x="471" y="12"/>
                        <a:pt x="486" y="30"/>
                      </a:cubicBezTo>
                      <a:cubicBezTo>
                        <a:pt x="497" y="43"/>
                        <a:pt x="501" y="63"/>
                        <a:pt x="516" y="72"/>
                      </a:cubicBezTo>
                      <a:cubicBezTo>
                        <a:pt x="553" y="95"/>
                        <a:pt x="612" y="98"/>
                        <a:pt x="654" y="108"/>
                      </a:cubicBezTo>
                      <a:cubicBezTo>
                        <a:pt x="681" y="126"/>
                        <a:pt x="699" y="132"/>
                        <a:pt x="732" y="138"/>
                      </a:cubicBezTo>
                      <a:cubicBezTo>
                        <a:pt x="754" y="149"/>
                        <a:pt x="775" y="164"/>
                        <a:pt x="798" y="174"/>
                      </a:cubicBezTo>
                      <a:lnTo>
                        <a:pt x="936" y="240"/>
                      </a:lnTo>
                      <a:cubicBezTo>
                        <a:pt x="936" y="240"/>
                        <a:pt x="990" y="258"/>
                        <a:pt x="990" y="258"/>
                      </a:cubicBezTo>
                      <a:cubicBezTo>
                        <a:pt x="1031" y="286"/>
                        <a:pt x="1012" y="277"/>
                        <a:pt x="1044" y="288"/>
                      </a:cubicBezTo>
                      <a:cubicBezTo>
                        <a:pt x="1069" y="313"/>
                        <a:pt x="1093" y="314"/>
                        <a:pt x="1128" y="324"/>
                      </a:cubicBezTo>
                      <a:cubicBezTo>
                        <a:pt x="1148" y="337"/>
                        <a:pt x="1153" y="352"/>
                        <a:pt x="1176" y="360"/>
                      </a:cubicBezTo>
                      <a:cubicBezTo>
                        <a:pt x="1187" y="376"/>
                        <a:pt x="1200" y="414"/>
                        <a:pt x="1200" y="414"/>
                      </a:cubicBezTo>
                      <a:cubicBezTo>
                        <a:pt x="1189" y="446"/>
                        <a:pt x="1181" y="424"/>
                        <a:pt x="1170" y="456"/>
                      </a:cubicBezTo>
                      <a:cubicBezTo>
                        <a:pt x="1176" y="458"/>
                        <a:pt x="1182" y="462"/>
                        <a:pt x="1188" y="462"/>
                      </a:cubicBezTo>
                      <a:cubicBezTo>
                        <a:pt x="1194" y="462"/>
                        <a:pt x="1201" y="452"/>
                        <a:pt x="1206" y="456"/>
                      </a:cubicBezTo>
                      <a:cubicBezTo>
                        <a:pt x="1218" y="465"/>
                        <a:pt x="1213" y="484"/>
                        <a:pt x="1218" y="498"/>
                      </a:cubicBezTo>
                      <a:cubicBezTo>
                        <a:pt x="1206" y="544"/>
                        <a:pt x="1224" y="507"/>
                        <a:pt x="1170" y="528"/>
                      </a:cubicBezTo>
                      <a:cubicBezTo>
                        <a:pt x="1162" y="531"/>
                        <a:pt x="1160" y="543"/>
                        <a:pt x="1152" y="546"/>
                      </a:cubicBezTo>
                      <a:cubicBezTo>
                        <a:pt x="1139" y="551"/>
                        <a:pt x="1124" y="550"/>
                        <a:pt x="1110" y="552"/>
                      </a:cubicBezTo>
                      <a:cubicBezTo>
                        <a:pt x="1104" y="554"/>
                        <a:pt x="1097" y="554"/>
                        <a:pt x="1092" y="558"/>
                      </a:cubicBezTo>
                      <a:cubicBezTo>
                        <a:pt x="1086" y="563"/>
                        <a:pt x="1086" y="572"/>
                        <a:pt x="1080" y="576"/>
                      </a:cubicBezTo>
                      <a:cubicBezTo>
                        <a:pt x="1069" y="583"/>
                        <a:pt x="1044" y="588"/>
                        <a:pt x="1044" y="588"/>
                      </a:cubicBezTo>
                      <a:cubicBezTo>
                        <a:pt x="1040" y="594"/>
                        <a:pt x="1037" y="601"/>
                        <a:pt x="1032" y="606"/>
                      </a:cubicBezTo>
                      <a:cubicBezTo>
                        <a:pt x="1021" y="615"/>
                        <a:pt x="996" y="630"/>
                        <a:pt x="996" y="630"/>
                      </a:cubicBezTo>
                      <a:cubicBezTo>
                        <a:pt x="992" y="642"/>
                        <a:pt x="996" y="662"/>
                        <a:pt x="984" y="666"/>
                      </a:cubicBezTo>
                      <a:cubicBezTo>
                        <a:pt x="964" y="673"/>
                        <a:pt x="950" y="684"/>
                        <a:pt x="930" y="690"/>
                      </a:cubicBezTo>
                      <a:cubicBezTo>
                        <a:pt x="896" y="700"/>
                        <a:pt x="863" y="706"/>
                        <a:pt x="834" y="726"/>
                      </a:cubicBezTo>
                      <a:cubicBezTo>
                        <a:pt x="813" y="757"/>
                        <a:pt x="792" y="786"/>
                        <a:pt x="756" y="798"/>
                      </a:cubicBezTo>
                      <a:cubicBezTo>
                        <a:pt x="740" y="750"/>
                        <a:pt x="764" y="806"/>
                        <a:pt x="732" y="774"/>
                      </a:cubicBezTo>
                      <a:cubicBezTo>
                        <a:pt x="728" y="770"/>
                        <a:pt x="731" y="760"/>
                        <a:pt x="726" y="756"/>
                      </a:cubicBezTo>
                      <a:cubicBezTo>
                        <a:pt x="718" y="750"/>
                        <a:pt x="706" y="752"/>
                        <a:pt x="696" y="750"/>
                      </a:cubicBezTo>
                      <a:cubicBezTo>
                        <a:pt x="682" y="729"/>
                        <a:pt x="672" y="722"/>
                        <a:pt x="648" y="714"/>
                      </a:cubicBezTo>
                      <a:cubicBezTo>
                        <a:pt x="628" y="684"/>
                        <a:pt x="599" y="697"/>
                        <a:pt x="570" y="678"/>
                      </a:cubicBezTo>
                      <a:cubicBezTo>
                        <a:pt x="568" y="672"/>
                        <a:pt x="569" y="664"/>
                        <a:pt x="564" y="660"/>
                      </a:cubicBezTo>
                      <a:cubicBezTo>
                        <a:pt x="554" y="653"/>
                        <a:pt x="528" y="648"/>
                        <a:pt x="528" y="648"/>
                      </a:cubicBezTo>
                      <a:cubicBezTo>
                        <a:pt x="500" y="605"/>
                        <a:pt x="447" y="609"/>
                        <a:pt x="402" y="594"/>
                      </a:cubicBezTo>
                      <a:cubicBezTo>
                        <a:pt x="342" y="574"/>
                        <a:pt x="435" y="605"/>
                        <a:pt x="360" y="582"/>
                      </a:cubicBezTo>
                      <a:cubicBezTo>
                        <a:pt x="348" y="578"/>
                        <a:pt x="324" y="570"/>
                        <a:pt x="324" y="570"/>
                      </a:cubicBezTo>
                      <a:cubicBezTo>
                        <a:pt x="287" y="514"/>
                        <a:pt x="290" y="529"/>
                        <a:pt x="210" y="522"/>
                      </a:cubicBezTo>
                      <a:cubicBezTo>
                        <a:pt x="155" y="504"/>
                        <a:pt x="155" y="521"/>
                        <a:pt x="102" y="528"/>
                      </a:cubicBezTo>
                      <a:cubicBezTo>
                        <a:pt x="78" y="531"/>
                        <a:pt x="54" y="532"/>
                        <a:pt x="30" y="534"/>
                      </a:cubicBezTo>
                      <a:cubicBezTo>
                        <a:pt x="7" y="542"/>
                        <a:pt x="16" y="544"/>
                        <a:pt x="0" y="528"/>
                      </a:cubicBezTo>
                      <a:close/>
                    </a:path>
                  </a:pathLst>
                </a:custGeom>
                <a:solidFill>
                  <a:srgbClr val="78FB3D"/>
                </a:solidFill>
                <a:ln w="9525">
                  <a:solidFill>
                    <a:srgbClr val="78FB3D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568" y="2803"/>
                  <a:ext cx="92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000" b="1" dirty="0"/>
                    <a:t> CA RÔ </a:t>
                  </a:r>
                  <a:r>
                    <a:rPr lang="en-US" sz="1000" b="1" dirty="0" smtClean="0"/>
                    <a:t>L</a:t>
                  </a:r>
                  <a:r>
                    <a:rPr lang="vi-VN" sz="1000" b="1" dirty="0" smtClean="0"/>
                    <a:t>IN</a:t>
                  </a:r>
                  <a:r>
                    <a:rPr lang="en-US" sz="1000" b="1" dirty="0" smtClean="0"/>
                    <a:t> </a:t>
                  </a:r>
                  <a:r>
                    <a:rPr lang="en-US" sz="1000" b="1" dirty="0"/>
                    <a:t>NA    BẮC</a:t>
                  </a:r>
                </a:p>
              </p:txBody>
            </p:sp>
          </p:grpSp>
          <p:grpSp>
            <p:nvGrpSpPr>
              <p:cNvPr id="5182" name="Group 43"/>
              <p:cNvGrpSpPr>
                <a:grpSpLocks/>
              </p:cNvGrpSpPr>
              <p:nvPr/>
            </p:nvGrpSpPr>
            <p:grpSpPr bwMode="auto">
              <a:xfrm>
                <a:off x="3448" y="3128"/>
                <a:ext cx="844" cy="459"/>
                <a:chOff x="3448" y="3128"/>
                <a:chExt cx="844" cy="459"/>
              </a:xfrm>
            </p:grpSpPr>
            <p:sp>
              <p:nvSpPr>
                <p:cNvPr id="5199" name="Freeform 44"/>
                <p:cNvSpPr>
                  <a:spLocks/>
                </p:cNvSpPr>
                <p:nvPr/>
              </p:nvSpPr>
              <p:spPr bwMode="auto">
                <a:xfrm>
                  <a:off x="3448" y="3128"/>
                  <a:ext cx="650" cy="459"/>
                </a:xfrm>
                <a:custGeom>
                  <a:avLst/>
                  <a:gdLst>
                    <a:gd name="T0" fmla="*/ 0 w 813"/>
                    <a:gd name="T1" fmla="*/ 34 h 615"/>
                    <a:gd name="T2" fmla="*/ 82 w 813"/>
                    <a:gd name="T3" fmla="*/ 16 h 615"/>
                    <a:gd name="T4" fmla="*/ 177 w 813"/>
                    <a:gd name="T5" fmla="*/ 2 h 615"/>
                    <a:gd name="T6" fmla="*/ 273 w 813"/>
                    <a:gd name="T7" fmla="*/ 16 h 615"/>
                    <a:gd name="T8" fmla="*/ 403 w 813"/>
                    <a:gd name="T9" fmla="*/ 74 h 615"/>
                    <a:gd name="T10" fmla="*/ 485 w 813"/>
                    <a:gd name="T11" fmla="*/ 101 h 615"/>
                    <a:gd name="T12" fmla="*/ 590 w 813"/>
                    <a:gd name="T13" fmla="*/ 172 h 615"/>
                    <a:gd name="T14" fmla="*/ 638 w 813"/>
                    <a:gd name="T15" fmla="*/ 213 h 615"/>
                    <a:gd name="T16" fmla="*/ 628 w 813"/>
                    <a:gd name="T17" fmla="*/ 235 h 615"/>
                    <a:gd name="T18" fmla="*/ 624 w 813"/>
                    <a:gd name="T19" fmla="*/ 271 h 615"/>
                    <a:gd name="T20" fmla="*/ 600 w 813"/>
                    <a:gd name="T21" fmla="*/ 275 h 615"/>
                    <a:gd name="T22" fmla="*/ 571 w 813"/>
                    <a:gd name="T23" fmla="*/ 284 h 615"/>
                    <a:gd name="T24" fmla="*/ 508 w 813"/>
                    <a:gd name="T25" fmla="*/ 311 h 615"/>
                    <a:gd name="T26" fmla="*/ 489 w 813"/>
                    <a:gd name="T27" fmla="*/ 365 h 615"/>
                    <a:gd name="T28" fmla="*/ 446 w 813"/>
                    <a:gd name="T29" fmla="*/ 378 h 615"/>
                    <a:gd name="T30" fmla="*/ 432 w 813"/>
                    <a:gd name="T31" fmla="*/ 383 h 615"/>
                    <a:gd name="T32" fmla="*/ 427 w 813"/>
                    <a:gd name="T33" fmla="*/ 396 h 615"/>
                    <a:gd name="T34" fmla="*/ 417 w 813"/>
                    <a:gd name="T35" fmla="*/ 410 h 615"/>
                    <a:gd name="T36" fmla="*/ 408 w 813"/>
                    <a:gd name="T37" fmla="*/ 441 h 615"/>
                    <a:gd name="T38" fmla="*/ 379 w 813"/>
                    <a:gd name="T39" fmla="*/ 459 h 615"/>
                    <a:gd name="T40" fmla="*/ 326 w 813"/>
                    <a:gd name="T41" fmla="*/ 423 h 615"/>
                    <a:gd name="T42" fmla="*/ 283 w 813"/>
                    <a:gd name="T43" fmla="*/ 343 h 615"/>
                    <a:gd name="T44" fmla="*/ 273 w 813"/>
                    <a:gd name="T45" fmla="*/ 329 h 615"/>
                    <a:gd name="T46" fmla="*/ 259 w 813"/>
                    <a:gd name="T47" fmla="*/ 320 h 615"/>
                    <a:gd name="T48" fmla="*/ 211 w 813"/>
                    <a:gd name="T49" fmla="*/ 271 h 615"/>
                    <a:gd name="T50" fmla="*/ 168 w 813"/>
                    <a:gd name="T51" fmla="*/ 208 h 615"/>
                    <a:gd name="T52" fmla="*/ 110 w 813"/>
                    <a:gd name="T53" fmla="*/ 132 h 615"/>
                    <a:gd name="T54" fmla="*/ 96 w 813"/>
                    <a:gd name="T55" fmla="*/ 105 h 615"/>
                    <a:gd name="T56" fmla="*/ 67 w 813"/>
                    <a:gd name="T57" fmla="*/ 96 h 615"/>
                    <a:gd name="T58" fmla="*/ 38 w 813"/>
                    <a:gd name="T59" fmla="*/ 65 h 615"/>
                    <a:gd name="T60" fmla="*/ 0 w 813"/>
                    <a:gd name="T61" fmla="*/ 34 h 61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13" h="615">
                      <a:moveTo>
                        <a:pt x="0" y="45"/>
                      </a:moveTo>
                      <a:cubicBezTo>
                        <a:pt x="53" y="27"/>
                        <a:pt x="23" y="28"/>
                        <a:pt x="102" y="21"/>
                      </a:cubicBezTo>
                      <a:cubicBezTo>
                        <a:pt x="140" y="8"/>
                        <a:pt x="182" y="7"/>
                        <a:pt x="222" y="3"/>
                      </a:cubicBezTo>
                      <a:cubicBezTo>
                        <a:pt x="319" y="10"/>
                        <a:pt x="279" y="0"/>
                        <a:pt x="342" y="21"/>
                      </a:cubicBezTo>
                      <a:cubicBezTo>
                        <a:pt x="404" y="42"/>
                        <a:pt x="432" y="87"/>
                        <a:pt x="504" y="99"/>
                      </a:cubicBezTo>
                      <a:cubicBezTo>
                        <a:pt x="543" y="118"/>
                        <a:pt x="561" y="129"/>
                        <a:pt x="606" y="135"/>
                      </a:cubicBezTo>
                      <a:cubicBezTo>
                        <a:pt x="650" y="168"/>
                        <a:pt x="693" y="201"/>
                        <a:pt x="738" y="231"/>
                      </a:cubicBezTo>
                      <a:cubicBezTo>
                        <a:pt x="760" y="246"/>
                        <a:pt x="776" y="269"/>
                        <a:pt x="798" y="285"/>
                      </a:cubicBezTo>
                      <a:cubicBezTo>
                        <a:pt x="813" y="330"/>
                        <a:pt x="802" y="276"/>
                        <a:pt x="786" y="315"/>
                      </a:cubicBezTo>
                      <a:cubicBezTo>
                        <a:pt x="780" y="330"/>
                        <a:pt x="789" y="350"/>
                        <a:pt x="780" y="363"/>
                      </a:cubicBezTo>
                      <a:cubicBezTo>
                        <a:pt x="774" y="371"/>
                        <a:pt x="760" y="366"/>
                        <a:pt x="750" y="369"/>
                      </a:cubicBezTo>
                      <a:cubicBezTo>
                        <a:pt x="738" y="372"/>
                        <a:pt x="714" y="381"/>
                        <a:pt x="714" y="381"/>
                      </a:cubicBezTo>
                      <a:cubicBezTo>
                        <a:pt x="703" y="414"/>
                        <a:pt x="666" y="412"/>
                        <a:pt x="636" y="417"/>
                      </a:cubicBezTo>
                      <a:cubicBezTo>
                        <a:pt x="628" y="441"/>
                        <a:pt x="620" y="465"/>
                        <a:pt x="612" y="489"/>
                      </a:cubicBezTo>
                      <a:cubicBezTo>
                        <a:pt x="606" y="507"/>
                        <a:pt x="576" y="501"/>
                        <a:pt x="558" y="507"/>
                      </a:cubicBezTo>
                      <a:cubicBezTo>
                        <a:pt x="552" y="509"/>
                        <a:pt x="540" y="513"/>
                        <a:pt x="540" y="513"/>
                      </a:cubicBezTo>
                      <a:cubicBezTo>
                        <a:pt x="538" y="519"/>
                        <a:pt x="537" y="525"/>
                        <a:pt x="534" y="531"/>
                      </a:cubicBezTo>
                      <a:cubicBezTo>
                        <a:pt x="531" y="537"/>
                        <a:pt x="525" y="542"/>
                        <a:pt x="522" y="549"/>
                      </a:cubicBezTo>
                      <a:cubicBezTo>
                        <a:pt x="522" y="549"/>
                        <a:pt x="513" y="588"/>
                        <a:pt x="510" y="591"/>
                      </a:cubicBezTo>
                      <a:cubicBezTo>
                        <a:pt x="500" y="601"/>
                        <a:pt x="474" y="615"/>
                        <a:pt x="474" y="615"/>
                      </a:cubicBezTo>
                      <a:cubicBezTo>
                        <a:pt x="443" y="605"/>
                        <a:pt x="423" y="600"/>
                        <a:pt x="408" y="567"/>
                      </a:cubicBezTo>
                      <a:cubicBezTo>
                        <a:pt x="392" y="531"/>
                        <a:pt x="394" y="472"/>
                        <a:pt x="354" y="459"/>
                      </a:cubicBezTo>
                      <a:cubicBezTo>
                        <a:pt x="350" y="453"/>
                        <a:pt x="347" y="446"/>
                        <a:pt x="342" y="441"/>
                      </a:cubicBezTo>
                      <a:cubicBezTo>
                        <a:pt x="337" y="436"/>
                        <a:pt x="329" y="434"/>
                        <a:pt x="324" y="429"/>
                      </a:cubicBezTo>
                      <a:cubicBezTo>
                        <a:pt x="299" y="401"/>
                        <a:pt x="296" y="384"/>
                        <a:pt x="264" y="363"/>
                      </a:cubicBezTo>
                      <a:cubicBezTo>
                        <a:pt x="254" y="333"/>
                        <a:pt x="232" y="301"/>
                        <a:pt x="210" y="279"/>
                      </a:cubicBezTo>
                      <a:cubicBezTo>
                        <a:pt x="198" y="242"/>
                        <a:pt x="171" y="199"/>
                        <a:pt x="138" y="177"/>
                      </a:cubicBezTo>
                      <a:cubicBezTo>
                        <a:pt x="135" y="167"/>
                        <a:pt x="130" y="147"/>
                        <a:pt x="120" y="141"/>
                      </a:cubicBezTo>
                      <a:cubicBezTo>
                        <a:pt x="109" y="134"/>
                        <a:pt x="84" y="129"/>
                        <a:pt x="84" y="129"/>
                      </a:cubicBezTo>
                      <a:cubicBezTo>
                        <a:pt x="76" y="105"/>
                        <a:pt x="72" y="95"/>
                        <a:pt x="48" y="87"/>
                      </a:cubicBezTo>
                      <a:cubicBezTo>
                        <a:pt x="22" y="61"/>
                        <a:pt x="36" y="54"/>
                        <a:pt x="0" y="45"/>
                      </a:cubicBezTo>
                      <a:close/>
                    </a:path>
                  </a:pathLst>
                </a:custGeom>
                <a:solidFill>
                  <a:srgbClr val="55FB0B"/>
                </a:solidFill>
                <a:ln w="9525">
                  <a:solidFill>
                    <a:srgbClr val="4CEB05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689" y="3207"/>
                  <a:ext cx="603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000" b="1" dirty="0"/>
                    <a:t> CA RÔ </a:t>
                  </a:r>
                  <a:r>
                    <a:rPr lang="en-US" sz="1000" b="1" dirty="0" smtClean="0"/>
                    <a:t>L</a:t>
                  </a:r>
                  <a:r>
                    <a:rPr lang="vi-VN" sz="1000" b="1" dirty="0" smtClean="0"/>
                    <a:t>IN NA</a:t>
                  </a:r>
                  <a:r>
                    <a:rPr lang="en-US" sz="1000" b="1" dirty="0" smtClean="0"/>
                    <a:t>   </a:t>
                  </a:r>
                  <a:r>
                    <a:rPr lang="en-US" sz="1000" b="1" dirty="0"/>
                    <a:t>NAM </a:t>
                  </a:r>
                </a:p>
              </p:txBody>
            </p:sp>
          </p:grpSp>
          <p:grpSp>
            <p:nvGrpSpPr>
              <p:cNvPr id="5183" name="Group 46"/>
              <p:cNvGrpSpPr>
                <a:grpSpLocks/>
              </p:cNvGrpSpPr>
              <p:nvPr/>
            </p:nvGrpSpPr>
            <p:grpSpPr bwMode="auto">
              <a:xfrm>
                <a:off x="3354" y="3277"/>
                <a:ext cx="589" cy="647"/>
                <a:chOff x="3354" y="3277"/>
                <a:chExt cx="589" cy="647"/>
              </a:xfrm>
            </p:grpSpPr>
            <p:sp>
              <p:nvSpPr>
                <p:cNvPr id="5197" name="Freeform 47"/>
                <p:cNvSpPr>
                  <a:spLocks/>
                </p:cNvSpPr>
                <p:nvPr/>
              </p:nvSpPr>
              <p:spPr bwMode="auto">
                <a:xfrm>
                  <a:off x="3354" y="3277"/>
                  <a:ext cx="589" cy="647"/>
                </a:xfrm>
                <a:custGeom>
                  <a:avLst/>
                  <a:gdLst>
                    <a:gd name="T0" fmla="*/ 192 w 737"/>
                    <a:gd name="T1" fmla="*/ 4 h 870"/>
                    <a:gd name="T2" fmla="*/ 240 w 737"/>
                    <a:gd name="T3" fmla="*/ 40 h 870"/>
                    <a:gd name="T4" fmla="*/ 326 w 737"/>
                    <a:gd name="T5" fmla="*/ 107 h 870"/>
                    <a:gd name="T6" fmla="*/ 360 w 737"/>
                    <a:gd name="T7" fmla="*/ 161 h 870"/>
                    <a:gd name="T8" fmla="*/ 480 w 737"/>
                    <a:gd name="T9" fmla="*/ 294 h 870"/>
                    <a:gd name="T10" fmla="*/ 503 w 737"/>
                    <a:gd name="T11" fmla="*/ 344 h 870"/>
                    <a:gd name="T12" fmla="*/ 508 w 737"/>
                    <a:gd name="T13" fmla="*/ 370 h 870"/>
                    <a:gd name="T14" fmla="*/ 566 w 737"/>
                    <a:gd name="T15" fmla="*/ 411 h 870"/>
                    <a:gd name="T16" fmla="*/ 561 w 737"/>
                    <a:gd name="T17" fmla="*/ 460 h 870"/>
                    <a:gd name="T18" fmla="*/ 542 w 737"/>
                    <a:gd name="T19" fmla="*/ 482 h 870"/>
                    <a:gd name="T20" fmla="*/ 527 w 737"/>
                    <a:gd name="T21" fmla="*/ 509 h 870"/>
                    <a:gd name="T22" fmla="*/ 499 w 737"/>
                    <a:gd name="T23" fmla="*/ 602 h 870"/>
                    <a:gd name="T24" fmla="*/ 465 w 737"/>
                    <a:gd name="T25" fmla="*/ 611 h 870"/>
                    <a:gd name="T26" fmla="*/ 456 w 737"/>
                    <a:gd name="T27" fmla="*/ 598 h 870"/>
                    <a:gd name="T28" fmla="*/ 441 w 737"/>
                    <a:gd name="T29" fmla="*/ 625 h 870"/>
                    <a:gd name="T30" fmla="*/ 398 w 737"/>
                    <a:gd name="T31" fmla="*/ 647 h 870"/>
                    <a:gd name="T32" fmla="*/ 336 w 737"/>
                    <a:gd name="T33" fmla="*/ 634 h 870"/>
                    <a:gd name="T34" fmla="*/ 264 w 737"/>
                    <a:gd name="T35" fmla="*/ 607 h 870"/>
                    <a:gd name="T36" fmla="*/ 19 w 737"/>
                    <a:gd name="T37" fmla="*/ 598 h 870"/>
                    <a:gd name="T38" fmla="*/ 29 w 737"/>
                    <a:gd name="T39" fmla="*/ 567 h 870"/>
                    <a:gd name="T40" fmla="*/ 53 w 737"/>
                    <a:gd name="T41" fmla="*/ 509 h 870"/>
                    <a:gd name="T42" fmla="*/ 62 w 737"/>
                    <a:gd name="T43" fmla="*/ 482 h 870"/>
                    <a:gd name="T44" fmla="*/ 67 w 737"/>
                    <a:gd name="T45" fmla="*/ 469 h 870"/>
                    <a:gd name="T46" fmla="*/ 82 w 737"/>
                    <a:gd name="T47" fmla="*/ 357 h 870"/>
                    <a:gd name="T48" fmla="*/ 86 w 737"/>
                    <a:gd name="T49" fmla="*/ 125 h 870"/>
                    <a:gd name="T50" fmla="*/ 91 w 737"/>
                    <a:gd name="T51" fmla="*/ 22 h 870"/>
                    <a:gd name="T52" fmla="*/ 139 w 737"/>
                    <a:gd name="T53" fmla="*/ 13 h 870"/>
                    <a:gd name="T54" fmla="*/ 168 w 737"/>
                    <a:gd name="T55" fmla="*/ 0 h 870"/>
                    <a:gd name="T56" fmla="*/ 192 w 737"/>
                    <a:gd name="T57" fmla="*/ 4 h 87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37" h="870">
                      <a:moveTo>
                        <a:pt x="240" y="6"/>
                      </a:moveTo>
                      <a:cubicBezTo>
                        <a:pt x="283" y="20"/>
                        <a:pt x="269" y="33"/>
                        <a:pt x="300" y="54"/>
                      </a:cubicBezTo>
                      <a:cubicBezTo>
                        <a:pt x="321" y="86"/>
                        <a:pt x="375" y="122"/>
                        <a:pt x="408" y="144"/>
                      </a:cubicBezTo>
                      <a:cubicBezTo>
                        <a:pt x="423" y="173"/>
                        <a:pt x="423" y="198"/>
                        <a:pt x="450" y="216"/>
                      </a:cubicBezTo>
                      <a:cubicBezTo>
                        <a:pt x="475" y="291"/>
                        <a:pt x="520" y="369"/>
                        <a:pt x="600" y="396"/>
                      </a:cubicBezTo>
                      <a:cubicBezTo>
                        <a:pt x="618" y="423"/>
                        <a:pt x="618" y="420"/>
                        <a:pt x="630" y="462"/>
                      </a:cubicBezTo>
                      <a:cubicBezTo>
                        <a:pt x="633" y="474"/>
                        <a:pt x="630" y="487"/>
                        <a:pt x="636" y="498"/>
                      </a:cubicBezTo>
                      <a:cubicBezTo>
                        <a:pt x="658" y="535"/>
                        <a:pt x="678" y="532"/>
                        <a:pt x="708" y="552"/>
                      </a:cubicBezTo>
                      <a:cubicBezTo>
                        <a:pt x="729" y="583"/>
                        <a:pt x="737" y="595"/>
                        <a:pt x="702" y="618"/>
                      </a:cubicBezTo>
                      <a:cubicBezTo>
                        <a:pt x="687" y="663"/>
                        <a:pt x="709" y="609"/>
                        <a:pt x="678" y="648"/>
                      </a:cubicBezTo>
                      <a:cubicBezTo>
                        <a:pt x="670" y="658"/>
                        <a:pt x="666" y="672"/>
                        <a:pt x="660" y="684"/>
                      </a:cubicBezTo>
                      <a:cubicBezTo>
                        <a:pt x="643" y="717"/>
                        <a:pt x="636" y="773"/>
                        <a:pt x="624" y="810"/>
                      </a:cubicBezTo>
                      <a:cubicBezTo>
                        <a:pt x="623" y="812"/>
                        <a:pt x="592" y="819"/>
                        <a:pt x="582" y="822"/>
                      </a:cubicBezTo>
                      <a:cubicBezTo>
                        <a:pt x="578" y="816"/>
                        <a:pt x="577" y="804"/>
                        <a:pt x="570" y="804"/>
                      </a:cubicBezTo>
                      <a:cubicBezTo>
                        <a:pt x="559" y="804"/>
                        <a:pt x="556" y="836"/>
                        <a:pt x="552" y="840"/>
                      </a:cubicBezTo>
                      <a:cubicBezTo>
                        <a:pt x="531" y="861"/>
                        <a:pt x="521" y="862"/>
                        <a:pt x="498" y="870"/>
                      </a:cubicBezTo>
                      <a:cubicBezTo>
                        <a:pt x="475" y="835"/>
                        <a:pt x="458" y="839"/>
                        <a:pt x="420" y="852"/>
                      </a:cubicBezTo>
                      <a:cubicBezTo>
                        <a:pt x="390" y="837"/>
                        <a:pt x="358" y="835"/>
                        <a:pt x="330" y="816"/>
                      </a:cubicBezTo>
                      <a:cubicBezTo>
                        <a:pt x="226" y="824"/>
                        <a:pt x="128" y="809"/>
                        <a:pt x="24" y="804"/>
                      </a:cubicBezTo>
                      <a:cubicBezTo>
                        <a:pt x="9" y="760"/>
                        <a:pt x="0" y="771"/>
                        <a:pt x="36" y="762"/>
                      </a:cubicBezTo>
                      <a:cubicBezTo>
                        <a:pt x="43" y="734"/>
                        <a:pt x="57" y="712"/>
                        <a:pt x="66" y="684"/>
                      </a:cubicBezTo>
                      <a:cubicBezTo>
                        <a:pt x="70" y="672"/>
                        <a:pt x="74" y="660"/>
                        <a:pt x="78" y="648"/>
                      </a:cubicBezTo>
                      <a:cubicBezTo>
                        <a:pt x="80" y="642"/>
                        <a:pt x="84" y="630"/>
                        <a:pt x="84" y="630"/>
                      </a:cubicBezTo>
                      <a:cubicBezTo>
                        <a:pt x="97" y="504"/>
                        <a:pt x="90" y="554"/>
                        <a:pt x="102" y="480"/>
                      </a:cubicBezTo>
                      <a:cubicBezTo>
                        <a:pt x="98" y="377"/>
                        <a:pt x="88" y="270"/>
                        <a:pt x="108" y="168"/>
                      </a:cubicBezTo>
                      <a:cubicBezTo>
                        <a:pt x="110" y="122"/>
                        <a:pt x="95" y="72"/>
                        <a:pt x="114" y="30"/>
                      </a:cubicBezTo>
                      <a:cubicBezTo>
                        <a:pt x="122" y="11"/>
                        <a:pt x="155" y="24"/>
                        <a:pt x="174" y="18"/>
                      </a:cubicBezTo>
                      <a:cubicBezTo>
                        <a:pt x="199" y="10"/>
                        <a:pt x="187" y="16"/>
                        <a:pt x="210" y="0"/>
                      </a:cubicBezTo>
                      <a:cubicBezTo>
                        <a:pt x="236" y="6"/>
                        <a:pt x="226" y="6"/>
                        <a:pt x="240" y="6"/>
                      </a:cubicBezTo>
                      <a:close/>
                    </a:path>
                  </a:pathLst>
                </a:custGeom>
                <a:solidFill>
                  <a:srgbClr val="48E004"/>
                </a:solidFill>
                <a:ln w="9525">
                  <a:solidFill>
                    <a:srgbClr val="48E004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390" y="3482"/>
                  <a:ext cx="551" cy="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sz="1000" b="1"/>
                    <a:t> GIOOC GI A</a:t>
                  </a:r>
                </a:p>
              </p:txBody>
            </p:sp>
          </p:grpSp>
          <p:grpSp>
            <p:nvGrpSpPr>
              <p:cNvPr id="5184" name="Group 49"/>
              <p:cNvGrpSpPr>
                <a:grpSpLocks/>
              </p:cNvGrpSpPr>
              <p:nvPr/>
            </p:nvGrpSpPr>
            <p:grpSpPr bwMode="auto">
              <a:xfrm>
                <a:off x="4151" y="2023"/>
                <a:ext cx="560" cy="359"/>
                <a:chOff x="4151" y="2023"/>
                <a:chExt cx="560" cy="359"/>
              </a:xfrm>
            </p:grpSpPr>
            <p:sp>
              <p:nvSpPr>
                <p:cNvPr id="5195" name="Freeform 50"/>
                <p:cNvSpPr>
                  <a:spLocks/>
                </p:cNvSpPr>
                <p:nvPr/>
              </p:nvSpPr>
              <p:spPr bwMode="auto">
                <a:xfrm>
                  <a:off x="4151" y="2023"/>
                  <a:ext cx="542" cy="359"/>
                </a:xfrm>
                <a:custGeom>
                  <a:avLst/>
                  <a:gdLst>
                    <a:gd name="T0" fmla="*/ 0 w 678"/>
                    <a:gd name="T1" fmla="*/ 255 h 482"/>
                    <a:gd name="T2" fmla="*/ 29 w 678"/>
                    <a:gd name="T3" fmla="*/ 237 h 482"/>
                    <a:gd name="T4" fmla="*/ 34 w 678"/>
                    <a:gd name="T5" fmla="*/ 223 h 482"/>
                    <a:gd name="T6" fmla="*/ 58 w 678"/>
                    <a:gd name="T7" fmla="*/ 201 h 482"/>
                    <a:gd name="T8" fmla="*/ 120 w 678"/>
                    <a:gd name="T9" fmla="*/ 80 h 482"/>
                    <a:gd name="T10" fmla="*/ 130 w 678"/>
                    <a:gd name="T11" fmla="*/ 27 h 482"/>
                    <a:gd name="T12" fmla="*/ 144 w 678"/>
                    <a:gd name="T13" fmla="*/ 0 h 482"/>
                    <a:gd name="T14" fmla="*/ 273 w 678"/>
                    <a:gd name="T15" fmla="*/ 4 h 482"/>
                    <a:gd name="T16" fmla="*/ 326 w 678"/>
                    <a:gd name="T17" fmla="*/ 18 h 482"/>
                    <a:gd name="T18" fmla="*/ 456 w 678"/>
                    <a:gd name="T19" fmla="*/ 36 h 482"/>
                    <a:gd name="T20" fmla="*/ 542 w 678"/>
                    <a:gd name="T21" fmla="*/ 80 h 482"/>
                    <a:gd name="T22" fmla="*/ 484 w 678"/>
                    <a:gd name="T23" fmla="*/ 188 h 482"/>
                    <a:gd name="T24" fmla="*/ 465 w 678"/>
                    <a:gd name="T25" fmla="*/ 228 h 482"/>
                    <a:gd name="T26" fmla="*/ 456 w 678"/>
                    <a:gd name="T27" fmla="*/ 255 h 482"/>
                    <a:gd name="T28" fmla="*/ 417 w 678"/>
                    <a:gd name="T29" fmla="*/ 326 h 482"/>
                    <a:gd name="T30" fmla="*/ 389 w 678"/>
                    <a:gd name="T31" fmla="*/ 335 h 482"/>
                    <a:gd name="T32" fmla="*/ 374 w 678"/>
                    <a:gd name="T33" fmla="*/ 340 h 482"/>
                    <a:gd name="T34" fmla="*/ 321 w 678"/>
                    <a:gd name="T35" fmla="*/ 326 h 482"/>
                    <a:gd name="T36" fmla="*/ 293 w 678"/>
                    <a:gd name="T37" fmla="*/ 313 h 482"/>
                    <a:gd name="T38" fmla="*/ 216 w 678"/>
                    <a:gd name="T39" fmla="*/ 304 h 482"/>
                    <a:gd name="T40" fmla="*/ 149 w 678"/>
                    <a:gd name="T41" fmla="*/ 286 h 482"/>
                    <a:gd name="T42" fmla="*/ 120 w 678"/>
                    <a:gd name="T43" fmla="*/ 277 h 482"/>
                    <a:gd name="T44" fmla="*/ 106 w 678"/>
                    <a:gd name="T45" fmla="*/ 268 h 482"/>
                    <a:gd name="T46" fmla="*/ 48 w 678"/>
                    <a:gd name="T47" fmla="*/ 264 h 482"/>
                    <a:gd name="T48" fmla="*/ 0 w 678"/>
                    <a:gd name="T49" fmla="*/ 255 h 4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78" h="482">
                      <a:moveTo>
                        <a:pt x="0" y="342"/>
                      </a:moveTo>
                      <a:cubicBezTo>
                        <a:pt x="12" y="334"/>
                        <a:pt x="24" y="326"/>
                        <a:pt x="36" y="318"/>
                      </a:cubicBezTo>
                      <a:cubicBezTo>
                        <a:pt x="41" y="314"/>
                        <a:pt x="39" y="306"/>
                        <a:pt x="42" y="300"/>
                      </a:cubicBezTo>
                      <a:cubicBezTo>
                        <a:pt x="52" y="280"/>
                        <a:pt x="54" y="282"/>
                        <a:pt x="72" y="270"/>
                      </a:cubicBezTo>
                      <a:cubicBezTo>
                        <a:pt x="107" y="218"/>
                        <a:pt x="130" y="167"/>
                        <a:pt x="150" y="108"/>
                      </a:cubicBezTo>
                      <a:cubicBezTo>
                        <a:pt x="165" y="63"/>
                        <a:pt x="146" y="90"/>
                        <a:pt x="162" y="36"/>
                      </a:cubicBezTo>
                      <a:cubicBezTo>
                        <a:pt x="166" y="23"/>
                        <a:pt x="176" y="13"/>
                        <a:pt x="180" y="0"/>
                      </a:cubicBezTo>
                      <a:cubicBezTo>
                        <a:pt x="234" y="2"/>
                        <a:pt x="288" y="2"/>
                        <a:pt x="342" y="6"/>
                      </a:cubicBezTo>
                      <a:cubicBezTo>
                        <a:pt x="365" y="8"/>
                        <a:pt x="385" y="21"/>
                        <a:pt x="408" y="24"/>
                      </a:cubicBezTo>
                      <a:cubicBezTo>
                        <a:pt x="462" y="30"/>
                        <a:pt x="516" y="39"/>
                        <a:pt x="570" y="48"/>
                      </a:cubicBezTo>
                      <a:cubicBezTo>
                        <a:pt x="604" y="71"/>
                        <a:pt x="644" y="85"/>
                        <a:pt x="678" y="108"/>
                      </a:cubicBezTo>
                      <a:cubicBezTo>
                        <a:pt x="666" y="156"/>
                        <a:pt x="650" y="223"/>
                        <a:pt x="606" y="252"/>
                      </a:cubicBezTo>
                      <a:cubicBezTo>
                        <a:pt x="587" y="281"/>
                        <a:pt x="596" y="263"/>
                        <a:pt x="582" y="306"/>
                      </a:cubicBezTo>
                      <a:cubicBezTo>
                        <a:pt x="578" y="318"/>
                        <a:pt x="570" y="342"/>
                        <a:pt x="570" y="342"/>
                      </a:cubicBezTo>
                      <a:cubicBezTo>
                        <a:pt x="566" y="410"/>
                        <a:pt x="588" y="482"/>
                        <a:pt x="522" y="438"/>
                      </a:cubicBezTo>
                      <a:cubicBezTo>
                        <a:pt x="510" y="442"/>
                        <a:pt x="498" y="446"/>
                        <a:pt x="486" y="450"/>
                      </a:cubicBezTo>
                      <a:cubicBezTo>
                        <a:pt x="480" y="452"/>
                        <a:pt x="468" y="456"/>
                        <a:pt x="468" y="456"/>
                      </a:cubicBezTo>
                      <a:cubicBezTo>
                        <a:pt x="424" y="426"/>
                        <a:pt x="446" y="429"/>
                        <a:pt x="402" y="438"/>
                      </a:cubicBezTo>
                      <a:cubicBezTo>
                        <a:pt x="389" y="434"/>
                        <a:pt x="379" y="424"/>
                        <a:pt x="366" y="420"/>
                      </a:cubicBezTo>
                      <a:cubicBezTo>
                        <a:pt x="356" y="417"/>
                        <a:pt x="274" y="408"/>
                        <a:pt x="270" y="408"/>
                      </a:cubicBezTo>
                      <a:cubicBezTo>
                        <a:pt x="242" y="399"/>
                        <a:pt x="214" y="393"/>
                        <a:pt x="186" y="384"/>
                      </a:cubicBezTo>
                      <a:cubicBezTo>
                        <a:pt x="174" y="380"/>
                        <a:pt x="161" y="379"/>
                        <a:pt x="150" y="372"/>
                      </a:cubicBezTo>
                      <a:cubicBezTo>
                        <a:pt x="144" y="368"/>
                        <a:pt x="139" y="361"/>
                        <a:pt x="132" y="360"/>
                      </a:cubicBezTo>
                      <a:cubicBezTo>
                        <a:pt x="108" y="355"/>
                        <a:pt x="84" y="356"/>
                        <a:pt x="60" y="354"/>
                      </a:cubicBezTo>
                      <a:cubicBezTo>
                        <a:pt x="40" y="350"/>
                        <a:pt x="0" y="342"/>
                        <a:pt x="0" y="342"/>
                      </a:cubicBezTo>
                      <a:close/>
                    </a:path>
                  </a:pathLst>
                </a:custGeom>
                <a:solidFill>
                  <a:srgbClr val="FCB488"/>
                </a:solidFill>
                <a:ln w="9525">
                  <a:solidFill>
                    <a:srgbClr val="FCB48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6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242" y="2043"/>
                  <a:ext cx="46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sz="1000" b="1" dirty="0"/>
                    <a:t>PEN XIN        VA NI A</a:t>
                  </a:r>
                </a:p>
              </p:txBody>
            </p:sp>
          </p:grpSp>
          <p:grpSp>
            <p:nvGrpSpPr>
              <p:cNvPr id="5185" name="Group 52"/>
              <p:cNvGrpSpPr>
                <a:grpSpLocks/>
              </p:cNvGrpSpPr>
              <p:nvPr/>
            </p:nvGrpSpPr>
            <p:grpSpPr bwMode="auto">
              <a:xfrm>
                <a:off x="4813" y="1892"/>
                <a:ext cx="1043" cy="376"/>
                <a:chOff x="4813" y="1892"/>
                <a:chExt cx="1043" cy="376"/>
              </a:xfrm>
            </p:grpSpPr>
            <p:sp>
              <p:nvSpPr>
                <p:cNvPr id="519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872" y="2114"/>
                  <a:ext cx="984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sz="1000" b="1" dirty="0"/>
                    <a:t>3.  CON NET TI </a:t>
                  </a:r>
                  <a:r>
                    <a:rPr lang="en-US" sz="1000" b="1" dirty="0" smtClean="0"/>
                    <a:t>CUT`</a:t>
                  </a:r>
                  <a:endParaRPr lang="en-US" sz="1000" b="1" dirty="0"/>
                </a:p>
              </p:txBody>
            </p:sp>
            <p:grpSp>
              <p:nvGrpSpPr>
                <p:cNvPr id="5191" name="Group 54"/>
                <p:cNvGrpSpPr>
                  <a:grpSpLocks/>
                </p:cNvGrpSpPr>
                <p:nvPr/>
              </p:nvGrpSpPr>
              <p:grpSpPr bwMode="auto">
                <a:xfrm>
                  <a:off x="4813" y="1892"/>
                  <a:ext cx="318" cy="259"/>
                  <a:chOff x="4667" y="1847"/>
                  <a:chExt cx="325" cy="247"/>
                </a:xfrm>
              </p:grpSpPr>
              <p:sp>
                <p:nvSpPr>
                  <p:cNvPr id="5193" name="Freeform 55"/>
                  <p:cNvSpPr>
                    <a:spLocks/>
                  </p:cNvSpPr>
                  <p:nvPr/>
                </p:nvSpPr>
                <p:spPr bwMode="auto">
                  <a:xfrm>
                    <a:off x="4667" y="1847"/>
                    <a:ext cx="273" cy="220"/>
                  </a:xfrm>
                  <a:custGeom>
                    <a:avLst/>
                    <a:gdLst>
                      <a:gd name="T0" fmla="*/ 2 w 321"/>
                      <a:gd name="T1" fmla="*/ 204 h 310"/>
                      <a:gd name="T2" fmla="*/ 2 w 321"/>
                      <a:gd name="T3" fmla="*/ 119 h 310"/>
                      <a:gd name="T4" fmla="*/ 7 w 321"/>
                      <a:gd name="T5" fmla="*/ 72 h 310"/>
                      <a:gd name="T6" fmla="*/ 119 w 321"/>
                      <a:gd name="T7" fmla="*/ 17 h 310"/>
                      <a:gd name="T8" fmla="*/ 231 w 321"/>
                      <a:gd name="T9" fmla="*/ 0 h 310"/>
                      <a:gd name="T10" fmla="*/ 257 w 321"/>
                      <a:gd name="T11" fmla="*/ 38 h 310"/>
                      <a:gd name="T12" fmla="*/ 267 w 321"/>
                      <a:gd name="T13" fmla="*/ 64 h 310"/>
                      <a:gd name="T14" fmla="*/ 272 w 321"/>
                      <a:gd name="T15" fmla="*/ 77 h 310"/>
                      <a:gd name="T16" fmla="*/ 267 w 321"/>
                      <a:gd name="T17" fmla="*/ 115 h 310"/>
                      <a:gd name="T18" fmla="*/ 252 w 321"/>
                      <a:gd name="T19" fmla="*/ 119 h 310"/>
                      <a:gd name="T20" fmla="*/ 247 w 321"/>
                      <a:gd name="T21" fmla="*/ 132 h 310"/>
                      <a:gd name="T22" fmla="*/ 180 w 321"/>
                      <a:gd name="T23" fmla="*/ 145 h 310"/>
                      <a:gd name="T24" fmla="*/ 129 w 321"/>
                      <a:gd name="T25" fmla="*/ 166 h 310"/>
                      <a:gd name="T26" fmla="*/ 68 w 321"/>
                      <a:gd name="T27" fmla="*/ 187 h 310"/>
                      <a:gd name="T28" fmla="*/ 37 w 321"/>
                      <a:gd name="T29" fmla="*/ 217 h 310"/>
                      <a:gd name="T30" fmla="*/ 17 w 321"/>
                      <a:gd name="T31" fmla="*/ 213 h 310"/>
                      <a:gd name="T32" fmla="*/ 2 w 321"/>
                      <a:gd name="T33" fmla="*/ 204 h 31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321" h="310">
                        <a:moveTo>
                          <a:pt x="2" y="288"/>
                        </a:moveTo>
                        <a:cubicBezTo>
                          <a:pt x="16" y="193"/>
                          <a:pt x="2" y="310"/>
                          <a:pt x="2" y="168"/>
                        </a:cubicBezTo>
                        <a:cubicBezTo>
                          <a:pt x="2" y="146"/>
                          <a:pt x="4" y="124"/>
                          <a:pt x="8" y="102"/>
                        </a:cubicBezTo>
                        <a:cubicBezTo>
                          <a:pt x="22" y="23"/>
                          <a:pt x="64" y="30"/>
                          <a:pt x="140" y="24"/>
                        </a:cubicBezTo>
                        <a:cubicBezTo>
                          <a:pt x="184" y="15"/>
                          <a:pt x="227" y="6"/>
                          <a:pt x="272" y="0"/>
                        </a:cubicBezTo>
                        <a:cubicBezTo>
                          <a:pt x="306" y="11"/>
                          <a:pt x="288" y="0"/>
                          <a:pt x="302" y="54"/>
                        </a:cubicBezTo>
                        <a:cubicBezTo>
                          <a:pt x="305" y="66"/>
                          <a:pt x="310" y="78"/>
                          <a:pt x="314" y="90"/>
                        </a:cubicBezTo>
                        <a:cubicBezTo>
                          <a:pt x="316" y="96"/>
                          <a:pt x="320" y="108"/>
                          <a:pt x="320" y="108"/>
                        </a:cubicBezTo>
                        <a:cubicBezTo>
                          <a:pt x="318" y="126"/>
                          <a:pt x="321" y="145"/>
                          <a:pt x="314" y="162"/>
                        </a:cubicBezTo>
                        <a:cubicBezTo>
                          <a:pt x="312" y="168"/>
                          <a:pt x="300" y="164"/>
                          <a:pt x="296" y="168"/>
                        </a:cubicBezTo>
                        <a:cubicBezTo>
                          <a:pt x="292" y="172"/>
                          <a:pt x="294" y="182"/>
                          <a:pt x="290" y="186"/>
                        </a:cubicBezTo>
                        <a:cubicBezTo>
                          <a:pt x="271" y="205"/>
                          <a:pt x="238" y="199"/>
                          <a:pt x="212" y="204"/>
                        </a:cubicBezTo>
                        <a:cubicBezTo>
                          <a:pt x="192" y="214"/>
                          <a:pt x="172" y="225"/>
                          <a:pt x="152" y="234"/>
                        </a:cubicBezTo>
                        <a:cubicBezTo>
                          <a:pt x="125" y="246"/>
                          <a:pt x="104" y="248"/>
                          <a:pt x="80" y="264"/>
                        </a:cubicBezTo>
                        <a:cubicBezTo>
                          <a:pt x="72" y="288"/>
                          <a:pt x="68" y="298"/>
                          <a:pt x="44" y="306"/>
                        </a:cubicBezTo>
                        <a:cubicBezTo>
                          <a:pt x="36" y="304"/>
                          <a:pt x="27" y="305"/>
                          <a:pt x="20" y="300"/>
                        </a:cubicBezTo>
                        <a:cubicBezTo>
                          <a:pt x="0" y="286"/>
                          <a:pt x="16" y="274"/>
                          <a:pt x="2" y="288"/>
                        </a:cubicBezTo>
                        <a:close/>
                      </a:path>
                    </a:pathLst>
                  </a:custGeom>
                  <a:solidFill>
                    <a:srgbClr val="FDC21D"/>
                  </a:solidFill>
                  <a:ln w="9525">
                    <a:solidFill>
                      <a:srgbClr val="FDC21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94" name="Freeform 56"/>
                  <p:cNvSpPr>
                    <a:spLocks/>
                  </p:cNvSpPr>
                  <p:nvPr/>
                </p:nvSpPr>
                <p:spPr bwMode="auto">
                  <a:xfrm>
                    <a:off x="4728" y="1974"/>
                    <a:ext cx="264" cy="120"/>
                  </a:xfrm>
                  <a:custGeom>
                    <a:avLst/>
                    <a:gdLst>
                      <a:gd name="T0" fmla="*/ 0 w 264"/>
                      <a:gd name="T1" fmla="*/ 104 h 120"/>
                      <a:gd name="T2" fmla="*/ 16 w 264"/>
                      <a:gd name="T3" fmla="*/ 80 h 120"/>
                      <a:gd name="T4" fmla="*/ 72 w 264"/>
                      <a:gd name="T5" fmla="*/ 64 h 120"/>
                      <a:gd name="T6" fmla="*/ 168 w 264"/>
                      <a:gd name="T7" fmla="*/ 32 h 120"/>
                      <a:gd name="T8" fmla="*/ 240 w 264"/>
                      <a:gd name="T9" fmla="*/ 8 h 120"/>
                      <a:gd name="T10" fmla="*/ 264 w 264"/>
                      <a:gd name="T11" fmla="*/ 0 h 120"/>
                      <a:gd name="T12" fmla="*/ 256 w 264"/>
                      <a:gd name="T13" fmla="*/ 32 h 120"/>
                      <a:gd name="T14" fmla="*/ 208 w 264"/>
                      <a:gd name="T15" fmla="*/ 48 h 120"/>
                      <a:gd name="T16" fmla="*/ 96 w 264"/>
                      <a:gd name="T17" fmla="*/ 104 h 120"/>
                      <a:gd name="T18" fmla="*/ 48 w 264"/>
                      <a:gd name="T19" fmla="*/ 120 h 120"/>
                      <a:gd name="T20" fmla="*/ 0 w 264"/>
                      <a:gd name="T21" fmla="*/ 104 h 12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64" h="120">
                        <a:moveTo>
                          <a:pt x="0" y="104"/>
                        </a:moveTo>
                        <a:cubicBezTo>
                          <a:pt x="5" y="96"/>
                          <a:pt x="8" y="86"/>
                          <a:pt x="16" y="80"/>
                        </a:cubicBezTo>
                        <a:cubicBezTo>
                          <a:pt x="21" y="76"/>
                          <a:pt x="70" y="65"/>
                          <a:pt x="72" y="64"/>
                        </a:cubicBezTo>
                        <a:cubicBezTo>
                          <a:pt x="104" y="54"/>
                          <a:pt x="136" y="43"/>
                          <a:pt x="168" y="32"/>
                        </a:cubicBezTo>
                        <a:cubicBezTo>
                          <a:pt x="192" y="24"/>
                          <a:pt x="216" y="16"/>
                          <a:pt x="240" y="8"/>
                        </a:cubicBezTo>
                        <a:cubicBezTo>
                          <a:pt x="248" y="5"/>
                          <a:pt x="264" y="0"/>
                          <a:pt x="264" y="0"/>
                        </a:cubicBezTo>
                        <a:cubicBezTo>
                          <a:pt x="261" y="11"/>
                          <a:pt x="264" y="25"/>
                          <a:pt x="256" y="32"/>
                        </a:cubicBezTo>
                        <a:cubicBezTo>
                          <a:pt x="243" y="43"/>
                          <a:pt x="208" y="48"/>
                          <a:pt x="208" y="48"/>
                        </a:cubicBezTo>
                        <a:cubicBezTo>
                          <a:pt x="183" y="86"/>
                          <a:pt x="138" y="90"/>
                          <a:pt x="96" y="104"/>
                        </a:cubicBezTo>
                        <a:cubicBezTo>
                          <a:pt x="80" y="109"/>
                          <a:pt x="48" y="120"/>
                          <a:pt x="48" y="120"/>
                        </a:cubicBezTo>
                        <a:cubicBezTo>
                          <a:pt x="10" y="111"/>
                          <a:pt x="26" y="117"/>
                          <a:pt x="0" y="104"/>
                        </a:cubicBezTo>
                        <a:close/>
                      </a:path>
                    </a:pathLst>
                  </a:custGeom>
                  <a:solidFill>
                    <a:srgbClr val="FDC2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92" name="Oval 57"/>
                <p:cNvSpPr>
                  <a:spLocks noChangeArrowheads="1"/>
                </p:cNvSpPr>
                <p:nvPr/>
              </p:nvSpPr>
              <p:spPr bwMode="auto">
                <a:xfrm>
                  <a:off x="4869" y="1947"/>
                  <a:ext cx="120" cy="107"/>
                </a:xfrm>
                <a:prstGeom prst="ellipse">
                  <a:avLst/>
                </a:prstGeom>
                <a:solidFill>
                  <a:srgbClr val="FDC21D"/>
                </a:solidFill>
                <a:ln w="9525">
                  <a:solidFill>
                    <a:srgbClr val="FDC21D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sz="1200" b="1">
                      <a:latin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5186" name="Group 58"/>
              <p:cNvGrpSpPr>
                <a:grpSpLocks/>
              </p:cNvGrpSpPr>
              <p:nvPr/>
            </p:nvGrpSpPr>
            <p:grpSpPr bwMode="auto">
              <a:xfrm>
                <a:off x="5017" y="1876"/>
                <a:ext cx="690" cy="213"/>
                <a:chOff x="5017" y="1876"/>
                <a:chExt cx="690" cy="213"/>
              </a:xfrm>
            </p:grpSpPr>
            <p:sp>
              <p:nvSpPr>
                <p:cNvPr id="5187" name="Freeform 59"/>
                <p:cNvSpPr>
                  <a:spLocks/>
                </p:cNvSpPr>
                <p:nvPr/>
              </p:nvSpPr>
              <p:spPr bwMode="auto">
                <a:xfrm>
                  <a:off x="5017" y="1876"/>
                  <a:ext cx="211" cy="141"/>
                </a:xfrm>
                <a:custGeom>
                  <a:avLst/>
                  <a:gdLst>
                    <a:gd name="T0" fmla="*/ 0 w 264"/>
                    <a:gd name="T1" fmla="*/ 25 h 190"/>
                    <a:gd name="T2" fmla="*/ 77 w 264"/>
                    <a:gd name="T3" fmla="*/ 16 h 190"/>
                    <a:gd name="T4" fmla="*/ 173 w 264"/>
                    <a:gd name="T5" fmla="*/ 16 h 190"/>
                    <a:gd name="T6" fmla="*/ 211 w 264"/>
                    <a:gd name="T7" fmla="*/ 96 h 190"/>
                    <a:gd name="T8" fmla="*/ 197 w 264"/>
                    <a:gd name="T9" fmla="*/ 101 h 190"/>
                    <a:gd name="T10" fmla="*/ 182 w 264"/>
                    <a:gd name="T11" fmla="*/ 96 h 190"/>
                    <a:gd name="T12" fmla="*/ 125 w 264"/>
                    <a:gd name="T13" fmla="*/ 137 h 190"/>
                    <a:gd name="T14" fmla="*/ 67 w 264"/>
                    <a:gd name="T15" fmla="*/ 141 h 190"/>
                    <a:gd name="T16" fmla="*/ 43 w 264"/>
                    <a:gd name="T17" fmla="*/ 114 h 190"/>
                    <a:gd name="T18" fmla="*/ 24 w 264"/>
                    <a:gd name="T19" fmla="*/ 70 h 190"/>
                    <a:gd name="T20" fmla="*/ 0 w 264"/>
                    <a:gd name="T21" fmla="*/ 25 h 1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4" h="190">
                      <a:moveTo>
                        <a:pt x="0" y="34"/>
                      </a:moveTo>
                      <a:cubicBezTo>
                        <a:pt x="44" y="28"/>
                        <a:pt x="53" y="15"/>
                        <a:pt x="96" y="22"/>
                      </a:cubicBezTo>
                      <a:cubicBezTo>
                        <a:pt x="136" y="20"/>
                        <a:pt x="183" y="0"/>
                        <a:pt x="216" y="22"/>
                      </a:cubicBezTo>
                      <a:cubicBezTo>
                        <a:pt x="222" y="26"/>
                        <a:pt x="258" y="113"/>
                        <a:pt x="264" y="130"/>
                      </a:cubicBezTo>
                      <a:cubicBezTo>
                        <a:pt x="258" y="132"/>
                        <a:pt x="252" y="136"/>
                        <a:pt x="246" y="136"/>
                      </a:cubicBezTo>
                      <a:cubicBezTo>
                        <a:pt x="240" y="136"/>
                        <a:pt x="234" y="128"/>
                        <a:pt x="228" y="130"/>
                      </a:cubicBezTo>
                      <a:cubicBezTo>
                        <a:pt x="200" y="139"/>
                        <a:pt x="179" y="168"/>
                        <a:pt x="156" y="184"/>
                      </a:cubicBezTo>
                      <a:cubicBezTo>
                        <a:pt x="130" y="175"/>
                        <a:pt x="109" y="182"/>
                        <a:pt x="84" y="190"/>
                      </a:cubicBezTo>
                      <a:cubicBezTo>
                        <a:pt x="40" y="175"/>
                        <a:pt x="45" y="190"/>
                        <a:pt x="54" y="154"/>
                      </a:cubicBezTo>
                      <a:cubicBezTo>
                        <a:pt x="48" y="131"/>
                        <a:pt x="37" y="116"/>
                        <a:pt x="30" y="94"/>
                      </a:cubicBezTo>
                      <a:cubicBezTo>
                        <a:pt x="23" y="37"/>
                        <a:pt x="38" y="53"/>
                        <a:pt x="0" y="34"/>
                      </a:cubicBezTo>
                      <a:close/>
                    </a:path>
                  </a:pathLst>
                </a:custGeom>
                <a:solidFill>
                  <a:srgbClr val="D19C05"/>
                </a:solidFill>
                <a:ln w="9525">
                  <a:solidFill>
                    <a:srgbClr val="ECC004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5097" y="1993"/>
                  <a:ext cx="610" cy="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000" b="1"/>
                    <a:t>2. RỐT AILEN</a:t>
                  </a:r>
                </a:p>
              </p:txBody>
            </p:sp>
            <p:sp>
              <p:nvSpPr>
                <p:cNvPr id="5189" name="Oval 61"/>
                <p:cNvSpPr>
                  <a:spLocks noChangeArrowheads="1"/>
                </p:cNvSpPr>
                <p:nvPr/>
              </p:nvSpPr>
              <p:spPr bwMode="auto">
                <a:xfrm>
                  <a:off x="5097" y="1921"/>
                  <a:ext cx="77" cy="71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19C0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E3A905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sz="1200" b="1">
                      <a:latin typeface="Arial" charset="0"/>
                    </a:rPr>
                    <a:t>2</a:t>
                  </a:r>
                </a:p>
              </p:txBody>
            </p:sp>
          </p:grpSp>
        </p:grpSp>
        <p:sp>
          <p:nvSpPr>
            <p:cNvPr id="2" name="Rectangle 1"/>
            <p:cNvSpPr/>
            <p:nvPr/>
          </p:nvSpPr>
          <p:spPr>
            <a:xfrm>
              <a:off x="3886200" y="6373906"/>
              <a:ext cx="50475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</a:rPr>
                <a:t>LƯỢC ĐỒ 13 THUỘC ĐỊA  ANH Ở BẮC MĨ</a:t>
              </a:r>
              <a:endParaRPr lang="en-US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7732059" y="4697506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000" b="1"/>
          </a:p>
        </p:txBody>
      </p:sp>
      <p:sp>
        <p:nvSpPr>
          <p:cNvPr id="147518" name="AutoShape 62"/>
          <p:cNvSpPr>
            <a:spLocks noChangeArrowheads="1"/>
          </p:cNvSpPr>
          <p:nvPr/>
        </p:nvSpPr>
        <p:spPr bwMode="auto">
          <a:xfrm>
            <a:off x="7493790" y="2757061"/>
            <a:ext cx="152400" cy="152400"/>
          </a:xfrm>
          <a:custGeom>
            <a:avLst/>
            <a:gdLst>
              <a:gd name="T0" fmla="*/ 76200 w 21600"/>
              <a:gd name="T1" fmla="*/ 0 h 21600"/>
              <a:gd name="T2" fmla="*/ 22317 w 21600"/>
              <a:gd name="T3" fmla="*/ 22317 h 21600"/>
              <a:gd name="T4" fmla="*/ 0 w 21600"/>
              <a:gd name="T5" fmla="*/ 76200 h 21600"/>
              <a:gd name="T6" fmla="*/ 22317 w 21600"/>
              <a:gd name="T7" fmla="*/ 130083 h 21600"/>
              <a:gd name="T8" fmla="*/ 76200 w 21600"/>
              <a:gd name="T9" fmla="*/ 152400 h 21600"/>
              <a:gd name="T10" fmla="*/ 130083 w 21600"/>
              <a:gd name="T11" fmla="*/ 130083 h 21600"/>
              <a:gd name="T12" fmla="*/ 152400 w 21600"/>
              <a:gd name="T13" fmla="*/ 76200 h 21600"/>
              <a:gd name="T14" fmla="*/ 130083 w 21600"/>
              <a:gd name="T15" fmla="*/ 2231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551" y="13370"/>
                </a:moveTo>
                <a:cubicBezTo>
                  <a:pt x="16913" y="12561"/>
                  <a:pt x="17100" y="11685"/>
                  <a:pt x="17100" y="10800"/>
                </a:cubicBezTo>
                <a:cubicBezTo>
                  <a:pt x="17100" y="7320"/>
                  <a:pt x="14279" y="4500"/>
                  <a:pt x="10800" y="4500"/>
                </a:cubicBezTo>
                <a:cubicBezTo>
                  <a:pt x="9914" y="4499"/>
                  <a:pt x="9038" y="4686"/>
                  <a:pt x="8229" y="5048"/>
                </a:cubicBezTo>
                <a:lnTo>
                  <a:pt x="16551" y="13370"/>
                </a:lnTo>
                <a:close/>
                <a:moveTo>
                  <a:pt x="5048" y="8229"/>
                </a:moveTo>
                <a:cubicBezTo>
                  <a:pt x="4686" y="9038"/>
                  <a:pt x="4500" y="9914"/>
                  <a:pt x="4500" y="10799"/>
                </a:cubicBezTo>
                <a:cubicBezTo>
                  <a:pt x="4500" y="14279"/>
                  <a:pt x="7320" y="17100"/>
                  <a:pt x="10800" y="17100"/>
                </a:cubicBezTo>
                <a:cubicBezTo>
                  <a:pt x="11685" y="17100"/>
                  <a:pt x="12561" y="16913"/>
                  <a:pt x="13370" y="16551"/>
                </a:cubicBezTo>
                <a:lnTo>
                  <a:pt x="5048" y="822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519" name="AutoShape 63"/>
          <p:cNvSpPr>
            <a:spLocks noChangeArrowheads="1"/>
          </p:cNvSpPr>
          <p:nvPr/>
        </p:nvSpPr>
        <p:spPr bwMode="auto">
          <a:xfrm>
            <a:off x="8123643" y="2381345"/>
            <a:ext cx="152400" cy="152400"/>
          </a:xfrm>
          <a:custGeom>
            <a:avLst/>
            <a:gdLst>
              <a:gd name="T0" fmla="*/ 76200 w 21600"/>
              <a:gd name="T1" fmla="*/ 0 h 21600"/>
              <a:gd name="T2" fmla="*/ 22317 w 21600"/>
              <a:gd name="T3" fmla="*/ 22317 h 21600"/>
              <a:gd name="T4" fmla="*/ 0 w 21600"/>
              <a:gd name="T5" fmla="*/ 76200 h 21600"/>
              <a:gd name="T6" fmla="*/ 22317 w 21600"/>
              <a:gd name="T7" fmla="*/ 130083 h 21600"/>
              <a:gd name="T8" fmla="*/ 76200 w 21600"/>
              <a:gd name="T9" fmla="*/ 152400 h 21600"/>
              <a:gd name="T10" fmla="*/ 130083 w 21600"/>
              <a:gd name="T11" fmla="*/ 130083 h 21600"/>
              <a:gd name="T12" fmla="*/ 152400 w 21600"/>
              <a:gd name="T13" fmla="*/ 76200 h 21600"/>
              <a:gd name="T14" fmla="*/ 130083 w 21600"/>
              <a:gd name="T15" fmla="*/ 2231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551" y="13370"/>
                </a:moveTo>
                <a:cubicBezTo>
                  <a:pt x="16913" y="12561"/>
                  <a:pt x="17100" y="11685"/>
                  <a:pt x="17100" y="10800"/>
                </a:cubicBezTo>
                <a:cubicBezTo>
                  <a:pt x="17100" y="7320"/>
                  <a:pt x="14279" y="4500"/>
                  <a:pt x="10800" y="4500"/>
                </a:cubicBezTo>
                <a:cubicBezTo>
                  <a:pt x="9914" y="4499"/>
                  <a:pt x="9038" y="4686"/>
                  <a:pt x="8229" y="5048"/>
                </a:cubicBezTo>
                <a:lnTo>
                  <a:pt x="16551" y="13370"/>
                </a:lnTo>
                <a:close/>
                <a:moveTo>
                  <a:pt x="5048" y="8229"/>
                </a:moveTo>
                <a:cubicBezTo>
                  <a:pt x="4686" y="9038"/>
                  <a:pt x="4500" y="9914"/>
                  <a:pt x="4500" y="10799"/>
                </a:cubicBezTo>
                <a:cubicBezTo>
                  <a:pt x="4500" y="14279"/>
                  <a:pt x="7320" y="17100"/>
                  <a:pt x="10800" y="17100"/>
                </a:cubicBezTo>
                <a:cubicBezTo>
                  <a:pt x="11685" y="17100"/>
                  <a:pt x="12561" y="16913"/>
                  <a:pt x="13370" y="16551"/>
                </a:cubicBezTo>
                <a:lnTo>
                  <a:pt x="5048" y="822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520" name="AutoShape 64"/>
          <p:cNvSpPr>
            <a:spLocks noChangeArrowheads="1"/>
          </p:cNvSpPr>
          <p:nvPr/>
        </p:nvSpPr>
        <p:spPr bwMode="auto">
          <a:xfrm>
            <a:off x="7815570" y="3060906"/>
            <a:ext cx="152400" cy="304800"/>
          </a:xfrm>
          <a:prstGeom prst="triangle">
            <a:avLst>
              <a:gd name="adj" fmla="val 50000"/>
            </a:avLst>
          </a:prstGeom>
          <a:solidFill>
            <a:srgbClr val="5266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VNI-Helve" pitchFamily="2" charset="0"/>
            </a:endParaRPr>
          </a:p>
        </p:txBody>
      </p:sp>
      <p:grpSp>
        <p:nvGrpSpPr>
          <p:cNvPr id="147521" name="Group 65"/>
          <p:cNvGrpSpPr>
            <a:grpSpLocks/>
          </p:cNvGrpSpPr>
          <p:nvPr/>
        </p:nvGrpSpPr>
        <p:grpSpPr bwMode="auto">
          <a:xfrm rot="233466">
            <a:off x="6418717" y="4386819"/>
            <a:ext cx="279400" cy="381000"/>
            <a:chOff x="2592" y="3216"/>
            <a:chExt cx="221" cy="341"/>
          </a:xfrm>
        </p:grpSpPr>
        <p:sp>
          <p:nvSpPr>
            <p:cNvPr id="5170" name="AutoShape 66"/>
            <p:cNvSpPr>
              <a:spLocks noChangeArrowheads="1"/>
            </p:cNvSpPr>
            <p:nvPr/>
          </p:nvSpPr>
          <p:spPr bwMode="auto">
            <a:xfrm rot="-9527446">
              <a:off x="2592" y="3216"/>
              <a:ext cx="173" cy="341"/>
            </a:xfrm>
            <a:prstGeom prst="lightningBol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" name="AutoShape 67"/>
            <p:cNvSpPr>
              <a:spLocks noChangeArrowheads="1"/>
            </p:cNvSpPr>
            <p:nvPr/>
          </p:nvSpPr>
          <p:spPr bwMode="auto">
            <a:xfrm rot="-9527446">
              <a:off x="2640" y="3216"/>
              <a:ext cx="173" cy="341"/>
            </a:xfrm>
            <a:prstGeom prst="lightningBol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524" name="Group 68"/>
          <p:cNvGrpSpPr>
            <a:grpSpLocks/>
          </p:cNvGrpSpPr>
          <p:nvPr/>
        </p:nvGrpSpPr>
        <p:grpSpPr bwMode="auto">
          <a:xfrm>
            <a:off x="6198900" y="5081587"/>
            <a:ext cx="228600" cy="381000"/>
            <a:chOff x="3024" y="2880"/>
            <a:chExt cx="221" cy="341"/>
          </a:xfrm>
        </p:grpSpPr>
        <p:sp>
          <p:nvSpPr>
            <p:cNvPr id="5168" name="AutoShape 69"/>
            <p:cNvSpPr>
              <a:spLocks noChangeArrowheads="1"/>
            </p:cNvSpPr>
            <p:nvPr/>
          </p:nvSpPr>
          <p:spPr bwMode="auto">
            <a:xfrm rot="-9527446">
              <a:off x="3024" y="2880"/>
              <a:ext cx="173" cy="341"/>
            </a:xfrm>
            <a:prstGeom prst="lightningBol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9" name="AutoShape 70"/>
            <p:cNvSpPr>
              <a:spLocks noChangeArrowheads="1"/>
            </p:cNvSpPr>
            <p:nvPr/>
          </p:nvSpPr>
          <p:spPr bwMode="auto">
            <a:xfrm rot="-9527446">
              <a:off x="3072" y="2880"/>
              <a:ext cx="173" cy="341"/>
            </a:xfrm>
            <a:prstGeom prst="lightningBol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527" name="Group 71"/>
          <p:cNvGrpSpPr>
            <a:grpSpLocks/>
          </p:cNvGrpSpPr>
          <p:nvPr/>
        </p:nvGrpSpPr>
        <p:grpSpPr bwMode="auto">
          <a:xfrm>
            <a:off x="5759467" y="5497638"/>
            <a:ext cx="228600" cy="381000"/>
            <a:chOff x="2304" y="3504"/>
            <a:chExt cx="221" cy="341"/>
          </a:xfrm>
        </p:grpSpPr>
        <p:sp>
          <p:nvSpPr>
            <p:cNvPr id="5166" name="AutoShape 72"/>
            <p:cNvSpPr>
              <a:spLocks noChangeArrowheads="1"/>
            </p:cNvSpPr>
            <p:nvPr/>
          </p:nvSpPr>
          <p:spPr bwMode="auto">
            <a:xfrm rot="-9527446">
              <a:off x="2304" y="3504"/>
              <a:ext cx="173" cy="341"/>
            </a:xfrm>
            <a:prstGeom prst="lightningBol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AutoShape 73"/>
            <p:cNvSpPr>
              <a:spLocks noChangeArrowheads="1"/>
            </p:cNvSpPr>
            <p:nvPr/>
          </p:nvSpPr>
          <p:spPr bwMode="auto">
            <a:xfrm rot="-9527446">
              <a:off x="2352" y="3504"/>
              <a:ext cx="173" cy="341"/>
            </a:xfrm>
            <a:prstGeom prst="lightningBol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530" name="AutoShape 74"/>
          <p:cNvSpPr>
            <a:spLocks noChangeArrowheads="1"/>
          </p:cNvSpPr>
          <p:nvPr/>
        </p:nvSpPr>
        <p:spPr bwMode="auto">
          <a:xfrm>
            <a:off x="7447270" y="340298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5266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VNI-Helve" pitchFamily="2" charset="0"/>
            </a:endParaRPr>
          </a:p>
        </p:txBody>
      </p:sp>
      <p:grpSp>
        <p:nvGrpSpPr>
          <p:cNvPr id="147531" name="Group 75"/>
          <p:cNvGrpSpPr>
            <a:grpSpLocks/>
          </p:cNvGrpSpPr>
          <p:nvPr/>
        </p:nvGrpSpPr>
        <p:grpSpPr bwMode="auto">
          <a:xfrm>
            <a:off x="6965989" y="4169977"/>
            <a:ext cx="228600" cy="381000"/>
            <a:chOff x="3024" y="2880"/>
            <a:chExt cx="221" cy="341"/>
          </a:xfrm>
        </p:grpSpPr>
        <p:sp>
          <p:nvSpPr>
            <p:cNvPr id="5164" name="AutoShape 76"/>
            <p:cNvSpPr>
              <a:spLocks noChangeArrowheads="1"/>
            </p:cNvSpPr>
            <p:nvPr/>
          </p:nvSpPr>
          <p:spPr bwMode="auto">
            <a:xfrm rot="-9527446">
              <a:off x="3024" y="2880"/>
              <a:ext cx="173" cy="341"/>
            </a:xfrm>
            <a:prstGeom prst="lightningBol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5" name="AutoShape 77"/>
            <p:cNvSpPr>
              <a:spLocks noChangeArrowheads="1"/>
            </p:cNvSpPr>
            <p:nvPr/>
          </p:nvSpPr>
          <p:spPr bwMode="auto">
            <a:xfrm rot="-9527446">
              <a:off x="3072" y="2880"/>
              <a:ext cx="173" cy="341"/>
            </a:xfrm>
            <a:prstGeom prst="lightningBol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534" name="Group 78"/>
          <p:cNvGrpSpPr>
            <a:grpSpLocks/>
          </p:cNvGrpSpPr>
          <p:nvPr/>
        </p:nvGrpSpPr>
        <p:grpSpPr bwMode="auto">
          <a:xfrm>
            <a:off x="5689630" y="5070475"/>
            <a:ext cx="152400" cy="342900"/>
            <a:chOff x="1056" y="3552"/>
            <a:chExt cx="480" cy="600"/>
          </a:xfrm>
        </p:grpSpPr>
        <p:sp>
          <p:nvSpPr>
            <p:cNvPr id="5161" name="AutoShape 79"/>
            <p:cNvSpPr>
              <a:spLocks noChangeArrowheads="1"/>
            </p:cNvSpPr>
            <p:nvPr/>
          </p:nvSpPr>
          <p:spPr bwMode="auto">
            <a:xfrm rot="-1798741">
              <a:off x="1056" y="3552"/>
              <a:ext cx="240" cy="369"/>
            </a:xfrm>
            <a:prstGeom prst="moon">
              <a:avLst>
                <a:gd name="adj" fmla="val 50000"/>
              </a:avLst>
            </a:prstGeom>
            <a:solidFill>
              <a:srgbClr val="FF99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AutoShape 80"/>
            <p:cNvSpPr>
              <a:spLocks noChangeArrowheads="1"/>
            </p:cNvSpPr>
            <p:nvPr/>
          </p:nvSpPr>
          <p:spPr bwMode="auto">
            <a:xfrm rot="-8833668">
              <a:off x="1296" y="3552"/>
              <a:ext cx="240" cy="369"/>
            </a:xfrm>
            <a:prstGeom prst="moon">
              <a:avLst>
                <a:gd name="adj" fmla="val 42144"/>
              </a:avLst>
            </a:prstGeom>
            <a:solidFill>
              <a:srgbClr val="FF99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3" name="Oval 81"/>
            <p:cNvSpPr>
              <a:spLocks noChangeArrowheads="1"/>
            </p:cNvSpPr>
            <p:nvPr/>
          </p:nvSpPr>
          <p:spPr bwMode="auto">
            <a:xfrm>
              <a:off x="1056" y="3644"/>
              <a:ext cx="432" cy="508"/>
            </a:xfrm>
            <a:prstGeom prst="ellipse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538" name="Group 82"/>
          <p:cNvGrpSpPr>
            <a:grpSpLocks/>
          </p:cNvGrpSpPr>
          <p:nvPr/>
        </p:nvGrpSpPr>
        <p:grpSpPr bwMode="auto">
          <a:xfrm>
            <a:off x="5393098" y="5726595"/>
            <a:ext cx="152400" cy="342900"/>
            <a:chOff x="1056" y="3552"/>
            <a:chExt cx="480" cy="600"/>
          </a:xfrm>
        </p:grpSpPr>
        <p:sp>
          <p:nvSpPr>
            <p:cNvPr id="5158" name="AutoShape 83"/>
            <p:cNvSpPr>
              <a:spLocks noChangeArrowheads="1"/>
            </p:cNvSpPr>
            <p:nvPr/>
          </p:nvSpPr>
          <p:spPr bwMode="auto">
            <a:xfrm rot="-1798741">
              <a:off x="1056" y="3552"/>
              <a:ext cx="240" cy="369"/>
            </a:xfrm>
            <a:prstGeom prst="moon">
              <a:avLst>
                <a:gd name="adj" fmla="val 50000"/>
              </a:avLst>
            </a:prstGeom>
            <a:solidFill>
              <a:srgbClr val="FF99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AutoShape 84"/>
            <p:cNvSpPr>
              <a:spLocks noChangeArrowheads="1"/>
            </p:cNvSpPr>
            <p:nvPr/>
          </p:nvSpPr>
          <p:spPr bwMode="auto">
            <a:xfrm rot="-8833668">
              <a:off x="1296" y="3552"/>
              <a:ext cx="240" cy="369"/>
            </a:xfrm>
            <a:prstGeom prst="moon">
              <a:avLst>
                <a:gd name="adj" fmla="val 42144"/>
              </a:avLst>
            </a:prstGeom>
            <a:solidFill>
              <a:srgbClr val="FF99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Oval 85"/>
            <p:cNvSpPr>
              <a:spLocks noChangeArrowheads="1"/>
            </p:cNvSpPr>
            <p:nvPr/>
          </p:nvSpPr>
          <p:spPr bwMode="auto">
            <a:xfrm>
              <a:off x="1056" y="3644"/>
              <a:ext cx="432" cy="508"/>
            </a:xfrm>
            <a:prstGeom prst="ellipse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6" name="Group 86"/>
          <p:cNvGrpSpPr>
            <a:grpSpLocks/>
          </p:cNvGrpSpPr>
          <p:nvPr/>
        </p:nvGrpSpPr>
        <p:grpSpPr bwMode="auto">
          <a:xfrm>
            <a:off x="7448263" y="4784725"/>
            <a:ext cx="1447800" cy="1524000"/>
            <a:chOff x="4560" y="2976"/>
            <a:chExt cx="912" cy="960"/>
          </a:xfrm>
        </p:grpSpPr>
        <p:sp>
          <p:nvSpPr>
            <p:cNvPr id="5144" name="Rectangle 87"/>
            <p:cNvSpPr>
              <a:spLocks noChangeArrowheads="1"/>
            </p:cNvSpPr>
            <p:nvPr/>
          </p:nvSpPr>
          <p:spPr bwMode="auto">
            <a:xfrm>
              <a:off x="4560" y="2976"/>
              <a:ext cx="896" cy="960"/>
            </a:xfrm>
            <a:prstGeom prst="rect">
              <a:avLst/>
            </a:prstGeom>
            <a:solidFill>
              <a:srgbClr val="AFEE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AutoShape 88"/>
            <p:cNvSpPr>
              <a:spLocks noChangeArrowheads="1"/>
            </p:cNvSpPr>
            <p:nvPr/>
          </p:nvSpPr>
          <p:spPr bwMode="auto">
            <a:xfrm>
              <a:off x="4608" y="3168"/>
              <a:ext cx="96" cy="192"/>
            </a:xfrm>
            <a:prstGeom prst="triangle">
              <a:avLst>
                <a:gd name="adj" fmla="val 50000"/>
              </a:avLst>
            </a:prstGeom>
            <a:solidFill>
              <a:srgbClr val="5266F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latin typeface="VNI-Helve" pitchFamily="2" charset="0"/>
              </a:endParaRPr>
            </a:p>
          </p:txBody>
        </p:sp>
        <p:sp>
          <p:nvSpPr>
            <p:cNvPr id="5146" name="AutoShape 89"/>
            <p:cNvSpPr>
              <a:spLocks noChangeArrowheads="1"/>
            </p:cNvSpPr>
            <p:nvPr/>
          </p:nvSpPr>
          <p:spPr bwMode="auto">
            <a:xfrm>
              <a:off x="4608" y="3008"/>
              <a:ext cx="96" cy="96"/>
            </a:xfrm>
            <a:custGeom>
              <a:avLst/>
              <a:gdLst>
                <a:gd name="T0" fmla="*/ 48 w 21600"/>
                <a:gd name="T1" fmla="*/ 0 h 21600"/>
                <a:gd name="T2" fmla="*/ 14 w 21600"/>
                <a:gd name="T3" fmla="*/ 14 h 21600"/>
                <a:gd name="T4" fmla="*/ 0 w 21600"/>
                <a:gd name="T5" fmla="*/ 48 h 21600"/>
                <a:gd name="T6" fmla="*/ 14 w 21600"/>
                <a:gd name="T7" fmla="*/ 82 h 21600"/>
                <a:gd name="T8" fmla="*/ 48 w 21600"/>
                <a:gd name="T9" fmla="*/ 96 h 21600"/>
                <a:gd name="T10" fmla="*/ 82 w 21600"/>
                <a:gd name="T11" fmla="*/ 82 h 21600"/>
                <a:gd name="T12" fmla="*/ 96 w 21600"/>
                <a:gd name="T13" fmla="*/ 48 h 21600"/>
                <a:gd name="T14" fmla="*/ 82 w 21600"/>
                <a:gd name="T15" fmla="*/ 1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551" y="13370"/>
                  </a:moveTo>
                  <a:cubicBezTo>
                    <a:pt x="16913" y="12561"/>
                    <a:pt x="17100" y="11685"/>
                    <a:pt x="17100" y="10800"/>
                  </a:cubicBezTo>
                  <a:cubicBezTo>
                    <a:pt x="17100" y="7320"/>
                    <a:pt x="14279" y="4500"/>
                    <a:pt x="10800" y="4500"/>
                  </a:cubicBezTo>
                  <a:cubicBezTo>
                    <a:pt x="9914" y="4499"/>
                    <a:pt x="9038" y="4686"/>
                    <a:pt x="8229" y="5048"/>
                  </a:cubicBezTo>
                  <a:lnTo>
                    <a:pt x="16551" y="13370"/>
                  </a:lnTo>
                  <a:close/>
                  <a:moveTo>
                    <a:pt x="5048" y="8229"/>
                  </a:moveTo>
                  <a:cubicBezTo>
                    <a:pt x="4686" y="9038"/>
                    <a:pt x="4500" y="9914"/>
                    <a:pt x="4500" y="10799"/>
                  </a:cubicBezTo>
                  <a:cubicBezTo>
                    <a:pt x="4500" y="14279"/>
                    <a:pt x="7320" y="17100"/>
                    <a:pt x="10800" y="17100"/>
                  </a:cubicBezTo>
                  <a:cubicBezTo>
                    <a:pt x="11685" y="17100"/>
                    <a:pt x="12561" y="16913"/>
                    <a:pt x="13370" y="16551"/>
                  </a:cubicBezTo>
                  <a:lnTo>
                    <a:pt x="5048" y="82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7" name="Group 90"/>
            <p:cNvGrpSpPr>
              <a:grpSpLocks/>
            </p:cNvGrpSpPr>
            <p:nvPr/>
          </p:nvGrpSpPr>
          <p:grpSpPr bwMode="auto">
            <a:xfrm>
              <a:off x="4584" y="3408"/>
              <a:ext cx="144" cy="240"/>
              <a:chOff x="3024" y="2880"/>
              <a:chExt cx="221" cy="341"/>
            </a:xfrm>
          </p:grpSpPr>
          <p:sp>
            <p:nvSpPr>
              <p:cNvPr id="5156" name="AutoShape 91"/>
              <p:cNvSpPr>
                <a:spLocks noChangeArrowheads="1"/>
              </p:cNvSpPr>
              <p:nvPr/>
            </p:nvSpPr>
            <p:spPr bwMode="auto">
              <a:xfrm rot="-9527446">
                <a:off x="3024" y="2880"/>
                <a:ext cx="173" cy="341"/>
              </a:xfrm>
              <a:prstGeom prst="lightningBol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AutoShape 92"/>
              <p:cNvSpPr>
                <a:spLocks noChangeArrowheads="1"/>
              </p:cNvSpPr>
              <p:nvPr/>
            </p:nvSpPr>
            <p:spPr bwMode="auto">
              <a:xfrm rot="-9527446">
                <a:off x="3072" y="2880"/>
                <a:ext cx="173" cy="341"/>
              </a:xfrm>
              <a:prstGeom prst="lightningBol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48" name="Group 93"/>
            <p:cNvGrpSpPr>
              <a:grpSpLocks/>
            </p:cNvGrpSpPr>
            <p:nvPr/>
          </p:nvGrpSpPr>
          <p:grpSpPr bwMode="auto">
            <a:xfrm>
              <a:off x="4608" y="3688"/>
              <a:ext cx="96" cy="216"/>
              <a:chOff x="1056" y="3552"/>
              <a:chExt cx="480" cy="600"/>
            </a:xfrm>
          </p:grpSpPr>
          <p:sp>
            <p:nvSpPr>
              <p:cNvPr id="5153" name="AutoShape 94"/>
              <p:cNvSpPr>
                <a:spLocks noChangeArrowheads="1"/>
              </p:cNvSpPr>
              <p:nvPr/>
            </p:nvSpPr>
            <p:spPr bwMode="auto">
              <a:xfrm rot="-1798741">
                <a:off x="1056" y="3552"/>
                <a:ext cx="240" cy="369"/>
              </a:xfrm>
              <a:prstGeom prst="moon">
                <a:avLst>
                  <a:gd name="adj" fmla="val 50000"/>
                </a:avLst>
              </a:prstGeom>
              <a:solidFill>
                <a:srgbClr val="FF993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AutoShape 95"/>
              <p:cNvSpPr>
                <a:spLocks noChangeArrowheads="1"/>
              </p:cNvSpPr>
              <p:nvPr/>
            </p:nvSpPr>
            <p:spPr bwMode="auto">
              <a:xfrm rot="-8833668">
                <a:off x="1296" y="3552"/>
                <a:ext cx="240" cy="369"/>
              </a:xfrm>
              <a:prstGeom prst="moon">
                <a:avLst>
                  <a:gd name="adj" fmla="val 42144"/>
                </a:avLst>
              </a:prstGeom>
              <a:solidFill>
                <a:srgbClr val="FF993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" name="Oval 96"/>
              <p:cNvSpPr>
                <a:spLocks noChangeArrowheads="1"/>
              </p:cNvSpPr>
              <p:nvPr/>
            </p:nvSpPr>
            <p:spPr bwMode="auto">
              <a:xfrm>
                <a:off x="1056" y="3644"/>
                <a:ext cx="432" cy="508"/>
              </a:xfrm>
              <a:prstGeom prst="ellipse">
                <a:avLst/>
              </a:prstGeom>
              <a:solidFill>
                <a:srgbClr val="FF9933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9" name="Text Box 97"/>
            <p:cNvSpPr txBox="1">
              <a:spLocks noChangeArrowheads="1"/>
            </p:cNvSpPr>
            <p:nvPr/>
          </p:nvSpPr>
          <p:spPr bwMode="auto">
            <a:xfrm>
              <a:off x="4712" y="3725"/>
              <a:ext cx="60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/>
                <a:t>Chăn nuôi</a:t>
              </a:r>
            </a:p>
          </p:txBody>
        </p:sp>
        <p:sp>
          <p:nvSpPr>
            <p:cNvPr id="5150" name="Text Box 98"/>
            <p:cNvSpPr txBox="1">
              <a:spLocks noChangeArrowheads="1"/>
            </p:cNvSpPr>
            <p:nvPr/>
          </p:nvSpPr>
          <p:spPr bwMode="auto">
            <a:xfrm>
              <a:off x="4736" y="3000"/>
              <a:ext cx="72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 dirty="0" err="1"/>
                <a:t>C.Tr</a:t>
              </a:r>
              <a:r>
                <a:rPr lang="en-US" sz="1400" b="1" dirty="0"/>
                <a:t>  </a:t>
              </a:r>
              <a:r>
                <a:rPr lang="en-US" sz="1400" b="1" dirty="0" err="1"/>
                <a:t>thủ</a:t>
              </a:r>
              <a:r>
                <a:rPr lang="en-US" sz="1400" b="1" dirty="0"/>
                <a:t> </a:t>
              </a:r>
              <a:r>
                <a:rPr lang="en-US" sz="1400" b="1" dirty="0" err="1"/>
                <a:t>công</a:t>
              </a:r>
              <a:endParaRPr lang="en-US" sz="1400" b="1" dirty="0"/>
            </a:p>
          </p:txBody>
        </p:sp>
        <p:sp>
          <p:nvSpPr>
            <p:cNvPr id="5151" name="Text Box 99"/>
            <p:cNvSpPr txBox="1">
              <a:spLocks noChangeArrowheads="1"/>
            </p:cNvSpPr>
            <p:nvPr/>
          </p:nvSpPr>
          <p:spPr bwMode="auto">
            <a:xfrm>
              <a:off x="4752" y="3216"/>
              <a:ext cx="72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 b="1"/>
                <a:t>N.M đóng tàu</a:t>
              </a:r>
            </a:p>
          </p:txBody>
        </p:sp>
        <p:sp>
          <p:nvSpPr>
            <p:cNvPr id="5152" name="Text Box 100"/>
            <p:cNvSpPr txBox="1">
              <a:spLocks noChangeArrowheads="1"/>
            </p:cNvSpPr>
            <p:nvPr/>
          </p:nvSpPr>
          <p:spPr bwMode="auto">
            <a:xfrm>
              <a:off x="4760" y="3480"/>
              <a:ext cx="43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/>
                <a:t>Đồn điền</a:t>
              </a:r>
            </a:p>
          </p:txBody>
        </p:sp>
      </p:grpSp>
      <p:sp>
        <p:nvSpPr>
          <p:cNvPr id="147557" name="AutoShape 101"/>
          <p:cNvSpPr>
            <a:spLocks noChangeArrowheads="1"/>
          </p:cNvSpPr>
          <p:nvPr/>
        </p:nvSpPr>
        <p:spPr bwMode="auto">
          <a:xfrm>
            <a:off x="7983051" y="2632997"/>
            <a:ext cx="152400" cy="152400"/>
          </a:xfrm>
          <a:custGeom>
            <a:avLst/>
            <a:gdLst>
              <a:gd name="T0" fmla="*/ 76200 w 21600"/>
              <a:gd name="T1" fmla="*/ 0 h 21600"/>
              <a:gd name="T2" fmla="*/ 22317 w 21600"/>
              <a:gd name="T3" fmla="*/ 22317 h 21600"/>
              <a:gd name="T4" fmla="*/ 0 w 21600"/>
              <a:gd name="T5" fmla="*/ 76200 h 21600"/>
              <a:gd name="T6" fmla="*/ 22317 w 21600"/>
              <a:gd name="T7" fmla="*/ 130083 h 21600"/>
              <a:gd name="T8" fmla="*/ 76200 w 21600"/>
              <a:gd name="T9" fmla="*/ 152400 h 21600"/>
              <a:gd name="T10" fmla="*/ 130083 w 21600"/>
              <a:gd name="T11" fmla="*/ 130083 h 21600"/>
              <a:gd name="T12" fmla="*/ 152400 w 21600"/>
              <a:gd name="T13" fmla="*/ 76200 h 21600"/>
              <a:gd name="T14" fmla="*/ 130083 w 21600"/>
              <a:gd name="T15" fmla="*/ 2231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551" y="13370"/>
                </a:moveTo>
                <a:cubicBezTo>
                  <a:pt x="16913" y="12561"/>
                  <a:pt x="17100" y="11685"/>
                  <a:pt x="17100" y="10800"/>
                </a:cubicBezTo>
                <a:cubicBezTo>
                  <a:pt x="17100" y="7320"/>
                  <a:pt x="14279" y="4500"/>
                  <a:pt x="10800" y="4500"/>
                </a:cubicBezTo>
                <a:cubicBezTo>
                  <a:pt x="9914" y="4499"/>
                  <a:pt x="9038" y="4686"/>
                  <a:pt x="8229" y="5048"/>
                </a:cubicBezTo>
                <a:lnTo>
                  <a:pt x="16551" y="13370"/>
                </a:lnTo>
                <a:close/>
                <a:moveTo>
                  <a:pt x="5048" y="8229"/>
                </a:moveTo>
                <a:cubicBezTo>
                  <a:pt x="4686" y="9038"/>
                  <a:pt x="4500" y="9914"/>
                  <a:pt x="4500" y="10799"/>
                </a:cubicBezTo>
                <a:cubicBezTo>
                  <a:pt x="4500" y="14279"/>
                  <a:pt x="7320" y="17100"/>
                  <a:pt x="10800" y="17100"/>
                </a:cubicBezTo>
                <a:cubicBezTo>
                  <a:pt x="11685" y="17100"/>
                  <a:pt x="12561" y="16913"/>
                  <a:pt x="13370" y="16551"/>
                </a:cubicBezTo>
                <a:lnTo>
                  <a:pt x="5048" y="822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Rectangle 10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Text Box 105"/>
          <p:cNvSpPr txBox="1">
            <a:spLocks noChangeArrowheads="1"/>
          </p:cNvSpPr>
          <p:nvPr/>
        </p:nvSpPr>
        <p:spPr bwMode="auto">
          <a:xfrm>
            <a:off x="1524000" y="0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CHIẾN TRANH GIÀNH ĐỘC LẬP CỦA CÁC THUỘC ĐỊA ANH Ở BẮC MĨ</a:t>
            </a:r>
          </a:p>
        </p:txBody>
      </p:sp>
      <p:sp>
        <p:nvSpPr>
          <p:cNvPr id="5140" name="Text Box 106"/>
          <p:cNvSpPr txBox="1"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Bài 30 -</a:t>
            </a:r>
          </a:p>
        </p:txBody>
      </p:sp>
      <p:sp>
        <p:nvSpPr>
          <p:cNvPr id="5143" name="Text Box 110"/>
          <p:cNvSpPr txBox="1">
            <a:spLocks noChangeArrowheads="1"/>
          </p:cNvSpPr>
          <p:nvPr/>
        </p:nvSpPr>
        <p:spPr bwMode="auto">
          <a:xfrm>
            <a:off x="0" y="838200"/>
            <a:ext cx="69776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  <a:r>
              <a:rPr lang="en-US" sz="2400" b="1" dirty="0" err="1">
                <a:solidFill>
                  <a:srgbClr val="C00000"/>
                </a:solidFill>
              </a:rPr>
              <a:t>Sự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phát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triển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của</a:t>
            </a:r>
            <a:r>
              <a:rPr lang="en-US" sz="2400" b="1" dirty="0">
                <a:solidFill>
                  <a:srgbClr val="C00000"/>
                </a:solidFill>
              </a:rPr>
              <a:t> CNTB ở </a:t>
            </a:r>
            <a:r>
              <a:rPr lang="en-US" sz="2400" b="1" dirty="0" err="1">
                <a:solidFill>
                  <a:srgbClr val="C00000"/>
                </a:solidFill>
              </a:rPr>
              <a:t>Bắc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Mĩ</a:t>
            </a:r>
            <a:r>
              <a:rPr lang="en-US" sz="2400" b="1" dirty="0">
                <a:solidFill>
                  <a:srgbClr val="C00000"/>
                </a:solidFill>
              </a:rPr>
              <a:t>. </a:t>
            </a:r>
            <a:r>
              <a:rPr lang="en-US" sz="2400" b="1" dirty="0" err="1">
                <a:solidFill>
                  <a:srgbClr val="C00000"/>
                </a:solidFill>
              </a:rPr>
              <a:t>Nguyên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nhân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bùng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nổ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tranh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4" name="Cloud 103"/>
          <p:cNvSpPr/>
          <p:nvPr/>
        </p:nvSpPr>
        <p:spPr bwMode="auto">
          <a:xfrm>
            <a:off x="108370" y="2104006"/>
            <a:ext cx="4114006" cy="2240758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chemeClr val="accent1"/>
                </a:solidFill>
              </a:rPr>
              <a:t>Nền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kinh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tế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của</a:t>
            </a:r>
            <a:r>
              <a:rPr lang="en-US" sz="2400" b="1" dirty="0" smtClean="0">
                <a:solidFill>
                  <a:schemeClr val="accent1"/>
                </a:solidFill>
              </a:rPr>
              <a:t> 13 </a:t>
            </a:r>
            <a:r>
              <a:rPr lang="en-US" sz="2400" b="1" dirty="0" err="1" smtClean="0">
                <a:solidFill>
                  <a:schemeClr val="accent1"/>
                </a:solidFill>
              </a:rPr>
              <a:t>thuộc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địa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đến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giữa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thế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kỉ</a:t>
            </a:r>
            <a:r>
              <a:rPr lang="en-US" sz="2400" b="1" dirty="0" smtClean="0">
                <a:solidFill>
                  <a:schemeClr val="accent1"/>
                </a:solidFill>
              </a:rPr>
              <a:t> XVIII </a:t>
            </a:r>
            <a:r>
              <a:rPr lang="en-US" sz="2400" b="1" dirty="0" err="1" smtClean="0">
                <a:solidFill>
                  <a:schemeClr val="accent1"/>
                </a:solidFill>
              </a:rPr>
              <a:t>phát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triển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như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thế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nào</a:t>
            </a:r>
            <a:r>
              <a:rPr lang="en-US" sz="2400" b="1" dirty="0" smtClean="0">
                <a:solidFill>
                  <a:schemeClr val="accent1"/>
                </a:solidFill>
              </a:rPr>
              <a:t>?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21624" y="1658070"/>
            <a:ext cx="33320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accent1"/>
                </a:solidFill>
              </a:rPr>
              <a:t>-</a:t>
            </a:r>
            <a:r>
              <a:rPr lang="en-US" sz="2200" b="1" dirty="0" err="1" smtClean="0">
                <a:solidFill>
                  <a:schemeClr val="accent1"/>
                </a:solidFill>
              </a:rPr>
              <a:t>Giữa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thế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kỉ</a:t>
            </a:r>
            <a:r>
              <a:rPr lang="en-US" sz="2200" b="1" dirty="0" smtClean="0">
                <a:solidFill>
                  <a:schemeClr val="accent1"/>
                </a:solidFill>
              </a:rPr>
              <a:t> XVIII, </a:t>
            </a:r>
            <a:r>
              <a:rPr lang="en-US" sz="2200" b="1" dirty="0" err="1" smtClean="0">
                <a:solidFill>
                  <a:schemeClr val="accent1"/>
                </a:solidFill>
              </a:rPr>
              <a:t>nền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công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t</a:t>
            </a:r>
            <a:r>
              <a:rPr lang="en-US" sz="2200" b="1" dirty="0" err="1" smtClean="0">
                <a:solidFill>
                  <a:schemeClr val="accent1"/>
                </a:solidFill>
              </a:rPr>
              <a:t>hương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nghiệp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tư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bản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chủ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nghĩa</a:t>
            </a:r>
            <a:r>
              <a:rPr lang="en-US" sz="2200" b="1" dirty="0" smtClean="0">
                <a:solidFill>
                  <a:schemeClr val="accent1"/>
                </a:solidFill>
              </a:rPr>
              <a:t> ở </a:t>
            </a:r>
            <a:r>
              <a:rPr lang="en-US" sz="2200" b="1" dirty="0" err="1" smtClean="0">
                <a:solidFill>
                  <a:schemeClr val="accent1"/>
                </a:solidFill>
              </a:rPr>
              <a:t>đây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rất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phát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triển</a:t>
            </a:r>
            <a:r>
              <a:rPr lang="en-US" sz="2200" b="1" dirty="0" smtClean="0">
                <a:solidFill>
                  <a:schemeClr val="accent1"/>
                </a:solidFill>
              </a:rPr>
              <a:t>.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106" name="Cloud 105"/>
          <p:cNvSpPr/>
          <p:nvPr/>
        </p:nvSpPr>
        <p:spPr bwMode="auto">
          <a:xfrm>
            <a:off x="76200" y="3646770"/>
            <a:ext cx="4114006" cy="1819276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chemeClr val="accent1"/>
                </a:solidFill>
              </a:rPr>
              <a:t>Sự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phát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triển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kinh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tế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của</a:t>
            </a:r>
            <a:r>
              <a:rPr lang="en-US" sz="2400" b="1" dirty="0" smtClean="0">
                <a:solidFill>
                  <a:schemeClr val="accent1"/>
                </a:solidFill>
              </a:rPr>
              <a:t> 13 </a:t>
            </a:r>
            <a:r>
              <a:rPr lang="en-US" sz="2400" b="1" dirty="0" err="1" smtClean="0">
                <a:solidFill>
                  <a:schemeClr val="accent1"/>
                </a:solidFill>
              </a:rPr>
              <a:t>thuộc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địa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đặt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ra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yêu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cầu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gì</a:t>
            </a:r>
            <a:r>
              <a:rPr lang="en-US" sz="2400" b="1" dirty="0" smtClean="0">
                <a:solidFill>
                  <a:schemeClr val="accent1"/>
                </a:solidFill>
              </a:rPr>
              <a:t>?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67620" y="3189362"/>
            <a:ext cx="33320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accent1"/>
                </a:solidFill>
              </a:rPr>
              <a:t>-</a:t>
            </a:r>
            <a:r>
              <a:rPr lang="en-US" sz="2200" b="1" dirty="0" err="1" smtClean="0">
                <a:solidFill>
                  <a:schemeClr val="accent1"/>
                </a:solidFill>
              </a:rPr>
              <a:t>Yêu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cầu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tự</a:t>
            </a:r>
            <a:r>
              <a:rPr lang="en-US" sz="2200" b="1" dirty="0" smtClean="0">
                <a:solidFill>
                  <a:schemeClr val="accent1"/>
                </a:solidFill>
              </a:rPr>
              <a:t> do </a:t>
            </a:r>
            <a:r>
              <a:rPr lang="en-US" sz="2200" b="1" dirty="0" err="1" smtClean="0">
                <a:solidFill>
                  <a:schemeClr val="accent1"/>
                </a:solidFill>
              </a:rPr>
              <a:t>sản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xuất</a:t>
            </a:r>
            <a:r>
              <a:rPr lang="en-US" sz="2200" b="1" dirty="0" smtClean="0">
                <a:solidFill>
                  <a:schemeClr val="accent1"/>
                </a:solidFill>
              </a:rPr>
              <a:t>, </a:t>
            </a:r>
            <a:r>
              <a:rPr lang="en-US" sz="2200" b="1" dirty="0" err="1" smtClean="0">
                <a:solidFill>
                  <a:schemeClr val="accent1"/>
                </a:solidFill>
              </a:rPr>
              <a:t>buôn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bán</a:t>
            </a:r>
            <a:r>
              <a:rPr lang="en-US" sz="2200" b="1" dirty="0" smtClean="0">
                <a:solidFill>
                  <a:schemeClr val="accent1"/>
                </a:solidFill>
              </a:rPr>
              <a:t>, </a:t>
            </a:r>
            <a:r>
              <a:rPr lang="en-US" sz="2200" b="1" dirty="0" err="1" smtClean="0">
                <a:solidFill>
                  <a:schemeClr val="accent1"/>
                </a:solidFill>
              </a:rPr>
              <a:t>mở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mang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kinh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tế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về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phía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tây</a:t>
            </a:r>
            <a:r>
              <a:rPr lang="en-US" sz="2200" b="1" dirty="0" smtClean="0">
                <a:solidFill>
                  <a:schemeClr val="accent1"/>
                </a:solidFill>
              </a:rPr>
              <a:t>.</a:t>
            </a:r>
          </a:p>
          <a:p>
            <a:pPr algn="just"/>
            <a:r>
              <a:rPr lang="en-US" sz="2200" b="1" dirty="0" smtClean="0">
                <a:solidFill>
                  <a:schemeClr val="accent1"/>
                </a:solidFill>
              </a:rPr>
              <a:t>-</a:t>
            </a:r>
            <a:r>
              <a:rPr lang="en-US" sz="2200" b="1" dirty="0" err="1" smtClean="0">
                <a:solidFill>
                  <a:schemeClr val="accent1"/>
                </a:solidFill>
              </a:rPr>
              <a:t>Sự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phát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triển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kinh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tế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công,nông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nghiệp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thúc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đẩy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thương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nghiệp,giao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thông</a:t>
            </a:r>
            <a:r>
              <a:rPr lang="en-US" sz="2200" b="1" dirty="0" smtClean="0">
                <a:solidFill>
                  <a:schemeClr val="accent1"/>
                </a:solidFill>
              </a:rPr>
              <a:t>,</a:t>
            </a:r>
          </a:p>
          <a:p>
            <a:pPr algn="just"/>
            <a:r>
              <a:rPr lang="en-US" sz="2200" b="1" dirty="0" err="1">
                <a:solidFill>
                  <a:schemeClr val="accent1"/>
                </a:solidFill>
              </a:rPr>
              <a:t>t</a:t>
            </a:r>
            <a:r>
              <a:rPr lang="en-US" sz="2200" b="1" dirty="0" err="1" smtClean="0">
                <a:solidFill>
                  <a:schemeClr val="accent1"/>
                </a:solidFill>
              </a:rPr>
              <a:t>hông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tin,thống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nhất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thị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</a:p>
          <a:p>
            <a:pPr algn="just"/>
            <a:r>
              <a:rPr lang="en-US" sz="2200" b="1" dirty="0" err="1">
                <a:solidFill>
                  <a:schemeClr val="accent1"/>
                </a:solidFill>
              </a:rPr>
              <a:t>t</a:t>
            </a:r>
            <a:r>
              <a:rPr lang="en-US" sz="2200" b="1" dirty="0" err="1" smtClean="0">
                <a:solidFill>
                  <a:schemeClr val="accent1"/>
                </a:solidFill>
              </a:rPr>
              <a:t>rường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ngôn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ngữ</a:t>
            </a:r>
            <a:r>
              <a:rPr lang="en-US" sz="2200" b="1" dirty="0" smtClean="0">
                <a:solidFill>
                  <a:schemeClr val="accent1"/>
                </a:solidFill>
              </a:rPr>
              <a:t>.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103" name="AutoShape 62"/>
          <p:cNvSpPr>
            <a:spLocks noChangeArrowheads="1"/>
          </p:cNvSpPr>
          <p:nvPr/>
        </p:nvSpPr>
        <p:spPr bwMode="auto">
          <a:xfrm>
            <a:off x="7079962" y="3277761"/>
            <a:ext cx="152400" cy="152400"/>
          </a:xfrm>
          <a:custGeom>
            <a:avLst/>
            <a:gdLst>
              <a:gd name="T0" fmla="*/ 76200 w 21600"/>
              <a:gd name="T1" fmla="*/ 0 h 21600"/>
              <a:gd name="T2" fmla="*/ 22317 w 21600"/>
              <a:gd name="T3" fmla="*/ 22317 h 21600"/>
              <a:gd name="T4" fmla="*/ 0 w 21600"/>
              <a:gd name="T5" fmla="*/ 76200 h 21600"/>
              <a:gd name="T6" fmla="*/ 22317 w 21600"/>
              <a:gd name="T7" fmla="*/ 130083 h 21600"/>
              <a:gd name="T8" fmla="*/ 76200 w 21600"/>
              <a:gd name="T9" fmla="*/ 152400 h 21600"/>
              <a:gd name="T10" fmla="*/ 130083 w 21600"/>
              <a:gd name="T11" fmla="*/ 130083 h 21600"/>
              <a:gd name="T12" fmla="*/ 152400 w 21600"/>
              <a:gd name="T13" fmla="*/ 76200 h 21600"/>
              <a:gd name="T14" fmla="*/ 130083 w 21600"/>
              <a:gd name="T15" fmla="*/ 2231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551" y="13370"/>
                </a:moveTo>
                <a:cubicBezTo>
                  <a:pt x="16913" y="12561"/>
                  <a:pt x="17100" y="11685"/>
                  <a:pt x="17100" y="10800"/>
                </a:cubicBezTo>
                <a:cubicBezTo>
                  <a:pt x="17100" y="7320"/>
                  <a:pt x="14279" y="4500"/>
                  <a:pt x="10800" y="4500"/>
                </a:cubicBezTo>
                <a:cubicBezTo>
                  <a:pt x="9914" y="4499"/>
                  <a:pt x="9038" y="4686"/>
                  <a:pt x="8229" y="5048"/>
                </a:cubicBezTo>
                <a:lnTo>
                  <a:pt x="16551" y="13370"/>
                </a:lnTo>
                <a:close/>
                <a:moveTo>
                  <a:pt x="5048" y="8229"/>
                </a:moveTo>
                <a:cubicBezTo>
                  <a:pt x="4686" y="9038"/>
                  <a:pt x="4500" y="9914"/>
                  <a:pt x="4500" y="10799"/>
                </a:cubicBezTo>
                <a:cubicBezTo>
                  <a:pt x="4500" y="14279"/>
                  <a:pt x="7320" y="17100"/>
                  <a:pt x="10800" y="17100"/>
                </a:cubicBezTo>
                <a:cubicBezTo>
                  <a:pt x="11685" y="17100"/>
                  <a:pt x="12561" y="16913"/>
                  <a:pt x="13370" y="16551"/>
                </a:cubicBezTo>
                <a:lnTo>
                  <a:pt x="5048" y="822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" name="Group 71"/>
          <p:cNvGrpSpPr>
            <a:grpSpLocks/>
          </p:cNvGrpSpPr>
          <p:nvPr/>
        </p:nvGrpSpPr>
        <p:grpSpPr bwMode="auto">
          <a:xfrm>
            <a:off x="6648212" y="3530967"/>
            <a:ext cx="228600" cy="381000"/>
            <a:chOff x="2304" y="3504"/>
            <a:chExt cx="221" cy="341"/>
          </a:xfrm>
        </p:grpSpPr>
        <p:sp>
          <p:nvSpPr>
            <p:cNvPr id="109" name="AutoShape 72"/>
            <p:cNvSpPr>
              <a:spLocks noChangeArrowheads="1"/>
            </p:cNvSpPr>
            <p:nvPr/>
          </p:nvSpPr>
          <p:spPr bwMode="auto">
            <a:xfrm rot="-9527446">
              <a:off x="2304" y="3504"/>
              <a:ext cx="173" cy="341"/>
            </a:xfrm>
            <a:prstGeom prst="lightningBol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AutoShape 73"/>
            <p:cNvSpPr>
              <a:spLocks noChangeArrowheads="1"/>
            </p:cNvSpPr>
            <p:nvPr/>
          </p:nvSpPr>
          <p:spPr bwMode="auto">
            <a:xfrm rot="-9527446">
              <a:off x="2352" y="3504"/>
              <a:ext cx="173" cy="341"/>
            </a:xfrm>
            <a:prstGeom prst="lightningBol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57" y="2833706"/>
            <a:ext cx="2809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Text Box 14"/>
          <p:cNvSpPr txBox="1">
            <a:spLocks noChangeArrowheads="1"/>
          </p:cNvSpPr>
          <p:nvPr/>
        </p:nvSpPr>
        <p:spPr bwMode="auto">
          <a:xfrm>
            <a:off x="8192998" y="2909461"/>
            <a:ext cx="6199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</a:rPr>
              <a:t>BÔXTƠN</a:t>
            </a:r>
          </a:p>
        </p:txBody>
      </p:sp>
    </p:spTree>
    <p:extLst>
      <p:ext uri="{BB962C8B-B14F-4D97-AF65-F5344CB8AC3E}">
        <p14:creationId xmlns:p14="http://schemas.microsoft.com/office/powerpoint/2010/main" val="12599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4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4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4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4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4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4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18" grpId="0" animBg="1"/>
      <p:bldP spid="147519" grpId="0" animBg="1"/>
      <p:bldP spid="147520" grpId="0" animBg="1"/>
      <p:bldP spid="147530" grpId="0" animBg="1"/>
      <p:bldP spid="147557" grpId="0" animBg="1"/>
      <p:bldP spid="104" grpId="0" animBg="1"/>
      <p:bldP spid="104" grpId="1" animBg="1"/>
      <p:bldP spid="105" grpId="0"/>
      <p:bldP spid="106" grpId="0" animBg="1"/>
      <p:bldP spid="106" grpId="1" animBg="1"/>
      <p:bldP spid="107" grpId="0"/>
      <p:bldP spid="103" grpId="0" animBg="1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6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Text Box 65"/>
          <p:cNvSpPr txBox="1"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Bài</a:t>
            </a:r>
            <a:r>
              <a:rPr lang="en-US" sz="2400" b="1" dirty="0">
                <a:solidFill>
                  <a:schemeClr val="bg1"/>
                </a:solidFill>
              </a:rPr>
              <a:t> 30 -</a:t>
            </a:r>
          </a:p>
        </p:txBody>
      </p:sp>
      <p:sp>
        <p:nvSpPr>
          <p:cNvPr id="3095" name="Text Box 66"/>
          <p:cNvSpPr txBox="1">
            <a:spLocks noChangeArrowheads="1"/>
          </p:cNvSpPr>
          <p:nvPr/>
        </p:nvSpPr>
        <p:spPr bwMode="auto">
          <a:xfrm>
            <a:off x="1371600" y="0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CHIẾN TRANH GIÀNH ĐỘC LẬP CỦA CÁC THUỘC ĐỊA ANH Ở BẮC MĨ</a:t>
            </a:r>
          </a:p>
        </p:txBody>
      </p:sp>
      <p:sp>
        <p:nvSpPr>
          <p:cNvPr id="3097" name="Text Box 68"/>
          <p:cNvSpPr txBox="1">
            <a:spLocks noChangeArrowheads="1"/>
          </p:cNvSpPr>
          <p:nvPr/>
        </p:nvSpPr>
        <p:spPr bwMode="auto">
          <a:xfrm>
            <a:off x="0" y="838200"/>
            <a:ext cx="86106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1. </a:t>
            </a:r>
            <a:r>
              <a:rPr lang="en-US" sz="2400" b="1" dirty="0" err="1">
                <a:solidFill>
                  <a:schemeClr val="accent2"/>
                </a:solidFill>
              </a:rPr>
              <a:t>Sự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phát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triển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của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chủ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nghĩa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tư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bản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ở </a:t>
            </a:r>
            <a:r>
              <a:rPr lang="en-US" sz="2400" b="1" dirty="0" err="1">
                <a:solidFill>
                  <a:schemeClr val="accent2"/>
                </a:solidFill>
              </a:rPr>
              <a:t>Bắc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Mĩ</a:t>
            </a:r>
            <a:r>
              <a:rPr lang="en-US" sz="2400" b="1" dirty="0">
                <a:solidFill>
                  <a:schemeClr val="accent2"/>
                </a:solidFill>
              </a:rPr>
              <a:t>. </a:t>
            </a:r>
            <a:r>
              <a:rPr lang="en-US" sz="2400" b="1" dirty="0" err="1">
                <a:solidFill>
                  <a:schemeClr val="accent2"/>
                </a:solidFill>
              </a:rPr>
              <a:t>Nguyên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nhân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bùng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nổ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chiến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tranh</a:t>
            </a:r>
            <a:r>
              <a:rPr lang="en-US" sz="2400" b="1" dirty="0" smtClean="0">
                <a:solidFill>
                  <a:schemeClr val="accent2"/>
                </a:solidFill>
              </a:rPr>
              <a:t>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3" name="Cloud 62"/>
          <p:cNvSpPr/>
          <p:nvPr/>
        </p:nvSpPr>
        <p:spPr bwMode="auto">
          <a:xfrm>
            <a:off x="152400" y="1828800"/>
            <a:ext cx="8839200" cy="22860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Tại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phủ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kìm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hãm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ở 13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thuộc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địa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ban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hành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những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Kết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pSp>
        <p:nvGrpSpPr>
          <p:cNvPr id="119" name="Group 30"/>
          <p:cNvGrpSpPr>
            <a:grpSpLocks/>
          </p:cNvGrpSpPr>
          <p:nvPr/>
        </p:nvGrpSpPr>
        <p:grpSpPr bwMode="auto">
          <a:xfrm>
            <a:off x="457200" y="2133600"/>
            <a:ext cx="1447800" cy="4267200"/>
            <a:chOff x="336" y="912"/>
            <a:chExt cx="912" cy="2688"/>
          </a:xfrm>
        </p:grpSpPr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912"/>
              <a:ext cx="912" cy="26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Text Box 5"/>
            <p:cNvSpPr txBox="1">
              <a:spLocks noChangeArrowheads="1"/>
            </p:cNvSpPr>
            <p:nvPr/>
          </p:nvSpPr>
          <p:spPr bwMode="auto">
            <a:xfrm>
              <a:off x="384" y="1102"/>
              <a:ext cx="816" cy="2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</a:rPr>
                <a:t>Chính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sách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thống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trị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của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thực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dân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Anh</a:t>
              </a:r>
              <a:r>
                <a:rPr lang="en-US" sz="2800" dirty="0">
                  <a:latin typeface="Times New Roman" pitchFamily="18" charset="0"/>
                </a:rPr>
                <a:t> ở </a:t>
              </a:r>
              <a:r>
                <a:rPr lang="en-US" sz="2800" dirty="0" err="1">
                  <a:latin typeface="Times New Roman" pitchFamily="18" charset="0"/>
                </a:rPr>
                <a:t>Bắc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Mĩ</a:t>
              </a:r>
              <a:endParaRPr lang="en-US" sz="2800" dirty="0">
                <a:latin typeface="Times New Roman" pitchFamily="18" charset="0"/>
              </a:endParaRPr>
            </a:p>
          </p:txBody>
        </p:sp>
      </p:grpSp>
      <p:grpSp>
        <p:nvGrpSpPr>
          <p:cNvPr id="122" name="Group 31"/>
          <p:cNvGrpSpPr>
            <a:grpSpLocks/>
          </p:cNvGrpSpPr>
          <p:nvPr/>
        </p:nvGrpSpPr>
        <p:grpSpPr bwMode="auto">
          <a:xfrm>
            <a:off x="3657600" y="1752600"/>
            <a:ext cx="5334000" cy="685800"/>
            <a:chOff x="2352" y="672"/>
            <a:chExt cx="3264" cy="432"/>
          </a:xfrm>
        </p:grpSpPr>
        <p:pic>
          <p:nvPicPr>
            <p:cNvPr id="12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672"/>
              <a:ext cx="32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Rectangle 8"/>
            <p:cNvSpPr>
              <a:spLocks noChangeArrowheads="1"/>
            </p:cNvSpPr>
            <p:nvPr/>
          </p:nvSpPr>
          <p:spPr bwMode="auto">
            <a:xfrm>
              <a:off x="2448" y="768"/>
              <a:ext cx="273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200" dirty="0" err="1">
                  <a:latin typeface="Times New Roman" pitchFamily="18" charset="0"/>
                </a:rPr>
                <a:t>Cấm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lập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nhà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máy</a:t>
              </a:r>
              <a:r>
                <a:rPr lang="en-US" sz="2200" dirty="0">
                  <a:latin typeface="Times New Roman" pitchFamily="18" charset="0"/>
                </a:rPr>
                <a:t>, </a:t>
              </a:r>
              <a:r>
                <a:rPr lang="en-US" sz="2200" dirty="0" err="1">
                  <a:latin typeface="Times New Roman" pitchFamily="18" charset="0"/>
                </a:rPr>
                <a:t>xí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nghiệp</a:t>
              </a:r>
              <a:endParaRPr lang="en-US" sz="2200" dirty="0">
                <a:latin typeface="Times New Roman" pitchFamily="18" charset="0"/>
              </a:endParaRPr>
            </a:p>
          </p:txBody>
        </p:sp>
      </p:grpSp>
      <p:grpSp>
        <p:nvGrpSpPr>
          <p:cNvPr id="125" name="Group 32"/>
          <p:cNvGrpSpPr>
            <a:grpSpLocks/>
          </p:cNvGrpSpPr>
          <p:nvPr/>
        </p:nvGrpSpPr>
        <p:grpSpPr bwMode="auto">
          <a:xfrm>
            <a:off x="3657600" y="2925763"/>
            <a:ext cx="5181600" cy="685800"/>
            <a:chOff x="2352" y="1411"/>
            <a:chExt cx="3264" cy="432"/>
          </a:xfrm>
        </p:grpSpPr>
        <p:pic>
          <p:nvPicPr>
            <p:cNvPr id="12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411"/>
              <a:ext cx="32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Rectangle 11"/>
            <p:cNvSpPr>
              <a:spLocks noChangeArrowheads="1"/>
            </p:cNvSpPr>
            <p:nvPr/>
          </p:nvSpPr>
          <p:spPr bwMode="auto">
            <a:xfrm>
              <a:off x="2400" y="1478"/>
              <a:ext cx="316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Cấm đưa máy móc, công nhân từ Anh sang</a:t>
              </a:r>
            </a:p>
          </p:txBody>
        </p:sp>
      </p:grpSp>
      <p:grpSp>
        <p:nvGrpSpPr>
          <p:cNvPr id="128" name="Group 33"/>
          <p:cNvGrpSpPr>
            <a:grpSpLocks/>
          </p:cNvGrpSpPr>
          <p:nvPr/>
        </p:nvGrpSpPr>
        <p:grpSpPr bwMode="auto">
          <a:xfrm>
            <a:off x="3657600" y="3916363"/>
            <a:ext cx="5181600" cy="685800"/>
            <a:chOff x="2352" y="2035"/>
            <a:chExt cx="3264" cy="432"/>
          </a:xfrm>
        </p:grpSpPr>
        <p:pic>
          <p:nvPicPr>
            <p:cNvPr id="12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035"/>
              <a:ext cx="32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Rectangle 14"/>
            <p:cNvSpPr>
              <a:spLocks noChangeArrowheads="1"/>
            </p:cNvSpPr>
            <p:nvPr/>
          </p:nvSpPr>
          <p:spPr bwMode="auto">
            <a:xfrm>
              <a:off x="2544" y="2131"/>
              <a:ext cx="286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Thi hành chính sách thuế khoá nặng nề</a:t>
              </a:r>
            </a:p>
          </p:txBody>
        </p:sp>
      </p:grpSp>
      <p:grpSp>
        <p:nvGrpSpPr>
          <p:cNvPr id="131" name="Group 34"/>
          <p:cNvGrpSpPr>
            <a:grpSpLocks/>
          </p:cNvGrpSpPr>
          <p:nvPr/>
        </p:nvGrpSpPr>
        <p:grpSpPr bwMode="auto">
          <a:xfrm>
            <a:off x="3733800" y="5059363"/>
            <a:ext cx="5181600" cy="685800"/>
            <a:chOff x="2400" y="2755"/>
            <a:chExt cx="3264" cy="432"/>
          </a:xfrm>
        </p:grpSpPr>
        <p:pic>
          <p:nvPicPr>
            <p:cNvPr id="132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755"/>
              <a:ext cx="32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Rectangle 17"/>
            <p:cNvSpPr>
              <a:spLocks noChangeArrowheads="1"/>
            </p:cNvSpPr>
            <p:nvPr/>
          </p:nvSpPr>
          <p:spPr bwMode="auto">
            <a:xfrm>
              <a:off x="2784" y="2832"/>
              <a:ext cx="255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Cấm khai khẩn đất đai ở miền Tây</a:t>
              </a:r>
            </a:p>
          </p:txBody>
        </p:sp>
      </p:grpSp>
      <p:grpSp>
        <p:nvGrpSpPr>
          <p:cNvPr id="134" name="Group 35"/>
          <p:cNvGrpSpPr>
            <a:grpSpLocks/>
          </p:cNvGrpSpPr>
          <p:nvPr/>
        </p:nvGrpSpPr>
        <p:grpSpPr bwMode="auto">
          <a:xfrm>
            <a:off x="3657600" y="6019799"/>
            <a:ext cx="5181600" cy="685800"/>
            <a:chOff x="2352" y="3360"/>
            <a:chExt cx="3264" cy="432"/>
          </a:xfrm>
        </p:grpSpPr>
        <p:pic>
          <p:nvPicPr>
            <p:cNvPr id="135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360"/>
              <a:ext cx="3264" cy="4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Rectangle 20"/>
            <p:cNvSpPr>
              <a:spLocks noChangeArrowheads="1"/>
            </p:cNvSpPr>
            <p:nvPr/>
          </p:nvSpPr>
          <p:spPr bwMode="auto">
            <a:xfrm>
              <a:off x="2448" y="3456"/>
              <a:ext cx="3141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 dirty="0" err="1" smtClean="0">
                  <a:latin typeface="Times New Roman" pitchFamily="18" charset="0"/>
                </a:rPr>
                <a:t>Cấm</a:t>
              </a:r>
              <a:r>
                <a:rPr lang="en-US" sz="2200" dirty="0" smtClean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sản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xuất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nhiều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loại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hàng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công</a:t>
              </a:r>
              <a:r>
                <a:rPr lang="en-US" sz="2200" dirty="0">
                  <a:latin typeface="Times New Roman" pitchFamily="18" charset="0"/>
                </a:rPr>
                <a:t> </a:t>
              </a:r>
              <a:r>
                <a:rPr lang="en-US" sz="2200" dirty="0" err="1">
                  <a:latin typeface="Times New Roman" pitchFamily="18" charset="0"/>
                </a:rPr>
                <a:t>nghiệp</a:t>
              </a:r>
              <a:endParaRPr lang="en-US" sz="2200" dirty="0">
                <a:latin typeface="Times New Roman" pitchFamily="18" charset="0"/>
              </a:endParaRPr>
            </a:p>
          </p:txBody>
        </p:sp>
      </p:grpSp>
      <p:sp>
        <p:nvSpPr>
          <p:cNvPr id="137" name="Line 21"/>
          <p:cNvSpPr>
            <a:spLocks noChangeShapeType="1"/>
          </p:cNvSpPr>
          <p:nvPr/>
        </p:nvSpPr>
        <p:spPr bwMode="auto">
          <a:xfrm flipV="1">
            <a:off x="1905000" y="2057400"/>
            <a:ext cx="1676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22"/>
          <p:cNvSpPr>
            <a:spLocks noChangeShapeType="1"/>
          </p:cNvSpPr>
          <p:nvPr/>
        </p:nvSpPr>
        <p:spPr bwMode="auto">
          <a:xfrm flipV="1">
            <a:off x="1905000" y="3200400"/>
            <a:ext cx="1676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23"/>
          <p:cNvSpPr>
            <a:spLocks noChangeShapeType="1"/>
          </p:cNvSpPr>
          <p:nvPr/>
        </p:nvSpPr>
        <p:spPr bwMode="auto">
          <a:xfrm>
            <a:off x="1905000" y="4267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24"/>
          <p:cNvSpPr>
            <a:spLocks noChangeShapeType="1"/>
          </p:cNvSpPr>
          <p:nvPr/>
        </p:nvSpPr>
        <p:spPr bwMode="auto">
          <a:xfrm>
            <a:off x="1905000" y="4267200"/>
            <a:ext cx="1752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25"/>
          <p:cNvSpPr>
            <a:spLocks noChangeShapeType="1"/>
          </p:cNvSpPr>
          <p:nvPr/>
        </p:nvSpPr>
        <p:spPr bwMode="auto">
          <a:xfrm>
            <a:off x="1905000" y="4267200"/>
            <a:ext cx="17526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2286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571750"/>
            <a:ext cx="2286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Rectangle 16"/>
          <p:cNvSpPr>
            <a:spLocks noChangeArrowheads="1"/>
          </p:cNvSpPr>
          <p:nvPr/>
        </p:nvSpPr>
        <p:spPr bwMode="auto">
          <a:xfrm>
            <a:off x="2438400" y="2841625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dirty="0"/>
              <a:t>NHÂN DÂN</a:t>
            </a:r>
          </a:p>
          <a:p>
            <a:pPr algn="ctr"/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/>
              <a:t> </a:t>
            </a:r>
            <a:r>
              <a:rPr lang="en-US" dirty="0"/>
              <a:t>ĐỊA</a:t>
            </a:r>
          </a:p>
        </p:txBody>
      </p:sp>
      <p:sp>
        <p:nvSpPr>
          <p:cNvPr id="145" name="Rectangle 17"/>
          <p:cNvSpPr>
            <a:spLocks noChangeArrowheads="1"/>
          </p:cNvSpPr>
          <p:nvPr/>
        </p:nvSpPr>
        <p:spPr bwMode="auto">
          <a:xfrm>
            <a:off x="4933950" y="2924175"/>
            <a:ext cx="1847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CHÍNH QUYỀN </a:t>
            </a:r>
          </a:p>
          <a:p>
            <a:pPr algn="ctr"/>
            <a:r>
              <a:rPr lang="en-US"/>
              <a:t>THỰC DÂN</a:t>
            </a:r>
          </a:p>
        </p:txBody>
      </p:sp>
      <p:pic>
        <p:nvPicPr>
          <p:cNvPr id="146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838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" name="Group 22"/>
          <p:cNvGrpSpPr>
            <a:grpSpLocks/>
          </p:cNvGrpSpPr>
          <p:nvPr/>
        </p:nvGrpSpPr>
        <p:grpSpPr bwMode="auto">
          <a:xfrm>
            <a:off x="2133600" y="4160521"/>
            <a:ext cx="4648200" cy="1143000"/>
            <a:chOff x="2640" y="3600"/>
            <a:chExt cx="2928" cy="720"/>
          </a:xfrm>
        </p:grpSpPr>
        <p:pic>
          <p:nvPicPr>
            <p:cNvPr id="148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600"/>
              <a:ext cx="29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Rectangle 20"/>
            <p:cNvSpPr>
              <a:spLocks noChangeArrowheads="1"/>
            </p:cNvSpPr>
            <p:nvPr/>
          </p:nvSpPr>
          <p:spPr bwMode="auto">
            <a:xfrm>
              <a:off x="2832" y="3600"/>
              <a:ext cx="2551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NHIỆM VỤ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dirty="0"/>
                <a:t>- </a:t>
              </a:r>
              <a:r>
                <a:rPr lang="en-US" sz="2000" dirty="0" err="1">
                  <a:latin typeface="Times New Roman" pitchFamily="18" charset="0"/>
                </a:rPr>
                <a:t>Lật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đổ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ách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thống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trị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của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thực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dân</a:t>
              </a:r>
              <a:endParaRPr lang="en-US" sz="2000" dirty="0">
                <a:latin typeface="Times New Roman" pitchFamily="18" charset="0"/>
              </a:endParaRPr>
            </a:p>
            <a:p>
              <a:pPr algn="ctr"/>
              <a:r>
                <a:rPr lang="en-US" sz="2000" dirty="0">
                  <a:latin typeface="Times New Roman" pitchFamily="18" charset="0"/>
                </a:rPr>
                <a:t>- </a:t>
              </a:r>
              <a:r>
                <a:rPr lang="en-US" sz="2000" dirty="0" err="1">
                  <a:latin typeface="Times New Roman" pitchFamily="18" charset="0"/>
                </a:rPr>
                <a:t>Giành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lại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độc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lập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và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các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quyền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tự</a:t>
              </a:r>
              <a:r>
                <a:rPr lang="en-US" sz="2000" dirty="0">
                  <a:latin typeface="Times New Roman" pitchFamily="18" charset="0"/>
                </a:rPr>
                <a:t> 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24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4" grpId="0"/>
      <p:bldP spid="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94506" y="1185862"/>
            <a:ext cx="5410200" cy="5095876"/>
            <a:chOff x="3581400" y="990600"/>
            <a:chExt cx="5410200" cy="5791200"/>
          </a:xfrm>
        </p:grpSpPr>
        <p:grpSp>
          <p:nvGrpSpPr>
            <p:cNvPr id="149515" name="Group 11"/>
            <p:cNvGrpSpPr>
              <a:grpSpLocks/>
            </p:cNvGrpSpPr>
            <p:nvPr/>
          </p:nvGrpSpPr>
          <p:grpSpPr bwMode="auto">
            <a:xfrm>
              <a:off x="3581400" y="990600"/>
              <a:ext cx="5410200" cy="5410200"/>
              <a:chOff x="2256" y="768"/>
              <a:chExt cx="3455" cy="3216"/>
            </a:xfrm>
          </p:grpSpPr>
          <p:grpSp>
            <p:nvGrpSpPr>
              <p:cNvPr id="6160" name="Group 12"/>
              <p:cNvGrpSpPr>
                <a:grpSpLocks/>
              </p:cNvGrpSpPr>
              <p:nvPr/>
            </p:nvGrpSpPr>
            <p:grpSpPr bwMode="auto">
              <a:xfrm>
                <a:off x="2256" y="768"/>
                <a:ext cx="3455" cy="3216"/>
                <a:chOff x="2256" y="768"/>
                <a:chExt cx="3455" cy="3216"/>
              </a:xfrm>
            </p:grpSpPr>
            <p:grpSp>
              <p:nvGrpSpPr>
                <p:cNvPr id="6162" name="Group 13"/>
                <p:cNvGrpSpPr>
                  <a:grpSpLocks/>
                </p:cNvGrpSpPr>
                <p:nvPr/>
              </p:nvGrpSpPr>
              <p:grpSpPr bwMode="auto">
                <a:xfrm>
                  <a:off x="2256" y="768"/>
                  <a:ext cx="3455" cy="3216"/>
                  <a:chOff x="2256" y="768"/>
                  <a:chExt cx="3455" cy="3216"/>
                </a:xfrm>
              </p:grpSpPr>
              <p:pic>
                <p:nvPicPr>
                  <p:cNvPr id="6165" name="Picture 14" descr="Luoc do cam 13 thuocdia Anh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56" y="768"/>
                    <a:ext cx="3455" cy="32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166" name="Freeform 15"/>
                  <p:cNvSpPr>
                    <a:spLocks/>
                  </p:cNvSpPr>
                  <p:nvPr/>
                </p:nvSpPr>
                <p:spPr bwMode="auto">
                  <a:xfrm>
                    <a:off x="4833" y="1103"/>
                    <a:ext cx="792" cy="871"/>
                  </a:xfrm>
                  <a:custGeom>
                    <a:avLst/>
                    <a:gdLst>
                      <a:gd name="T0" fmla="*/ 0 w 990"/>
                      <a:gd name="T1" fmla="*/ 822 h 1170"/>
                      <a:gd name="T2" fmla="*/ 82 w 990"/>
                      <a:gd name="T3" fmla="*/ 710 h 1170"/>
                      <a:gd name="T4" fmla="*/ 235 w 990"/>
                      <a:gd name="T5" fmla="*/ 706 h 1170"/>
                      <a:gd name="T6" fmla="*/ 254 w 990"/>
                      <a:gd name="T7" fmla="*/ 701 h 1170"/>
                      <a:gd name="T8" fmla="*/ 283 w 990"/>
                      <a:gd name="T9" fmla="*/ 692 h 1170"/>
                      <a:gd name="T10" fmla="*/ 341 w 990"/>
                      <a:gd name="T11" fmla="*/ 661 h 1170"/>
                      <a:gd name="T12" fmla="*/ 326 w 990"/>
                      <a:gd name="T13" fmla="*/ 514 h 1170"/>
                      <a:gd name="T14" fmla="*/ 312 w 990"/>
                      <a:gd name="T15" fmla="*/ 353 h 1170"/>
                      <a:gd name="T16" fmla="*/ 298 w 990"/>
                      <a:gd name="T17" fmla="*/ 299 h 1170"/>
                      <a:gd name="T18" fmla="*/ 326 w 990"/>
                      <a:gd name="T19" fmla="*/ 268 h 1170"/>
                      <a:gd name="T20" fmla="*/ 346 w 990"/>
                      <a:gd name="T21" fmla="*/ 246 h 1170"/>
                      <a:gd name="T22" fmla="*/ 370 w 990"/>
                      <a:gd name="T23" fmla="*/ 174 h 1170"/>
                      <a:gd name="T24" fmla="*/ 422 w 990"/>
                      <a:gd name="T25" fmla="*/ 94 h 1170"/>
                      <a:gd name="T26" fmla="*/ 470 w 990"/>
                      <a:gd name="T27" fmla="*/ 0 h 1170"/>
                      <a:gd name="T28" fmla="*/ 643 w 990"/>
                      <a:gd name="T29" fmla="*/ 13 h 1170"/>
                      <a:gd name="T30" fmla="*/ 672 w 990"/>
                      <a:gd name="T31" fmla="*/ 67 h 1170"/>
                      <a:gd name="T32" fmla="*/ 682 w 990"/>
                      <a:gd name="T33" fmla="*/ 94 h 1170"/>
                      <a:gd name="T34" fmla="*/ 696 w 990"/>
                      <a:gd name="T35" fmla="*/ 214 h 1170"/>
                      <a:gd name="T36" fmla="*/ 710 w 990"/>
                      <a:gd name="T37" fmla="*/ 223 h 1170"/>
                      <a:gd name="T38" fmla="*/ 739 w 990"/>
                      <a:gd name="T39" fmla="*/ 268 h 1170"/>
                      <a:gd name="T40" fmla="*/ 768 w 990"/>
                      <a:gd name="T41" fmla="*/ 304 h 1170"/>
                      <a:gd name="T42" fmla="*/ 787 w 990"/>
                      <a:gd name="T43" fmla="*/ 344 h 1170"/>
                      <a:gd name="T44" fmla="*/ 792 w 990"/>
                      <a:gd name="T45" fmla="*/ 357 h 1170"/>
                      <a:gd name="T46" fmla="*/ 648 w 990"/>
                      <a:gd name="T47" fmla="*/ 424 h 1170"/>
                      <a:gd name="T48" fmla="*/ 562 w 990"/>
                      <a:gd name="T49" fmla="*/ 429 h 1170"/>
                      <a:gd name="T50" fmla="*/ 518 w 990"/>
                      <a:gd name="T51" fmla="*/ 491 h 1170"/>
                      <a:gd name="T52" fmla="*/ 466 w 990"/>
                      <a:gd name="T53" fmla="*/ 514 h 1170"/>
                      <a:gd name="T54" fmla="*/ 456 w 990"/>
                      <a:gd name="T55" fmla="*/ 527 h 1170"/>
                      <a:gd name="T56" fmla="*/ 427 w 990"/>
                      <a:gd name="T57" fmla="*/ 536 h 1170"/>
                      <a:gd name="T58" fmla="*/ 370 w 990"/>
                      <a:gd name="T59" fmla="*/ 616 h 1170"/>
                      <a:gd name="T60" fmla="*/ 350 w 990"/>
                      <a:gd name="T61" fmla="*/ 688 h 1170"/>
                      <a:gd name="T62" fmla="*/ 365 w 990"/>
                      <a:gd name="T63" fmla="*/ 795 h 1170"/>
                      <a:gd name="T64" fmla="*/ 413 w 990"/>
                      <a:gd name="T65" fmla="*/ 813 h 1170"/>
                      <a:gd name="T66" fmla="*/ 427 w 990"/>
                      <a:gd name="T67" fmla="*/ 804 h 1170"/>
                      <a:gd name="T68" fmla="*/ 446 w 990"/>
                      <a:gd name="T69" fmla="*/ 844 h 1170"/>
                      <a:gd name="T70" fmla="*/ 427 w 990"/>
                      <a:gd name="T71" fmla="*/ 853 h 1170"/>
                      <a:gd name="T72" fmla="*/ 398 w 990"/>
                      <a:gd name="T73" fmla="*/ 871 h 1170"/>
                      <a:gd name="T74" fmla="*/ 370 w 990"/>
                      <a:gd name="T75" fmla="*/ 826 h 1170"/>
                      <a:gd name="T76" fmla="*/ 365 w 990"/>
                      <a:gd name="T77" fmla="*/ 813 h 1170"/>
                      <a:gd name="T78" fmla="*/ 350 w 990"/>
                      <a:gd name="T79" fmla="*/ 808 h 1170"/>
                      <a:gd name="T80" fmla="*/ 283 w 990"/>
                      <a:gd name="T81" fmla="*/ 782 h 1170"/>
                      <a:gd name="T82" fmla="*/ 134 w 990"/>
                      <a:gd name="T83" fmla="*/ 800 h 1170"/>
                      <a:gd name="T84" fmla="*/ 58 w 990"/>
                      <a:gd name="T85" fmla="*/ 817 h 1170"/>
                      <a:gd name="T86" fmla="*/ 0 w 990"/>
                      <a:gd name="T87" fmla="*/ 822 h 1170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990" h="1170">
                        <a:moveTo>
                          <a:pt x="0" y="1104"/>
                        </a:moveTo>
                        <a:cubicBezTo>
                          <a:pt x="30" y="1059"/>
                          <a:pt x="31" y="958"/>
                          <a:pt x="102" y="954"/>
                        </a:cubicBezTo>
                        <a:cubicBezTo>
                          <a:pt x="166" y="950"/>
                          <a:pt x="230" y="950"/>
                          <a:pt x="294" y="948"/>
                        </a:cubicBezTo>
                        <a:cubicBezTo>
                          <a:pt x="302" y="946"/>
                          <a:pt x="310" y="944"/>
                          <a:pt x="318" y="942"/>
                        </a:cubicBezTo>
                        <a:cubicBezTo>
                          <a:pt x="330" y="938"/>
                          <a:pt x="354" y="930"/>
                          <a:pt x="354" y="930"/>
                        </a:cubicBezTo>
                        <a:cubicBezTo>
                          <a:pt x="384" y="900"/>
                          <a:pt x="403" y="922"/>
                          <a:pt x="426" y="888"/>
                        </a:cubicBezTo>
                        <a:cubicBezTo>
                          <a:pt x="436" y="819"/>
                          <a:pt x="418" y="758"/>
                          <a:pt x="408" y="690"/>
                        </a:cubicBezTo>
                        <a:cubicBezTo>
                          <a:pt x="403" y="617"/>
                          <a:pt x="396" y="547"/>
                          <a:pt x="390" y="474"/>
                        </a:cubicBezTo>
                        <a:cubicBezTo>
                          <a:pt x="388" y="449"/>
                          <a:pt x="372" y="402"/>
                          <a:pt x="372" y="402"/>
                        </a:cubicBezTo>
                        <a:cubicBezTo>
                          <a:pt x="380" y="378"/>
                          <a:pt x="384" y="368"/>
                          <a:pt x="408" y="360"/>
                        </a:cubicBezTo>
                        <a:cubicBezTo>
                          <a:pt x="423" y="315"/>
                          <a:pt x="401" y="369"/>
                          <a:pt x="432" y="330"/>
                        </a:cubicBezTo>
                        <a:cubicBezTo>
                          <a:pt x="451" y="306"/>
                          <a:pt x="444" y="260"/>
                          <a:pt x="462" y="234"/>
                        </a:cubicBezTo>
                        <a:cubicBezTo>
                          <a:pt x="485" y="199"/>
                          <a:pt x="511" y="164"/>
                          <a:pt x="528" y="126"/>
                        </a:cubicBezTo>
                        <a:cubicBezTo>
                          <a:pt x="547" y="83"/>
                          <a:pt x="554" y="34"/>
                          <a:pt x="588" y="0"/>
                        </a:cubicBezTo>
                        <a:cubicBezTo>
                          <a:pt x="673" y="12"/>
                          <a:pt x="690" y="14"/>
                          <a:pt x="804" y="18"/>
                        </a:cubicBezTo>
                        <a:cubicBezTo>
                          <a:pt x="835" y="65"/>
                          <a:pt x="823" y="40"/>
                          <a:pt x="840" y="90"/>
                        </a:cubicBezTo>
                        <a:cubicBezTo>
                          <a:pt x="844" y="102"/>
                          <a:pt x="852" y="126"/>
                          <a:pt x="852" y="126"/>
                        </a:cubicBezTo>
                        <a:cubicBezTo>
                          <a:pt x="858" y="180"/>
                          <a:pt x="850" y="238"/>
                          <a:pt x="870" y="288"/>
                        </a:cubicBezTo>
                        <a:cubicBezTo>
                          <a:pt x="873" y="295"/>
                          <a:pt x="882" y="296"/>
                          <a:pt x="888" y="300"/>
                        </a:cubicBezTo>
                        <a:cubicBezTo>
                          <a:pt x="899" y="332"/>
                          <a:pt x="894" y="350"/>
                          <a:pt x="924" y="360"/>
                        </a:cubicBezTo>
                        <a:cubicBezTo>
                          <a:pt x="932" y="384"/>
                          <a:pt x="939" y="394"/>
                          <a:pt x="960" y="408"/>
                        </a:cubicBezTo>
                        <a:cubicBezTo>
                          <a:pt x="979" y="437"/>
                          <a:pt x="970" y="419"/>
                          <a:pt x="984" y="462"/>
                        </a:cubicBezTo>
                        <a:cubicBezTo>
                          <a:pt x="986" y="468"/>
                          <a:pt x="990" y="480"/>
                          <a:pt x="990" y="480"/>
                        </a:cubicBezTo>
                        <a:cubicBezTo>
                          <a:pt x="934" y="517"/>
                          <a:pt x="875" y="548"/>
                          <a:pt x="810" y="570"/>
                        </a:cubicBezTo>
                        <a:cubicBezTo>
                          <a:pt x="776" y="581"/>
                          <a:pt x="738" y="574"/>
                          <a:pt x="702" y="576"/>
                        </a:cubicBezTo>
                        <a:cubicBezTo>
                          <a:pt x="683" y="605"/>
                          <a:pt x="677" y="641"/>
                          <a:pt x="648" y="660"/>
                        </a:cubicBezTo>
                        <a:cubicBezTo>
                          <a:pt x="630" y="688"/>
                          <a:pt x="616" y="684"/>
                          <a:pt x="582" y="690"/>
                        </a:cubicBezTo>
                        <a:cubicBezTo>
                          <a:pt x="578" y="696"/>
                          <a:pt x="576" y="704"/>
                          <a:pt x="570" y="708"/>
                        </a:cubicBezTo>
                        <a:cubicBezTo>
                          <a:pt x="559" y="715"/>
                          <a:pt x="534" y="720"/>
                          <a:pt x="534" y="720"/>
                        </a:cubicBezTo>
                        <a:cubicBezTo>
                          <a:pt x="510" y="756"/>
                          <a:pt x="486" y="792"/>
                          <a:pt x="462" y="828"/>
                        </a:cubicBezTo>
                        <a:cubicBezTo>
                          <a:pt x="446" y="853"/>
                          <a:pt x="448" y="895"/>
                          <a:pt x="438" y="924"/>
                        </a:cubicBezTo>
                        <a:cubicBezTo>
                          <a:pt x="453" y="968"/>
                          <a:pt x="424" y="1036"/>
                          <a:pt x="456" y="1068"/>
                        </a:cubicBezTo>
                        <a:cubicBezTo>
                          <a:pt x="467" y="1079"/>
                          <a:pt x="501" y="1088"/>
                          <a:pt x="516" y="1092"/>
                        </a:cubicBezTo>
                        <a:cubicBezTo>
                          <a:pt x="522" y="1088"/>
                          <a:pt x="527" y="1079"/>
                          <a:pt x="534" y="1080"/>
                        </a:cubicBezTo>
                        <a:cubicBezTo>
                          <a:pt x="553" y="1084"/>
                          <a:pt x="558" y="1134"/>
                          <a:pt x="558" y="1134"/>
                        </a:cubicBezTo>
                        <a:cubicBezTo>
                          <a:pt x="550" y="1138"/>
                          <a:pt x="542" y="1141"/>
                          <a:pt x="534" y="1146"/>
                        </a:cubicBezTo>
                        <a:cubicBezTo>
                          <a:pt x="522" y="1153"/>
                          <a:pt x="498" y="1170"/>
                          <a:pt x="498" y="1170"/>
                        </a:cubicBezTo>
                        <a:cubicBezTo>
                          <a:pt x="479" y="1151"/>
                          <a:pt x="473" y="1135"/>
                          <a:pt x="462" y="1110"/>
                        </a:cubicBezTo>
                        <a:cubicBezTo>
                          <a:pt x="460" y="1104"/>
                          <a:pt x="460" y="1096"/>
                          <a:pt x="456" y="1092"/>
                        </a:cubicBezTo>
                        <a:cubicBezTo>
                          <a:pt x="452" y="1088"/>
                          <a:pt x="444" y="1088"/>
                          <a:pt x="438" y="1086"/>
                        </a:cubicBezTo>
                        <a:cubicBezTo>
                          <a:pt x="427" y="1052"/>
                          <a:pt x="385" y="1054"/>
                          <a:pt x="354" y="1050"/>
                        </a:cubicBezTo>
                        <a:cubicBezTo>
                          <a:pt x="291" y="1056"/>
                          <a:pt x="230" y="1067"/>
                          <a:pt x="168" y="1074"/>
                        </a:cubicBezTo>
                        <a:cubicBezTo>
                          <a:pt x="137" y="1095"/>
                          <a:pt x="111" y="1094"/>
                          <a:pt x="72" y="1098"/>
                        </a:cubicBezTo>
                        <a:cubicBezTo>
                          <a:pt x="32" y="1108"/>
                          <a:pt x="56" y="1104"/>
                          <a:pt x="0" y="1104"/>
                        </a:cubicBezTo>
                        <a:close/>
                      </a:path>
                    </a:pathLst>
                  </a:custGeom>
                  <a:solidFill>
                    <a:srgbClr val="FDDEA1"/>
                  </a:solidFill>
                  <a:ln w="9525">
                    <a:solidFill>
                      <a:srgbClr val="FDDEA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7" name="Freeform 16"/>
                  <p:cNvSpPr>
                    <a:spLocks/>
                  </p:cNvSpPr>
                  <p:nvPr/>
                </p:nvSpPr>
                <p:spPr bwMode="auto">
                  <a:xfrm>
                    <a:off x="4933" y="1398"/>
                    <a:ext cx="250" cy="420"/>
                  </a:xfrm>
                  <a:custGeom>
                    <a:avLst/>
                    <a:gdLst>
                      <a:gd name="T0" fmla="*/ 192 w 313"/>
                      <a:gd name="T1" fmla="*/ 0 h 564"/>
                      <a:gd name="T2" fmla="*/ 207 w 313"/>
                      <a:gd name="T3" fmla="*/ 63 h 564"/>
                      <a:gd name="T4" fmla="*/ 216 w 313"/>
                      <a:gd name="T5" fmla="*/ 89 h 564"/>
                      <a:gd name="T6" fmla="*/ 221 w 313"/>
                      <a:gd name="T7" fmla="*/ 103 h 564"/>
                      <a:gd name="T8" fmla="*/ 236 w 313"/>
                      <a:gd name="T9" fmla="*/ 295 h 564"/>
                      <a:gd name="T10" fmla="*/ 250 w 313"/>
                      <a:gd name="T11" fmla="*/ 322 h 564"/>
                      <a:gd name="T12" fmla="*/ 245 w 313"/>
                      <a:gd name="T13" fmla="*/ 357 h 564"/>
                      <a:gd name="T14" fmla="*/ 231 w 313"/>
                      <a:gd name="T15" fmla="*/ 366 h 564"/>
                      <a:gd name="T16" fmla="*/ 226 w 313"/>
                      <a:gd name="T17" fmla="*/ 380 h 564"/>
                      <a:gd name="T18" fmla="*/ 154 w 313"/>
                      <a:gd name="T19" fmla="*/ 420 h 564"/>
                      <a:gd name="T20" fmla="*/ 58 w 313"/>
                      <a:gd name="T21" fmla="*/ 416 h 564"/>
                      <a:gd name="T22" fmla="*/ 30 w 313"/>
                      <a:gd name="T23" fmla="*/ 407 h 564"/>
                      <a:gd name="T24" fmla="*/ 6 w 313"/>
                      <a:gd name="T25" fmla="*/ 411 h 564"/>
                      <a:gd name="T26" fmla="*/ 10 w 313"/>
                      <a:gd name="T27" fmla="*/ 389 h 564"/>
                      <a:gd name="T28" fmla="*/ 34 w 313"/>
                      <a:gd name="T29" fmla="*/ 317 h 564"/>
                      <a:gd name="T30" fmla="*/ 49 w 313"/>
                      <a:gd name="T31" fmla="*/ 290 h 564"/>
                      <a:gd name="T32" fmla="*/ 87 w 313"/>
                      <a:gd name="T33" fmla="*/ 179 h 564"/>
                      <a:gd name="T34" fmla="*/ 121 w 313"/>
                      <a:gd name="T35" fmla="*/ 125 h 564"/>
                      <a:gd name="T36" fmla="*/ 178 w 313"/>
                      <a:gd name="T37" fmla="*/ 31 h 564"/>
                      <a:gd name="T38" fmla="*/ 192 w 313"/>
                      <a:gd name="T39" fmla="*/ 0 h 56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313" h="564">
                        <a:moveTo>
                          <a:pt x="241" y="0"/>
                        </a:moveTo>
                        <a:cubicBezTo>
                          <a:pt x="250" y="28"/>
                          <a:pt x="251" y="56"/>
                          <a:pt x="259" y="84"/>
                        </a:cubicBezTo>
                        <a:cubicBezTo>
                          <a:pt x="262" y="96"/>
                          <a:pt x="267" y="108"/>
                          <a:pt x="271" y="120"/>
                        </a:cubicBezTo>
                        <a:cubicBezTo>
                          <a:pt x="273" y="126"/>
                          <a:pt x="277" y="138"/>
                          <a:pt x="277" y="138"/>
                        </a:cubicBezTo>
                        <a:cubicBezTo>
                          <a:pt x="288" y="223"/>
                          <a:pt x="276" y="312"/>
                          <a:pt x="295" y="396"/>
                        </a:cubicBezTo>
                        <a:cubicBezTo>
                          <a:pt x="298" y="409"/>
                          <a:pt x="309" y="419"/>
                          <a:pt x="313" y="432"/>
                        </a:cubicBezTo>
                        <a:cubicBezTo>
                          <a:pt x="311" y="448"/>
                          <a:pt x="313" y="465"/>
                          <a:pt x="307" y="480"/>
                        </a:cubicBezTo>
                        <a:cubicBezTo>
                          <a:pt x="304" y="487"/>
                          <a:pt x="294" y="486"/>
                          <a:pt x="289" y="492"/>
                        </a:cubicBezTo>
                        <a:cubicBezTo>
                          <a:pt x="285" y="497"/>
                          <a:pt x="287" y="506"/>
                          <a:pt x="283" y="510"/>
                        </a:cubicBezTo>
                        <a:cubicBezTo>
                          <a:pt x="262" y="531"/>
                          <a:pt x="223" y="554"/>
                          <a:pt x="193" y="564"/>
                        </a:cubicBezTo>
                        <a:cubicBezTo>
                          <a:pt x="153" y="562"/>
                          <a:pt x="113" y="563"/>
                          <a:pt x="73" y="558"/>
                        </a:cubicBezTo>
                        <a:cubicBezTo>
                          <a:pt x="60" y="557"/>
                          <a:pt x="37" y="546"/>
                          <a:pt x="37" y="546"/>
                        </a:cubicBezTo>
                        <a:cubicBezTo>
                          <a:pt x="27" y="548"/>
                          <a:pt x="14" y="559"/>
                          <a:pt x="7" y="552"/>
                        </a:cubicBezTo>
                        <a:cubicBezTo>
                          <a:pt x="0" y="545"/>
                          <a:pt x="11" y="532"/>
                          <a:pt x="13" y="522"/>
                        </a:cubicBezTo>
                        <a:cubicBezTo>
                          <a:pt x="21" y="490"/>
                          <a:pt x="32" y="458"/>
                          <a:pt x="43" y="426"/>
                        </a:cubicBezTo>
                        <a:cubicBezTo>
                          <a:pt x="65" y="360"/>
                          <a:pt x="30" y="460"/>
                          <a:pt x="61" y="390"/>
                        </a:cubicBezTo>
                        <a:cubicBezTo>
                          <a:pt x="82" y="343"/>
                          <a:pt x="93" y="289"/>
                          <a:pt x="109" y="240"/>
                        </a:cubicBezTo>
                        <a:cubicBezTo>
                          <a:pt x="116" y="219"/>
                          <a:pt x="141" y="190"/>
                          <a:pt x="151" y="168"/>
                        </a:cubicBezTo>
                        <a:cubicBezTo>
                          <a:pt x="174" y="116"/>
                          <a:pt x="169" y="78"/>
                          <a:pt x="223" y="42"/>
                        </a:cubicBezTo>
                        <a:cubicBezTo>
                          <a:pt x="232" y="16"/>
                          <a:pt x="226" y="30"/>
                          <a:pt x="241" y="0"/>
                        </a:cubicBezTo>
                        <a:close/>
                      </a:path>
                    </a:pathLst>
                  </a:custGeom>
                  <a:solidFill>
                    <a:srgbClr val="FDD155"/>
                  </a:solidFill>
                  <a:ln w="9525">
                    <a:solidFill>
                      <a:srgbClr val="FDD155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8" name="Freeform 17"/>
                  <p:cNvSpPr>
                    <a:spLocks/>
                  </p:cNvSpPr>
                  <p:nvPr/>
                </p:nvSpPr>
                <p:spPr bwMode="auto">
                  <a:xfrm>
                    <a:off x="4238" y="1474"/>
                    <a:ext cx="840" cy="687"/>
                  </a:xfrm>
                  <a:custGeom>
                    <a:avLst/>
                    <a:gdLst>
                      <a:gd name="T0" fmla="*/ 48 w 1050"/>
                      <a:gd name="T1" fmla="*/ 531 h 923"/>
                      <a:gd name="T2" fmla="*/ 19 w 1050"/>
                      <a:gd name="T3" fmla="*/ 456 h 923"/>
                      <a:gd name="T4" fmla="*/ 10 w 1050"/>
                      <a:gd name="T5" fmla="*/ 442 h 923"/>
                      <a:gd name="T6" fmla="*/ 5 w 1050"/>
                      <a:gd name="T7" fmla="*/ 429 h 923"/>
                      <a:gd name="T8" fmla="*/ 58 w 1050"/>
                      <a:gd name="T9" fmla="*/ 433 h 923"/>
                      <a:gd name="T10" fmla="*/ 125 w 1050"/>
                      <a:gd name="T11" fmla="*/ 478 h 923"/>
                      <a:gd name="T12" fmla="*/ 168 w 1050"/>
                      <a:gd name="T13" fmla="*/ 496 h 923"/>
                      <a:gd name="T14" fmla="*/ 211 w 1050"/>
                      <a:gd name="T15" fmla="*/ 473 h 923"/>
                      <a:gd name="T16" fmla="*/ 269 w 1050"/>
                      <a:gd name="T17" fmla="*/ 397 h 923"/>
                      <a:gd name="T18" fmla="*/ 283 w 1050"/>
                      <a:gd name="T19" fmla="*/ 393 h 923"/>
                      <a:gd name="T20" fmla="*/ 298 w 1050"/>
                      <a:gd name="T21" fmla="*/ 384 h 923"/>
                      <a:gd name="T22" fmla="*/ 336 w 1050"/>
                      <a:gd name="T23" fmla="*/ 344 h 923"/>
                      <a:gd name="T24" fmla="*/ 355 w 1050"/>
                      <a:gd name="T25" fmla="*/ 322 h 923"/>
                      <a:gd name="T26" fmla="*/ 374 w 1050"/>
                      <a:gd name="T27" fmla="*/ 299 h 923"/>
                      <a:gd name="T28" fmla="*/ 394 w 1050"/>
                      <a:gd name="T29" fmla="*/ 277 h 923"/>
                      <a:gd name="T30" fmla="*/ 413 w 1050"/>
                      <a:gd name="T31" fmla="*/ 255 h 923"/>
                      <a:gd name="T32" fmla="*/ 456 w 1050"/>
                      <a:gd name="T33" fmla="*/ 152 h 923"/>
                      <a:gd name="T34" fmla="*/ 470 w 1050"/>
                      <a:gd name="T35" fmla="*/ 147 h 923"/>
                      <a:gd name="T36" fmla="*/ 499 w 1050"/>
                      <a:gd name="T37" fmla="*/ 125 h 923"/>
                      <a:gd name="T38" fmla="*/ 552 w 1050"/>
                      <a:gd name="T39" fmla="*/ 165 h 923"/>
                      <a:gd name="T40" fmla="*/ 571 w 1050"/>
                      <a:gd name="T41" fmla="*/ 183 h 923"/>
                      <a:gd name="T42" fmla="*/ 581 w 1050"/>
                      <a:gd name="T43" fmla="*/ 196 h 923"/>
                      <a:gd name="T44" fmla="*/ 610 w 1050"/>
                      <a:gd name="T45" fmla="*/ 214 h 923"/>
                      <a:gd name="T46" fmla="*/ 629 w 1050"/>
                      <a:gd name="T47" fmla="*/ 210 h 923"/>
                      <a:gd name="T48" fmla="*/ 634 w 1050"/>
                      <a:gd name="T49" fmla="*/ 196 h 923"/>
                      <a:gd name="T50" fmla="*/ 662 w 1050"/>
                      <a:gd name="T51" fmla="*/ 156 h 923"/>
                      <a:gd name="T52" fmla="*/ 677 w 1050"/>
                      <a:gd name="T53" fmla="*/ 130 h 923"/>
                      <a:gd name="T54" fmla="*/ 691 w 1050"/>
                      <a:gd name="T55" fmla="*/ 125 h 923"/>
                      <a:gd name="T56" fmla="*/ 749 w 1050"/>
                      <a:gd name="T57" fmla="*/ 98 h 923"/>
                      <a:gd name="T58" fmla="*/ 778 w 1050"/>
                      <a:gd name="T59" fmla="*/ 80 h 923"/>
                      <a:gd name="T60" fmla="*/ 816 w 1050"/>
                      <a:gd name="T61" fmla="*/ 36 h 923"/>
                      <a:gd name="T62" fmla="*/ 840 w 1050"/>
                      <a:gd name="T63" fmla="*/ 0 h 923"/>
                      <a:gd name="T64" fmla="*/ 792 w 1050"/>
                      <a:gd name="T65" fmla="*/ 112 h 923"/>
                      <a:gd name="T66" fmla="*/ 768 w 1050"/>
                      <a:gd name="T67" fmla="*/ 147 h 923"/>
                      <a:gd name="T68" fmla="*/ 730 w 1050"/>
                      <a:gd name="T69" fmla="*/ 241 h 923"/>
                      <a:gd name="T70" fmla="*/ 725 w 1050"/>
                      <a:gd name="T71" fmla="*/ 317 h 923"/>
                      <a:gd name="T72" fmla="*/ 710 w 1050"/>
                      <a:gd name="T73" fmla="*/ 322 h 923"/>
                      <a:gd name="T74" fmla="*/ 706 w 1050"/>
                      <a:gd name="T75" fmla="*/ 335 h 923"/>
                      <a:gd name="T76" fmla="*/ 653 w 1050"/>
                      <a:gd name="T77" fmla="*/ 353 h 923"/>
                      <a:gd name="T78" fmla="*/ 605 w 1050"/>
                      <a:gd name="T79" fmla="*/ 420 h 923"/>
                      <a:gd name="T80" fmla="*/ 571 w 1050"/>
                      <a:gd name="T81" fmla="*/ 514 h 923"/>
                      <a:gd name="T82" fmla="*/ 499 w 1050"/>
                      <a:gd name="T83" fmla="*/ 652 h 923"/>
                      <a:gd name="T84" fmla="*/ 461 w 1050"/>
                      <a:gd name="T85" fmla="*/ 679 h 923"/>
                      <a:gd name="T86" fmla="*/ 432 w 1050"/>
                      <a:gd name="T87" fmla="*/ 661 h 923"/>
                      <a:gd name="T88" fmla="*/ 374 w 1050"/>
                      <a:gd name="T89" fmla="*/ 639 h 923"/>
                      <a:gd name="T90" fmla="*/ 346 w 1050"/>
                      <a:gd name="T91" fmla="*/ 621 h 923"/>
                      <a:gd name="T92" fmla="*/ 331 w 1050"/>
                      <a:gd name="T93" fmla="*/ 607 h 923"/>
                      <a:gd name="T94" fmla="*/ 173 w 1050"/>
                      <a:gd name="T95" fmla="*/ 567 h 923"/>
                      <a:gd name="T96" fmla="*/ 67 w 1050"/>
                      <a:gd name="T97" fmla="*/ 549 h 923"/>
                      <a:gd name="T98" fmla="*/ 48 w 1050"/>
                      <a:gd name="T99" fmla="*/ 531 h 923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1050" h="923">
                        <a:moveTo>
                          <a:pt x="60" y="714"/>
                        </a:moveTo>
                        <a:cubicBezTo>
                          <a:pt x="54" y="689"/>
                          <a:pt x="39" y="634"/>
                          <a:pt x="24" y="612"/>
                        </a:cubicBezTo>
                        <a:cubicBezTo>
                          <a:pt x="20" y="606"/>
                          <a:pt x="15" y="600"/>
                          <a:pt x="12" y="594"/>
                        </a:cubicBezTo>
                        <a:cubicBezTo>
                          <a:pt x="9" y="588"/>
                          <a:pt x="0" y="577"/>
                          <a:pt x="6" y="576"/>
                        </a:cubicBezTo>
                        <a:cubicBezTo>
                          <a:pt x="28" y="572"/>
                          <a:pt x="50" y="580"/>
                          <a:pt x="72" y="582"/>
                        </a:cubicBezTo>
                        <a:cubicBezTo>
                          <a:pt x="90" y="610"/>
                          <a:pt x="128" y="623"/>
                          <a:pt x="156" y="642"/>
                        </a:cubicBezTo>
                        <a:cubicBezTo>
                          <a:pt x="172" y="653"/>
                          <a:pt x="210" y="666"/>
                          <a:pt x="210" y="666"/>
                        </a:cubicBezTo>
                        <a:cubicBezTo>
                          <a:pt x="227" y="655"/>
                          <a:pt x="250" y="650"/>
                          <a:pt x="264" y="636"/>
                        </a:cubicBezTo>
                        <a:cubicBezTo>
                          <a:pt x="292" y="608"/>
                          <a:pt x="305" y="559"/>
                          <a:pt x="336" y="534"/>
                        </a:cubicBezTo>
                        <a:cubicBezTo>
                          <a:pt x="341" y="530"/>
                          <a:pt x="348" y="531"/>
                          <a:pt x="354" y="528"/>
                        </a:cubicBezTo>
                        <a:cubicBezTo>
                          <a:pt x="360" y="525"/>
                          <a:pt x="366" y="521"/>
                          <a:pt x="372" y="516"/>
                        </a:cubicBezTo>
                        <a:cubicBezTo>
                          <a:pt x="391" y="500"/>
                          <a:pt x="403" y="479"/>
                          <a:pt x="420" y="462"/>
                        </a:cubicBezTo>
                        <a:cubicBezTo>
                          <a:pt x="435" y="417"/>
                          <a:pt x="413" y="471"/>
                          <a:pt x="444" y="432"/>
                        </a:cubicBezTo>
                        <a:cubicBezTo>
                          <a:pt x="477" y="391"/>
                          <a:pt x="416" y="436"/>
                          <a:pt x="468" y="402"/>
                        </a:cubicBezTo>
                        <a:cubicBezTo>
                          <a:pt x="483" y="357"/>
                          <a:pt x="461" y="411"/>
                          <a:pt x="492" y="372"/>
                        </a:cubicBezTo>
                        <a:cubicBezTo>
                          <a:pt x="525" y="331"/>
                          <a:pt x="464" y="376"/>
                          <a:pt x="516" y="342"/>
                        </a:cubicBezTo>
                        <a:cubicBezTo>
                          <a:pt x="533" y="291"/>
                          <a:pt x="540" y="249"/>
                          <a:pt x="570" y="204"/>
                        </a:cubicBezTo>
                        <a:cubicBezTo>
                          <a:pt x="574" y="199"/>
                          <a:pt x="582" y="201"/>
                          <a:pt x="588" y="198"/>
                        </a:cubicBezTo>
                        <a:cubicBezTo>
                          <a:pt x="605" y="190"/>
                          <a:pt x="611" y="181"/>
                          <a:pt x="624" y="168"/>
                        </a:cubicBezTo>
                        <a:cubicBezTo>
                          <a:pt x="655" y="178"/>
                          <a:pt x="664" y="205"/>
                          <a:pt x="690" y="222"/>
                        </a:cubicBezTo>
                        <a:cubicBezTo>
                          <a:pt x="703" y="261"/>
                          <a:pt x="685" y="223"/>
                          <a:pt x="714" y="246"/>
                        </a:cubicBezTo>
                        <a:cubicBezTo>
                          <a:pt x="720" y="251"/>
                          <a:pt x="721" y="259"/>
                          <a:pt x="726" y="264"/>
                        </a:cubicBezTo>
                        <a:cubicBezTo>
                          <a:pt x="737" y="273"/>
                          <a:pt x="762" y="288"/>
                          <a:pt x="762" y="288"/>
                        </a:cubicBezTo>
                        <a:cubicBezTo>
                          <a:pt x="770" y="286"/>
                          <a:pt x="780" y="287"/>
                          <a:pt x="786" y="282"/>
                        </a:cubicBezTo>
                        <a:cubicBezTo>
                          <a:pt x="791" y="278"/>
                          <a:pt x="789" y="270"/>
                          <a:pt x="792" y="264"/>
                        </a:cubicBezTo>
                        <a:cubicBezTo>
                          <a:pt x="803" y="245"/>
                          <a:pt x="821" y="231"/>
                          <a:pt x="828" y="210"/>
                        </a:cubicBezTo>
                        <a:cubicBezTo>
                          <a:pt x="832" y="198"/>
                          <a:pt x="835" y="182"/>
                          <a:pt x="846" y="174"/>
                        </a:cubicBezTo>
                        <a:cubicBezTo>
                          <a:pt x="851" y="170"/>
                          <a:pt x="858" y="171"/>
                          <a:pt x="864" y="168"/>
                        </a:cubicBezTo>
                        <a:cubicBezTo>
                          <a:pt x="934" y="129"/>
                          <a:pt x="866" y="155"/>
                          <a:pt x="936" y="132"/>
                        </a:cubicBezTo>
                        <a:cubicBezTo>
                          <a:pt x="950" y="127"/>
                          <a:pt x="972" y="108"/>
                          <a:pt x="972" y="108"/>
                        </a:cubicBezTo>
                        <a:cubicBezTo>
                          <a:pt x="989" y="83"/>
                          <a:pt x="989" y="58"/>
                          <a:pt x="1020" y="48"/>
                        </a:cubicBezTo>
                        <a:cubicBezTo>
                          <a:pt x="1034" y="5"/>
                          <a:pt x="1021" y="19"/>
                          <a:pt x="1050" y="0"/>
                        </a:cubicBezTo>
                        <a:cubicBezTo>
                          <a:pt x="1033" y="51"/>
                          <a:pt x="1012" y="101"/>
                          <a:pt x="990" y="150"/>
                        </a:cubicBezTo>
                        <a:cubicBezTo>
                          <a:pt x="969" y="197"/>
                          <a:pt x="992" y="176"/>
                          <a:pt x="960" y="198"/>
                        </a:cubicBezTo>
                        <a:cubicBezTo>
                          <a:pt x="946" y="240"/>
                          <a:pt x="937" y="287"/>
                          <a:pt x="912" y="324"/>
                        </a:cubicBezTo>
                        <a:cubicBezTo>
                          <a:pt x="910" y="358"/>
                          <a:pt x="913" y="393"/>
                          <a:pt x="906" y="426"/>
                        </a:cubicBezTo>
                        <a:cubicBezTo>
                          <a:pt x="905" y="432"/>
                          <a:pt x="892" y="428"/>
                          <a:pt x="888" y="432"/>
                        </a:cubicBezTo>
                        <a:cubicBezTo>
                          <a:pt x="884" y="436"/>
                          <a:pt x="886" y="446"/>
                          <a:pt x="882" y="450"/>
                        </a:cubicBezTo>
                        <a:cubicBezTo>
                          <a:pt x="869" y="463"/>
                          <a:pt x="832" y="471"/>
                          <a:pt x="816" y="474"/>
                        </a:cubicBezTo>
                        <a:cubicBezTo>
                          <a:pt x="778" y="493"/>
                          <a:pt x="774" y="528"/>
                          <a:pt x="756" y="564"/>
                        </a:cubicBezTo>
                        <a:cubicBezTo>
                          <a:pt x="735" y="605"/>
                          <a:pt x="722" y="644"/>
                          <a:pt x="714" y="690"/>
                        </a:cubicBezTo>
                        <a:cubicBezTo>
                          <a:pt x="707" y="882"/>
                          <a:pt x="753" y="862"/>
                          <a:pt x="624" y="876"/>
                        </a:cubicBezTo>
                        <a:cubicBezTo>
                          <a:pt x="610" y="897"/>
                          <a:pt x="600" y="904"/>
                          <a:pt x="576" y="912"/>
                        </a:cubicBezTo>
                        <a:cubicBezTo>
                          <a:pt x="501" y="893"/>
                          <a:pt x="595" y="923"/>
                          <a:pt x="540" y="888"/>
                        </a:cubicBezTo>
                        <a:cubicBezTo>
                          <a:pt x="520" y="876"/>
                          <a:pt x="489" y="870"/>
                          <a:pt x="468" y="858"/>
                        </a:cubicBezTo>
                        <a:cubicBezTo>
                          <a:pt x="455" y="851"/>
                          <a:pt x="442" y="844"/>
                          <a:pt x="432" y="834"/>
                        </a:cubicBezTo>
                        <a:cubicBezTo>
                          <a:pt x="426" y="828"/>
                          <a:pt x="421" y="821"/>
                          <a:pt x="414" y="816"/>
                        </a:cubicBezTo>
                        <a:cubicBezTo>
                          <a:pt x="358" y="779"/>
                          <a:pt x="281" y="769"/>
                          <a:pt x="216" y="762"/>
                        </a:cubicBezTo>
                        <a:cubicBezTo>
                          <a:pt x="169" y="746"/>
                          <a:pt x="133" y="742"/>
                          <a:pt x="84" y="738"/>
                        </a:cubicBezTo>
                        <a:cubicBezTo>
                          <a:pt x="70" y="716"/>
                          <a:pt x="78" y="723"/>
                          <a:pt x="60" y="714"/>
                        </a:cubicBezTo>
                        <a:close/>
                      </a:path>
                    </a:pathLst>
                  </a:custGeom>
                  <a:solidFill>
                    <a:srgbClr val="FFD8B1"/>
                  </a:solidFill>
                  <a:ln w="9525">
                    <a:solidFill>
                      <a:srgbClr val="FDCBA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9" name="Freeform 18"/>
                  <p:cNvSpPr>
                    <a:spLocks/>
                  </p:cNvSpPr>
                  <p:nvPr/>
                </p:nvSpPr>
                <p:spPr bwMode="auto">
                  <a:xfrm>
                    <a:off x="4568" y="2340"/>
                    <a:ext cx="103" cy="215"/>
                  </a:xfrm>
                  <a:custGeom>
                    <a:avLst/>
                    <a:gdLst>
                      <a:gd name="T0" fmla="*/ 10 w 128"/>
                      <a:gd name="T1" fmla="*/ 215 h 288"/>
                      <a:gd name="T2" fmla="*/ 20 w 128"/>
                      <a:gd name="T3" fmla="*/ 67 h 288"/>
                      <a:gd name="T4" fmla="*/ 44 w 128"/>
                      <a:gd name="T5" fmla="*/ 13 h 288"/>
                      <a:gd name="T6" fmla="*/ 49 w 128"/>
                      <a:gd name="T7" fmla="*/ 0 h 288"/>
                      <a:gd name="T8" fmla="*/ 88 w 128"/>
                      <a:gd name="T9" fmla="*/ 76 h 288"/>
                      <a:gd name="T10" fmla="*/ 97 w 128"/>
                      <a:gd name="T11" fmla="*/ 103 h 288"/>
                      <a:gd name="T12" fmla="*/ 102 w 128"/>
                      <a:gd name="T13" fmla="*/ 116 h 288"/>
                      <a:gd name="T14" fmla="*/ 97 w 128"/>
                      <a:gd name="T15" fmla="*/ 166 h 288"/>
                      <a:gd name="T16" fmla="*/ 83 w 128"/>
                      <a:gd name="T17" fmla="*/ 170 h 288"/>
                      <a:gd name="T18" fmla="*/ 59 w 128"/>
                      <a:gd name="T19" fmla="*/ 193 h 288"/>
                      <a:gd name="T20" fmla="*/ 10 w 128"/>
                      <a:gd name="T21" fmla="*/ 215 h 28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28" h="288">
                        <a:moveTo>
                          <a:pt x="13" y="288"/>
                        </a:moveTo>
                        <a:cubicBezTo>
                          <a:pt x="0" y="221"/>
                          <a:pt x="4" y="154"/>
                          <a:pt x="25" y="90"/>
                        </a:cubicBezTo>
                        <a:cubicBezTo>
                          <a:pt x="34" y="64"/>
                          <a:pt x="46" y="44"/>
                          <a:pt x="55" y="18"/>
                        </a:cubicBezTo>
                        <a:cubicBezTo>
                          <a:pt x="57" y="12"/>
                          <a:pt x="61" y="0"/>
                          <a:pt x="61" y="0"/>
                        </a:cubicBezTo>
                        <a:cubicBezTo>
                          <a:pt x="89" y="42"/>
                          <a:pt x="96" y="56"/>
                          <a:pt x="109" y="102"/>
                        </a:cubicBezTo>
                        <a:cubicBezTo>
                          <a:pt x="112" y="114"/>
                          <a:pt x="117" y="126"/>
                          <a:pt x="121" y="138"/>
                        </a:cubicBezTo>
                        <a:cubicBezTo>
                          <a:pt x="123" y="144"/>
                          <a:pt x="127" y="156"/>
                          <a:pt x="127" y="156"/>
                        </a:cubicBezTo>
                        <a:cubicBezTo>
                          <a:pt x="125" y="178"/>
                          <a:pt x="128" y="201"/>
                          <a:pt x="121" y="222"/>
                        </a:cubicBezTo>
                        <a:cubicBezTo>
                          <a:pt x="119" y="228"/>
                          <a:pt x="108" y="224"/>
                          <a:pt x="103" y="228"/>
                        </a:cubicBezTo>
                        <a:cubicBezTo>
                          <a:pt x="71" y="254"/>
                          <a:pt x="113" y="240"/>
                          <a:pt x="73" y="258"/>
                        </a:cubicBezTo>
                        <a:cubicBezTo>
                          <a:pt x="48" y="269"/>
                          <a:pt x="25" y="264"/>
                          <a:pt x="13" y="288"/>
                        </a:cubicBezTo>
                        <a:close/>
                      </a:path>
                    </a:pathLst>
                  </a:custGeom>
                  <a:solidFill>
                    <a:srgbClr val="F26006"/>
                  </a:solidFill>
                  <a:ln w="9525">
                    <a:solidFill>
                      <a:srgbClr val="FA7E3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0" name="Freeform 19"/>
                  <p:cNvSpPr>
                    <a:spLocks/>
                  </p:cNvSpPr>
                  <p:nvPr/>
                </p:nvSpPr>
                <p:spPr bwMode="auto">
                  <a:xfrm>
                    <a:off x="4601" y="2099"/>
                    <a:ext cx="218" cy="290"/>
                  </a:xfrm>
                  <a:custGeom>
                    <a:avLst/>
                    <a:gdLst>
                      <a:gd name="T0" fmla="*/ 11 w 272"/>
                      <a:gd name="T1" fmla="*/ 245 h 390"/>
                      <a:gd name="T2" fmla="*/ 64 w 272"/>
                      <a:gd name="T3" fmla="*/ 80 h 390"/>
                      <a:gd name="T4" fmla="*/ 107 w 272"/>
                      <a:gd name="T5" fmla="*/ 0 h 390"/>
                      <a:gd name="T6" fmla="*/ 127 w 272"/>
                      <a:gd name="T7" fmla="*/ 4 h 390"/>
                      <a:gd name="T8" fmla="*/ 204 w 272"/>
                      <a:gd name="T9" fmla="*/ 9 h 390"/>
                      <a:gd name="T10" fmla="*/ 208 w 272"/>
                      <a:gd name="T11" fmla="*/ 22 h 390"/>
                      <a:gd name="T12" fmla="*/ 218 w 272"/>
                      <a:gd name="T13" fmla="*/ 36 h 390"/>
                      <a:gd name="T14" fmla="*/ 189 w 272"/>
                      <a:gd name="T15" fmla="*/ 71 h 390"/>
                      <a:gd name="T16" fmla="*/ 218 w 272"/>
                      <a:gd name="T17" fmla="*/ 129 h 390"/>
                      <a:gd name="T18" fmla="*/ 180 w 272"/>
                      <a:gd name="T19" fmla="*/ 205 h 390"/>
                      <a:gd name="T20" fmla="*/ 155 w 272"/>
                      <a:gd name="T21" fmla="*/ 232 h 390"/>
                      <a:gd name="T22" fmla="*/ 112 w 272"/>
                      <a:gd name="T23" fmla="*/ 290 h 390"/>
                      <a:gd name="T24" fmla="*/ 59 w 272"/>
                      <a:gd name="T25" fmla="*/ 259 h 390"/>
                      <a:gd name="T26" fmla="*/ 30 w 272"/>
                      <a:gd name="T27" fmla="*/ 228 h 390"/>
                      <a:gd name="T28" fmla="*/ 11 w 272"/>
                      <a:gd name="T29" fmla="*/ 245 h 39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72" h="390">
                        <a:moveTo>
                          <a:pt x="14" y="330"/>
                        </a:moveTo>
                        <a:cubicBezTo>
                          <a:pt x="20" y="183"/>
                          <a:pt x="0" y="188"/>
                          <a:pt x="80" y="108"/>
                        </a:cubicBezTo>
                        <a:cubicBezTo>
                          <a:pt x="93" y="70"/>
                          <a:pt x="100" y="23"/>
                          <a:pt x="134" y="0"/>
                        </a:cubicBezTo>
                        <a:cubicBezTo>
                          <a:pt x="142" y="2"/>
                          <a:pt x="150" y="5"/>
                          <a:pt x="158" y="6"/>
                        </a:cubicBezTo>
                        <a:cubicBezTo>
                          <a:pt x="190" y="9"/>
                          <a:pt x="223" y="5"/>
                          <a:pt x="254" y="12"/>
                        </a:cubicBezTo>
                        <a:cubicBezTo>
                          <a:pt x="260" y="13"/>
                          <a:pt x="257" y="24"/>
                          <a:pt x="260" y="30"/>
                        </a:cubicBezTo>
                        <a:cubicBezTo>
                          <a:pt x="263" y="36"/>
                          <a:pt x="268" y="42"/>
                          <a:pt x="272" y="48"/>
                        </a:cubicBezTo>
                        <a:cubicBezTo>
                          <a:pt x="251" y="62"/>
                          <a:pt x="244" y="72"/>
                          <a:pt x="236" y="96"/>
                        </a:cubicBezTo>
                        <a:cubicBezTo>
                          <a:pt x="265" y="115"/>
                          <a:pt x="261" y="142"/>
                          <a:pt x="272" y="174"/>
                        </a:cubicBezTo>
                        <a:cubicBezTo>
                          <a:pt x="266" y="213"/>
                          <a:pt x="266" y="262"/>
                          <a:pt x="224" y="276"/>
                        </a:cubicBezTo>
                        <a:cubicBezTo>
                          <a:pt x="213" y="287"/>
                          <a:pt x="201" y="297"/>
                          <a:pt x="194" y="312"/>
                        </a:cubicBezTo>
                        <a:cubicBezTo>
                          <a:pt x="180" y="345"/>
                          <a:pt x="178" y="377"/>
                          <a:pt x="140" y="390"/>
                        </a:cubicBezTo>
                        <a:cubicBezTo>
                          <a:pt x="113" y="381"/>
                          <a:pt x="103" y="358"/>
                          <a:pt x="74" y="348"/>
                        </a:cubicBezTo>
                        <a:cubicBezTo>
                          <a:pt x="66" y="324"/>
                          <a:pt x="62" y="314"/>
                          <a:pt x="38" y="306"/>
                        </a:cubicBezTo>
                        <a:cubicBezTo>
                          <a:pt x="24" y="347"/>
                          <a:pt x="35" y="351"/>
                          <a:pt x="14" y="330"/>
                        </a:cubicBezTo>
                        <a:close/>
                      </a:path>
                    </a:pathLst>
                  </a:custGeom>
                  <a:solidFill>
                    <a:srgbClr val="FA833A"/>
                  </a:solidFill>
                  <a:ln w="9525">
                    <a:solidFill>
                      <a:srgbClr val="FB9F67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1" name="Freeform 20"/>
                  <p:cNvSpPr>
                    <a:spLocks/>
                  </p:cNvSpPr>
                  <p:nvPr/>
                </p:nvSpPr>
                <p:spPr bwMode="auto">
                  <a:xfrm>
                    <a:off x="4042" y="2274"/>
                    <a:ext cx="585" cy="383"/>
                  </a:xfrm>
                  <a:custGeom>
                    <a:avLst/>
                    <a:gdLst>
                      <a:gd name="T0" fmla="*/ 0 w 732"/>
                      <a:gd name="T1" fmla="*/ 201 h 513"/>
                      <a:gd name="T2" fmla="*/ 19 w 732"/>
                      <a:gd name="T3" fmla="*/ 174 h 513"/>
                      <a:gd name="T4" fmla="*/ 24 w 732"/>
                      <a:gd name="T5" fmla="*/ 98 h 513"/>
                      <a:gd name="T6" fmla="*/ 29 w 732"/>
                      <a:gd name="T7" fmla="*/ 80 h 513"/>
                      <a:gd name="T8" fmla="*/ 43 w 732"/>
                      <a:gd name="T9" fmla="*/ 53 h 513"/>
                      <a:gd name="T10" fmla="*/ 72 w 732"/>
                      <a:gd name="T11" fmla="*/ 44 h 513"/>
                      <a:gd name="T12" fmla="*/ 82 w 732"/>
                      <a:gd name="T13" fmla="*/ 31 h 513"/>
                      <a:gd name="T14" fmla="*/ 96 w 732"/>
                      <a:gd name="T15" fmla="*/ 22 h 513"/>
                      <a:gd name="T16" fmla="*/ 115 w 732"/>
                      <a:gd name="T17" fmla="*/ 4 h 513"/>
                      <a:gd name="T18" fmla="*/ 273 w 732"/>
                      <a:gd name="T19" fmla="*/ 22 h 513"/>
                      <a:gd name="T20" fmla="*/ 384 w 732"/>
                      <a:gd name="T21" fmla="*/ 57 h 513"/>
                      <a:gd name="T22" fmla="*/ 580 w 732"/>
                      <a:gd name="T23" fmla="*/ 89 h 513"/>
                      <a:gd name="T24" fmla="*/ 561 w 732"/>
                      <a:gd name="T25" fmla="*/ 116 h 513"/>
                      <a:gd name="T26" fmla="*/ 547 w 732"/>
                      <a:gd name="T27" fmla="*/ 143 h 513"/>
                      <a:gd name="T28" fmla="*/ 508 w 732"/>
                      <a:gd name="T29" fmla="*/ 308 h 513"/>
                      <a:gd name="T30" fmla="*/ 503 w 732"/>
                      <a:gd name="T31" fmla="*/ 371 h 513"/>
                      <a:gd name="T32" fmla="*/ 422 w 732"/>
                      <a:gd name="T33" fmla="*/ 371 h 513"/>
                      <a:gd name="T34" fmla="*/ 398 w 732"/>
                      <a:gd name="T35" fmla="*/ 349 h 513"/>
                      <a:gd name="T36" fmla="*/ 345 w 732"/>
                      <a:gd name="T37" fmla="*/ 331 h 513"/>
                      <a:gd name="T38" fmla="*/ 336 w 732"/>
                      <a:gd name="T39" fmla="*/ 317 h 513"/>
                      <a:gd name="T40" fmla="*/ 321 w 732"/>
                      <a:gd name="T41" fmla="*/ 308 h 513"/>
                      <a:gd name="T42" fmla="*/ 302 w 732"/>
                      <a:gd name="T43" fmla="*/ 268 h 513"/>
                      <a:gd name="T44" fmla="*/ 254 w 732"/>
                      <a:gd name="T45" fmla="*/ 187 h 513"/>
                      <a:gd name="T46" fmla="*/ 240 w 732"/>
                      <a:gd name="T47" fmla="*/ 161 h 513"/>
                      <a:gd name="T48" fmla="*/ 187 w 732"/>
                      <a:gd name="T49" fmla="*/ 143 h 513"/>
                      <a:gd name="T50" fmla="*/ 48 w 732"/>
                      <a:gd name="T51" fmla="*/ 183 h 513"/>
                      <a:gd name="T52" fmla="*/ 0 w 732"/>
                      <a:gd name="T53" fmla="*/ 201 h 51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732" h="513">
                        <a:moveTo>
                          <a:pt x="0" y="269"/>
                        </a:moveTo>
                        <a:cubicBezTo>
                          <a:pt x="5" y="255"/>
                          <a:pt x="21" y="247"/>
                          <a:pt x="24" y="233"/>
                        </a:cubicBezTo>
                        <a:cubicBezTo>
                          <a:pt x="31" y="200"/>
                          <a:pt x="27" y="165"/>
                          <a:pt x="30" y="131"/>
                        </a:cubicBezTo>
                        <a:cubicBezTo>
                          <a:pt x="31" y="123"/>
                          <a:pt x="34" y="115"/>
                          <a:pt x="36" y="107"/>
                        </a:cubicBezTo>
                        <a:cubicBezTo>
                          <a:pt x="39" y="98"/>
                          <a:pt x="45" y="77"/>
                          <a:pt x="54" y="71"/>
                        </a:cubicBezTo>
                        <a:cubicBezTo>
                          <a:pt x="65" y="64"/>
                          <a:pt x="90" y="59"/>
                          <a:pt x="90" y="59"/>
                        </a:cubicBezTo>
                        <a:cubicBezTo>
                          <a:pt x="94" y="53"/>
                          <a:pt x="97" y="46"/>
                          <a:pt x="102" y="41"/>
                        </a:cubicBezTo>
                        <a:cubicBezTo>
                          <a:pt x="107" y="36"/>
                          <a:pt x="115" y="35"/>
                          <a:pt x="120" y="29"/>
                        </a:cubicBezTo>
                        <a:cubicBezTo>
                          <a:pt x="143" y="0"/>
                          <a:pt x="105" y="18"/>
                          <a:pt x="144" y="5"/>
                        </a:cubicBezTo>
                        <a:cubicBezTo>
                          <a:pt x="217" y="9"/>
                          <a:pt x="274" y="12"/>
                          <a:pt x="342" y="29"/>
                        </a:cubicBezTo>
                        <a:cubicBezTo>
                          <a:pt x="392" y="42"/>
                          <a:pt x="427" y="69"/>
                          <a:pt x="480" y="77"/>
                        </a:cubicBezTo>
                        <a:cubicBezTo>
                          <a:pt x="557" y="103"/>
                          <a:pt x="646" y="109"/>
                          <a:pt x="726" y="119"/>
                        </a:cubicBezTo>
                        <a:cubicBezTo>
                          <a:pt x="712" y="162"/>
                          <a:pt x="732" y="110"/>
                          <a:pt x="702" y="155"/>
                        </a:cubicBezTo>
                        <a:cubicBezTo>
                          <a:pt x="695" y="166"/>
                          <a:pt x="691" y="180"/>
                          <a:pt x="684" y="191"/>
                        </a:cubicBezTo>
                        <a:cubicBezTo>
                          <a:pt x="665" y="266"/>
                          <a:pt x="702" y="369"/>
                          <a:pt x="636" y="413"/>
                        </a:cubicBezTo>
                        <a:cubicBezTo>
                          <a:pt x="615" y="444"/>
                          <a:pt x="618" y="462"/>
                          <a:pt x="630" y="497"/>
                        </a:cubicBezTo>
                        <a:cubicBezTo>
                          <a:pt x="592" y="510"/>
                          <a:pt x="591" y="513"/>
                          <a:pt x="528" y="497"/>
                        </a:cubicBezTo>
                        <a:cubicBezTo>
                          <a:pt x="514" y="494"/>
                          <a:pt x="511" y="472"/>
                          <a:pt x="498" y="467"/>
                        </a:cubicBezTo>
                        <a:cubicBezTo>
                          <a:pt x="471" y="457"/>
                          <a:pt x="456" y="459"/>
                          <a:pt x="432" y="443"/>
                        </a:cubicBezTo>
                        <a:cubicBezTo>
                          <a:pt x="428" y="437"/>
                          <a:pt x="425" y="430"/>
                          <a:pt x="420" y="425"/>
                        </a:cubicBezTo>
                        <a:cubicBezTo>
                          <a:pt x="415" y="420"/>
                          <a:pt x="407" y="419"/>
                          <a:pt x="402" y="413"/>
                        </a:cubicBezTo>
                        <a:cubicBezTo>
                          <a:pt x="391" y="400"/>
                          <a:pt x="386" y="375"/>
                          <a:pt x="378" y="359"/>
                        </a:cubicBezTo>
                        <a:cubicBezTo>
                          <a:pt x="360" y="322"/>
                          <a:pt x="336" y="288"/>
                          <a:pt x="318" y="251"/>
                        </a:cubicBezTo>
                        <a:cubicBezTo>
                          <a:pt x="308" y="231"/>
                          <a:pt x="317" y="232"/>
                          <a:pt x="300" y="215"/>
                        </a:cubicBezTo>
                        <a:cubicBezTo>
                          <a:pt x="283" y="198"/>
                          <a:pt x="256" y="195"/>
                          <a:pt x="234" y="191"/>
                        </a:cubicBezTo>
                        <a:cubicBezTo>
                          <a:pt x="174" y="206"/>
                          <a:pt x="123" y="236"/>
                          <a:pt x="60" y="245"/>
                        </a:cubicBezTo>
                        <a:cubicBezTo>
                          <a:pt x="38" y="252"/>
                          <a:pt x="20" y="256"/>
                          <a:pt x="0" y="269"/>
                        </a:cubicBezTo>
                        <a:close/>
                      </a:path>
                    </a:pathLst>
                  </a:custGeom>
                  <a:solidFill>
                    <a:srgbClr val="BDFDA1"/>
                  </a:solidFill>
                  <a:ln w="9525">
                    <a:solidFill>
                      <a:srgbClr val="BDFDA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2" name="Freeform 21"/>
                  <p:cNvSpPr>
                    <a:spLocks/>
                  </p:cNvSpPr>
                  <p:nvPr/>
                </p:nvSpPr>
                <p:spPr bwMode="auto">
                  <a:xfrm>
                    <a:off x="3792" y="2408"/>
                    <a:ext cx="816" cy="548"/>
                  </a:xfrm>
                  <a:custGeom>
                    <a:avLst/>
                    <a:gdLst>
                      <a:gd name="T0" fmla="*/ 101 w 1020"/>
                      <a:gd name="T1" fmla="*/ 262 h 736"/>
                      <a:gd name="T2" fmla="*/ 38 w 1020"/>
                      <a:gd name="T3" fmla="*/ 262 h 736"/>
                      <a:gd name="T4" fmla="*/ 0 w 1020"/>
                      <a:gd name="T5" fmla="*/ 231 h 736"/>
                      <a:gd name="T6" fmla="*/ 178 w 1020"/>
                      <a:gd name="T7" fmla="*/ 200 h 736"/>
                      <a:gd name="T8" fmla="*/ 250 w 1020"/>
                      <a:gd name="T9" fmla="*/ 66 h 736"/>
                      <a:gd name="T10" fmla="*/ 278 w 1020"/>
                      <a:gd name="T11" fmla="*/ 48 h 736"/>
                      <a:gd name="T12" fmla="*/ 422 w 1020"/>
                      <a:gd name="T13" fmla="*/ 12 h 736"/>
                      <a:gd name="T14" fmla="*/ 499 w 1020"/>
                      <a:gd name="T15" fmla="*/ 12 h 736"/>
                      <a:gd name="T16" fmla="*/ 504 w 1020"/>
                      <a:gd name="T17" fmla="*/ 43 h 736"/>
                      <a:gd name="T18" fmla="*/ 547 w 1020"/>
                      <a:gd name="T19" fmla="*/ 110 h 736"/>
                      <a:gd name="T20" fmla="*/ 586 w 1020"/>
                      <a:gd name="T21" fmla="*/ 164 h 736"/>
                      <a:gd name="T22" fmla="*/ 614 w 1020"/>
                      <a:gd name="T23" fmla="*/ 182 h 736"/>
                      <a:gd name="T24" fmla="*/ 653 w 1020"/>
                      <a:gd name="T25" fmla="*/ 208 h 736"/>
                      <a:gd name="T26" fmla="*/ 682 w 1020"/>
                      <a:gd name="T27" fmla="*/ 226 h 736"/>
                      <a:gd name="T28" fmla="*/ 773 w 1020"/>
                      <a:gd name="T29" fmla="*/ 258 h 736"/>
                      <a:gd name="T30" fmla="*/ 802 w 1020"/>
                      <a:gd name="T31" fmla="*/ 311 h 736"/>
                      <a:gd name="T32" fmla="*/ 797 w 1020"/>
                      <a:gd name="T33" fmla="*/ 441 h 736"/>
                      <a:gd name="T34" fmla="*/ 816 w 1020"/>
                      <a:gd name="T35" fmla="*/ 494 h 736"/>
                      <a:gd name="T36" fmla="*/ 811 w 1020"/>
                      <a:gd name="T37" fmla="*/ 508 h 736"/>
                      <a:gd name="T38" fmla="*/ 797 w 1020"/>
                      <a:gd name="T39" fmla="*/ 517 h 736"/>
                      <a:gd name="T40" fmla="*/ 792 w 1020"/>
                      <a:gd name="T41" fmla="*/ 539 h 736"/>
                      <a:gd name="T42" fmla="*/ 758 w 1020"/>
                      <a:gd name="T43" fmla="*/ 548 h 736"/>
                      <a:gd name="T44" fmla="*/ 725 w 1020"/>
                      <a:gd name="T45" fmla="*/ 535 h 736"/>
                      <a:gd name="T46" fmla="*/ 720 w 1020"/>
                      <a:gd name="T47" fmla="*/ 521 h 736"/>
                      <a:gd name="T48" fmla="*/ 595 w 1020"/>
                      <a:gd name="T49" fmla="*/ 485 h 736"/>
                      <a:gd name="T50" fmla="*/ 538 w 1020"/>
                      <a:gd name="T51" fmla="*/ 459 h 736"/>
                      <a:gd name="T52" fmla="*/ 509 w 1020"/>
                      <a:gd name="T53" fmla="*/ 441 h 736"/>
                      <a:gd name="T54" fmla="*/ 437 w 1020"/>
                      <a:gd name="T55" fmla="*/ 414 h 736"/>
                      <a:gd name="T56" fmla="*/ 422 w 1020"/>
                      <a:gd name="T57" fmla="*/ 405 h 736"/>
                      <a:gd name="T58" fmla="*/ 379 w 1020"/>
                      <a:gd name="T59" fmla="*/ 392 h 736"/>
                      <a:gd name="T60" fmla="*/ 350 w 1020"/>
                      <a:gd name="T61" fmla="*/ 383 h 736"/>
                      <a:gd name="T62" fmla="*/ 298 w 1020"/>
                      <a:gd name="T63" fmla="*/ 356 h 736"/>
                      <a:gd name="T64" fmla="*/ 163 w 1020"/>
                      <a:gd name="T65" fmla="*/ 311 h 736"/>
                      <a:gd name="T66" fmla="*/ 144 w 1020"/>
                      <a:gd name="T67" fmla="*/ 289 h 736"/>
                      <a:gd name="T68" fmla="*/ 139 w 1020"/>
                      <a:gd name="T69" fmla="*/ 275 h 736"/>
                      <a:gd name="T70" fmla="*/ 110 w 1020"/>
                      <a:gd name="T71" fmla="*/ 267 h 736"/>
                      <a:gd name="T72" fmla="*/ 101 w 1020"/>
                      <a:gd name="T73" fmla="*/ 262 h 7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1020" h="736">
                        <a:moveTo>
                          <a:pt x="126" y="352"/>
                        </a:moveTo>
                        <a:cubicBezTo>
                          <a:pt x="87" y="339"/>
                          <a:pt x="86" y="339"/>
                          <a:pt x="48" y="352"/>
                        </a:cubicBezTo>
                        <a:cubicBezTo>
                          <a:pt x="14" y="345"/>
                          <a:pt x="11" y="342"/>
                          <a:pt x="0" y="310"/>
                        </a:cubicBezTo>
                        <a:cubicBezTo>
                          <a:pt x="23" y="240"/>
                          <a:pt x="211" y="268"/>
                          <a:pt x="222" y="268"/>
                        </a:cubicBezTo>
                        <a:cubicBezTo>
                          <a:pt x="274" y="216"/>
                          <a:pt x="289" y="156"/>
                          <a:pt x="312" y="88"/>
                        </a:cubicBezTo>
                        <a:cubicBezTo>
                          <a:pt x="317" y="74"/>
                          <a:pt x="336" y="72"/>
                          <a:pt x="348" y="64"/>
                        </a:cubicBezTo>
                        <a:cubicBezTo>
                          <a:pt x="409" y="23"/>
                          <a:pt x="452" y="21"/>
                          <a:pt x="528" y="16"/>
                        </a:cubicBezTo>
                        <a:cubicBezTo>
                          <a:pt x="553" y="12"/>
                          <a:pt x="602" y="0"/>
                          <a:pt x="624" y="16"/>
                        </a:cubicBezTo>
                        <a:cubicBezTo>
                          <a:pt x="635" y="24"/>
                          <a:pt x="626" y="44"/>
                          <a:pt x="630" y="58"/>
                        </a:cubicBezTo>
                        <a:cubicBezTo>
                          <a:pt x="639" y="90"/>
                          <a:pt x="666" y="121"/>
                          <a:pt x="684" y="148"/>
                        </a:cubicBezTo>
                        <a:cubicBezTo>
                          <a:pt x="696" y="167"/>
                          <a:pt x="714" y="208"/>
                          <a:pt x="732" y="220"/>
                        </a:cubicBezTo>
                        <a:cubicBezTo>
                          <a:pt x="744" y="228"/>
                          <a:pt x="768" y="244"/>
                          <a:pt x="768" y="244"/>
                        </a:cubicBezTo>
                        <a:cubicBezTo>
                          <a:pt x="783" y="267"/>
                          <a:pt x="793" y="267"/>
                          <a:pt x="816" y="280"/>
                        </a:cubicBezTo>
                        <a:cubicBezTo>
                          <a:pt x="829" y="287"/>
                          <a:pt x="838" y="299"/>
                          <a:pt x="852" y="304"/>
                        </a:cubicBezTo>
                        <a:cubicBezTo>
                          <a:pt x="891" y="317"/>
                          <a:pt x="932" y="323"/>
                          <a:pt x="966" y="346"/>
                        </a:cubicBezTo>
                        <a:cubicBezTo>
                          <a:pt x="975" y="372"/>
                          <a:pt x="993" y="392"/>
                          <a:pt x="1002" y="418"/>
                        </a:cubicBezTo>
                        <a:cubicBezTo>
                          <a:pt x="1007" y="476"/>
                          <a:pt x="1015" y="535"/>
                          <a:pt x="996" y="592"/>
                        </a:cubicBezTo>
                        <a:cubicBezTo>
                          <a:pt x="1012" y="615"/>
                          <a:pt x="1014" y="636"/>
                          <a:pt x="1020" y="664"/>
                        </a:cubicBezTo>
                        <a:cubicBezTo>
                          <a:pt x="1018" y="670"/>
                          <a:pt x="1018" y="677"/>
                          <a:pt x="1014" y="682"/>
                        </a:cubicBezTo>
                        <a:cubicBezTo>
                          <a:pt x="1009" y="688"/>
                          <a:pt x="1000" y="688"/>
                          <a:pt x="996" y="694"/>
                        </a:cubicBezTo>
                        <a:cubicBezTo>
                          <a:pt x="991" y="703"/>
                          <a:pt x="996" y="716"/>
                          <a:pt x="990" y="724"/>
                        </a:cubicBezTo>
                        <a:cubicBezTo>
                          <a:pt x="982" y="736"/>
                          <a:pt x="962" y="732"/>
                          <a:pt x="948" y="736"/>
                        </a:cubicBezTo>
                        <a:cubicBezTo>
                          <a:pt x="934" y="732"/>
                          <a:pt x="916" y="731"/>
                          <a:pt x="906" y="718"/>
                        </a:cubicBezTo>
                        <a:cubicBezTo>
                          <a:pt x="902" y="713"/>
                          <a:pt x="905" y="704"/>
                          <a:pt x="900" y="700"/>
                        </a:cubicBezTo>
                        <a:cubicBezTo>
                          <a:pt x="871" y="679"/>
                          <a:pt x="782" y="665"/>
                          <a:pt x="744" y="652"/>
                        </a:cubicBezTo>
                        <a:cubicBezTo>
                          <a:pt x="722" y="630"/>
                          <a:pt x="701" y="626"/>
                          <a:pt x="672" y="616"/>
                        </a:cubicBezTo>
                        <a:cubicBezTo>
                          <a:pt x="658" y="611"/>
                          <a:pt x="648" y="600"/>
                          <a:pt x="636" y="592"/>
                        </a:cubicBezTo>
                        <a:cubicBezTo>
                          <a:pt x="628" y="587"/>
                          <a:pt x="553" y="558"/>
                          <a:pt x="546" y="556"/>
                        </a:cubicBezTo>
                        <a:cubicBezTo>
                          <a:pt x="539" y="554"/>
                          <a:pt x="535" y="547"/>
                          <a:pt x="528" y="544"/>
                        </a:cubicBezTo>
                        <a:cubicBezTo>
                          <a:pt x="511" y="536"/>
                          <a:pt x="492" y="532"/>
                          <a:pt x="474" y="526"/>
                        </a:cubicBezTo>
                        <a:cubicBezTo>
                          <a:pt x="462" y="522"/>
                          <a:pt x="438" y="514"/>
                          <a:pt x="438" y="514"/>
                        </a:cubicBezTo>
                        <a:cubicBezTo>
                          <a:pt x="421" y="489"/>
                          <a:pt x="400" y="487"/>
                          <a:pt x="372" y="478"/>
                        </a:cubicBezTo>
                        <a:cubicBezTo>
                          <a:pt x="317" y="460"/>
                          <a:pt x="253" y="450"/>
                          <a:pt x="204" y="418"/>
                        </a:cubicBezTo>
                        <a:cubicBezTo>
                          <a:pt x="189" y="373"/>
                          <a:pt x="211" y="427"/>
                          <a:pt x="180" y="388"/>
                        </a:cubicBezTo>
                        <a:cubicBezTo>
                          <a:pt x="176" y="383"/>
                          <a:pt x="179" y="374"/>
                          <a:pt x="174" y="370"/>
                        </a:cubicBezTo>
                        <a:cubicBezTo>
                          <a:pt x="164" y="363"/>
                          <a:pt x="150" y="362"/>
                          <a:pt x="138" y="358"/>
                        </a:cubicBezTo>
                        <a:cubicBezTo>
                          <a:pt x="118" y="351"/>
                          <a:pt x="114" y="352"/>
                          <a:pt x="126" y="352"/>
                        </a:cubicBezTo>
                        <a:close/>
                      </a:path>
                    </a:pathLst>
                  </a:custGeom>
                  <a:solidFill>
                    <a:srgbClr val="9AFC6E"/>
                  </a:solidFill>
                  <a:ln w="9525">
                    <a:solidFill>
                      <a:srgbClr val="9AFC6E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3" name="Freeform 22"/>
                  <p:cNvSpPr>
                    <a:spLocks/>
                  </p:cNvSpPr>
                  <p:nvPr/>
                </p:nvSpPr>
                <p:spPr bwMode="auto">
                  <a:xfrm>
                    <a:off x="3561" y="2666"/>
                    <a:ext cx="980" cy="600"/>
                  </a:xfrm>
                  <a:custGeom>
                    <a:avLst/>
                    <a:gdLst>
                      <a:gd name="T0" fmla="*/ 0 w 1224"/>
                      <a:gd name="T1" fmla="*/ 393 h 806"/>
                      <a:gd name="T2" fmla="*/ 10 w 1224"/>
                      <a:gd name="T3" fmla="*/ 362 h 806"/>
                      <a:gd name="T4" fmla="*/ 38 w 1224"/>
                      <a:gd name="T5" fmla="*/ 344 h 806"/>
                      <a:gd name="T6" fmla="*/ 77 w 1224"/>
                      <a:gd name="T7" fmla="*/ 304 h 806"/>
                      <a:gd name="T8" fmla="*/ 110 w 1224"/>
                      <a:gd name="T9" fmla="*/ 223 h 806"/>
                      <a:gd name="T10" fmla="*/ 130 w 1224"/>
                      <a:gd name="T11" fmla="*/ 179 h 806"/>
                      <a:gd name="T12" fmla="*/ 159 w 1224"/>
                      <a:gd name="T13" fmla="*/ 174 h 806"/>
                      <a:gd name="T14" fmla="*/ 202 w 1224"/>
                      <a:gd name="T15" fmla="*/ 147 h 806"/>
                      <a:gd name="T16" fmla="*/ 231 w 1224"/>
                      <a:gd name="T17" fmla="*/ 130 h 806"/>
                      <a:gd name="T18" fmla="*/ 250 w 1224"/>
                      <a:gd name="T19" fmla="*/ 112 h 806"/>
                      <a:gd name="T20" fmla="*/ 255 w 1224"/>
                      <a:gd name="T21" fmla="*/ 98 h 806"/>
                      <a:gd name="T22" fmla="*/ 283 w 1224"/>
                      <a:gd name="T23" fmla="*/ 85 h 806"/>
                      <a:gd name="T24" fmla="*/ 293 w 1224"/>
                      <a:gd name="T25" fmla="*/ 71 h 806"/>
                      <a:gd name="T26" fmla="*/ 307 w 1224"/>
                      <a:gd name="T27" fmla="*/ 63 h 806"/>
                      <a:gd name="T28" fmla="*/ 322 w 1224"/>
                      <a:gd name="T29" fmla="*/ 36 h 806"/>
                      <a:gd name="T30" fmla="*/ 331 w 1224"/>
                      <a:gd name="T31" fmla="*/ 9 h 806"/>
                      <a:gd name="T32" fmla="*/ 360 w 1224"/>
                      <a:gd name="T33" fmla="*/ 0 h 806"/>
                      <a:gd name="T34" fmla="*/ 389 w 1224"/>
                      <a:gd name="T35" fmla="*/ 22 h 806"/>
                      <a:gd name="T36" fmla="*/ 413 w 1224"/>
                      <a:gd name="T37" fmla="*/ 54 h 806"/>
                      <a:gd name="T38" fmla="*/ 524 w 1224"/>
                      <a:gd name="T39" fmla="*/ 80 h 806"/>
                      <a:gd name="T40" fmla="*/ 586 w 1224"/>
                      <a:gd name="T41" fmla="*/ 103 h 806"/>
                      <a:gd name="T42" fmla="*/ 639 w 1224"/>
                      <a:gd name="T43" fmla="*/ 130 h 806"/>
                      <a:gd name="T44" fmla="*/ 749 w 1224"/>
                      <a:gd name="T45" fmla="*/ 179 h 806"/>
                      <a:gd name="T46" fmla="*/ 793 w 1224"/>
                      <a:gd name="T47" fmla="*/ 192 h 806"/>
                      <a:gd name="T48" fmla="*/ 836 w 1224"/>
                      <a:gd name="T49" fmla="*/ 214 h 806"/>
                      <a:gd name="T50" fmla="*/ 903 w 1224"/>
                      <a:gd name="T51" fmla="*/ 241 h 806"/>
                      <a:gd name="T52" fmla="*/ 942 w 1224"/>
                      <a:gd name="T53" fmla="*/ 268 h 806"/>
                      <a:gd name="T54" fmla="*/ 961 w 1224"/>
                      <a:gd name="T55" fmla="*/ 308 h 806"/>
                      <a:gd name="T56" fmla="*/ 937 w 1224"/>
                      <a:gd name="T57" fmla="*/ 339 h 806"/>
                      <a:gd name="T58" fmla="*/ 951 w 1224"/>
                      <a:gd name="T59" fmla="*/ 344 h 806"/>
                      <a:gd name="T60" fmla="*/ 966 w 1224"/>
                      <a:gd name="T61" fmla="*/ 339 h 806"/>
                      <a:gd name="T62" fmla="*/ 975 w 1224"/>
                      <a:gd name="T63" fmla="*/ 371 h 806"/>
                      <a:gd name="T64" fmla="*/ 937 w 1224"/>
                      <a:gd name="T65" fmla="*/ 393 h 806"/>
                      <a:gd name="T66" fmla="*/ 922 w 1224"/>
                      <a:gd name="T67" fmla="*/ 406 h 806"/>
                      <a:gd name="T68" fmla="*/ 889 w 1224"/>
                      <a:gd name="T69" fmla="*/ 411 h 806"/>
                      <a:gd name="T70" fmla="*/ 874 w 1224"/>
                      <a:gd name="T71" fmla="*/ 415 h 806"/>
                      <a:gd name="T72" fmla="*/ 865 w 1224"/>
                      <a:gd name="T73" fmla="*/ 429 h 806"/>
                      <a:gd name="T74" fmla="*/ 836 w 1224"/>
                      <a:gd name="T75" fmla="*/ 438 h 806"/>
                      <a:gd name="T76" fmla="*/ 826 w 1224"/>
                      <a:gd name="T77" fmla="*/ 451 h 806"/>
                      <a:gd name="T78" fmla="*/ 797 w 1224"/>
                      <a:gd name="T79" fmla="*/ 469 h 806"/>
                      <a:gd name="T80" fmla="*/ 788 w 1224"/>
                      <a:gd name="T81" fmla="*/ 496 h 806"/>
                      <a:gd name="T82" fmla="*/ 745 w 1224"/>
                      <a:gd name="T83" fmla="*/ 514 h 806"/>
                      <a:gd name="T84" fmla="*/ 668 w 1224"/>
                      <a:gd name="T85" fmla="*/ 540 h 806"/>
                      <a:gd name="T86" fmla="*/ 605 w 1224"/>
                      <a:gd name="T87" fmla="*/ 594 h 806"/>
                      <a:gd name="T88" fmla="*/ 586 w 1224"/>
                      <a:gd name="T89" fmla="*/ 576 h 806"/>
                      <a:gd name="T90" fmla="*/ 581 w 1224"/>
                      <a:gd name="T91" fmla="*/ 563 h 806"/>
                      <a:gd name="T92" fmla="*/ 557 w 1224"/>
                      <a:gd name="T93" fmla="*/ 558 h 806"/>
                      <a:gd name="T94" fmla="*/ 519 w 1224"/>
                      <a:gd name="T95" fmla="*/ 532 h 806"/>
                      <a:gd name="T96" fmla="*/ 456 w 1224"/>
                      <a:gd name="T97" fmla="*/ 505 h 806"/>
                      <a:gd name="T98" fmla="*/ 452 w 1224"/>
                      <a:gd name="T99" fmla="*/ 491 h 806"/>
                      <a:gd name="T100" fmla="*/ 423 w 1224"/>
                      <a:gd name="T101" fmla="*/ 482 h 806"/>
                      <a:gd name="T102" fmla="*/ 322 w 1224"/>
                      <a:gd name="T103" fmla="*/ 442 h 806"/>
                      <a:gd name="T104" fmla="*/ 288 w 1224"/>
                      <a:gd name="T105" fmla="*/ 433 h 806"/>
                      <a:gd name="T106" fmla="*/ 259 w 1224"/>
                      <a:gd name="T107" fmla="*/ 424 h 806"/>
                      <a:gd name="T108" fmla="*/ 168 w 1224"/>
                      <a:gd name="T109" fmla="*/ 389 h 806"/>
                      <a:gd name="T110" fmla="*/ 82 w 1224"/>
                      <a:gd name="T111" fmla="*/ 393 h 806"/>
                      <a:gd name="T112" fmla="*/ 24 w 1224"/>
                      <a:gd name="T113" fmla="*/ 398 h 806"/>
                      <a:gd name="T114" fmla="*/ 0 w 1224"/>
                      <a:gd name="T115" fmla="*/ 393 h 80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1224" h="806">
                        <a:moveTo>
                          <a:pt x="0" y="528"/>
                        </a:moveTo>
                        <a:cubicBezTo>
                          <a:pt x="0" y="528"/>
                          <a:pt x="9" y="489"/>
                          <a:pt x="12" y="486"/>
                        </a:cubicBezTo>
                        <a:cubicBezTo>
                          <a:pt x="22" y="476"/>
                          <a:pt x="38" y="472"/>
                          <a:pt x="48" y="462"/>
                        </a:cubicBezTo>
                        <a:cubicBezTo>
                          <a:pt x="66" y="444"/>
                          <a:pt x="78" y="426"/>
                          <a:pt x="96" y="408"/>
                        </a:cubicBezTo>
                        <a:cubicBezTo>
                          <a:pt x="108" y="371"/>
                          <a:pt x="125" y="338"/>
                          <a:pt x="138" y="300"/>
                        </a:cubicBezTo>
                        <a:cubicBezTo>
                          <a:pt x="140" y="295"/>
                          <a:pt x="158" y="242"/>
                          <a:pt x="162" y="240"/>
                        </a:cubicBezTo>
                        <a:cubicBezTo>
                          <a:pt x="173" y="234"/>
                          <a:pt x="186" y="236"/>
                          <a:pt x="198" y="234"/>
                        </a:cubicBezTo>
                        <a:cubicBezTo>
                          <a:pt x="218" y="221"/>
                          <a:pt x="233" y="213"/>
                          <a:pt x="252" y="198"/>
                        </a:cubicBezTo>
                        <a:cubicBezTo>
                          <a:pt x="263" y="189"/>
                          <a:pt x="288" y="174"/>
                          <a:pt x="288" y="174"/>
                        </a:cubicBezTo>
                        <a:cubicBezTo>
                          <a:pt x="304" y="126"/>
                          <a:pt x="280" y="182"/>
                          <a:pt x="312" y="150"/>
                        </a:cubicBezTo>
                        <a:cubicBezTo>
                          <a:pt x="316" y="146"/>
                          <a:pt x="314" y="136"/>
                          <a:pt x="318" y="132"/>
                        </a:cubicBezTo>
                        <a:cubicBezTo>
                          <a:pt x="327" y="123"/>
                          <a:pt x="343" y="121"/>
                          <a:pt x="354" y="114"/>
                        </a:cubicBezTo>
                        <a:cubicBezTo>
                          <a:pt x="358" y="108"/>
                          <a:pt x="361" y="101"/>
                          <a:pt x="366" y="96"/>
                        </a:cubicBezTo>
                        <a:cubicBezTo>
                          <a:pt x="371" y="91"/>
                          <a:pt x="379" y="90"/>
                          <a:pt x="384" y="84"/>
                        </a:cubicBezTo>
                        <a:cubicBezTo>
                          <a:pt x="392" y="74"/>
                          <a:pt x="397" y="60"/>
                          <a:pt x="402" y="48"/>
                        </a:cubicBezTo>
                        <a:cubicBezTo>
                          <a:pt x="407" y="36"/>
                          <a:pt x="402" y="16"/>
                          <a:pt x="414" y="12"/>
                        </a:cubicBezTo>
                        <a:cubicBezTo>
                          <a:pt x="426" y="8"/>
                          <a:pt x="450" y="0"/>
                          <a:pt x="450" y="0"/>
                        </a:cubicBezTo>
                        <a:cubicBezTo>
                          <a:pt x="469" y="12"/>
                          <a:pt x="471" y="12"/>
                          <a:pt x="486" y="30"/>
                        </a:cubicBezTo>
                        <a:cubicBezTo>
                          <a:pt x="497" y="43"/>
                          <a:pt x="501" y="63"/>
                          <a:pt x="516" y="72"/>
                        </a:cubicBezTo>
                        <a:cubicBezTo>
                          <a:pt x="553" y="95"/>
                          <a:pt x="612" y="98"/>
                          <a:pt x="654" y="108"/>
                        </a:cubicBezTo>
                        <a:cubicBezTo>
                          <a:pt x="681" y="126"/>
                          <a:pt x="699" y="132"/>
                          <a:pt x="732" y="138"/>
                        </a:cubicBezTo>
                        <a:cubicBezTo>
                          <a:pt x="754" y="149"/>
                          <a:pt x="775" y="164"/>
                          <a:pt x="798" y="174"/>
                        </a:cubicBezTo>
                        <a:lnTo>
                          <a:pt x="936" y="240"/>
                        </a:lnTo>
                        <a:cubicBezTo>
                          <a:pt x="936" y="240"/>
                          <a:pt x="990" y="258"/>
                          <a:pt x="990" y="258"/>
                        </a:cubicBezTo>
                        <a:cubicBezTo>
                          <a:pt x="1031" y="286"/>
                          <a:pt x="1012" y="277"/>
                          <a:pt x="1044" y="288"/>
                        </a:cubicBezTo>
                        <a:cubicBezTo>
                          <a:pt x="1069" y="313"/>
                          <a:pt x="1093" y="314"/>
                          <a:pt x="1128" y="324"/>
                        </a:cubicBezTo>
                        <a:cubicBezTo>
                          <a:pt x="1148" y="337"/>
                          <a:pt x="1153" y="352"/>
                          <a:pt x="1176" y="360"/>
                        </a:cubicBezTo>
                        <a:cubicBezTo>
                          <a:pt x="1187" y="376"/>
                          <a:pt x="1200" y="414"/>
                          <a:pt x="1200" y="414"/>
                        </a:cubicBezTo>
                        <a:cubicBezTo>
                          <a:pt x="1189" y="446"/>
                          <a:pt x="1181" y="424"/>
                          <a:pt x="1170" y="456"/>
                        </a:cubicBezTo>
                        <a:cubicBezTo>
                          <a:pt x="1176" y="458"/>
                          <a:pt x="1182" y="462"/>
                          <a:pt x="1188" y="462"/>
                        </a:cubicBezTo>
                        <a:cubicBezTo>
                          <a:pt x="1194" y="462"/>
                          <a:pt x="1201" y="452"/>
                          <a:pt x="1206" y="456"/>
                        </a:cubicBezTo>
                        <a:cubicBezTo>
                          <a:pt x="1218" y="465"/>
                          <a:pt x="1213" y="484"/>
                          <a:pt x="1218" y="498"/>
                        </a:cubicBezTo>
                        <a:cubicBezTo>
                          <a:pt x="1206" y="544"/>
                          <a:pt x="1224" y="507"/>
                          <a:pt x="1170" y="528"/>
                        </a:cubicBezTo>
                        <a:cubicBezTo>
                          <a:pt x="1162" y="531"/>
                          <a:pt x="1160" y="543"/>
                          <a:pt x="1152" y="546"/>
                        </a:cubicBezTo>
                        <a:cubicBezTo>
                          <a:pt x="1139" y="551"/>
                          <a:pt x="1124" y="550"/>
                          <a:pt x="1110" y="552"/>
                        </a:cubicBezTo>
                        <a:cubicBezTo>
                          <a:pt x="1104" y="554"/>
                          <a:pt x="1097" y="554"/>
                          <a:pt x="1092" y="558"/>
                        </a:cubicBezTo>
                        <a:cubicBezTo>
                          <a:pt x="1086" y="563"/>
                          <a:pt x="1086" y="572"/>
                          <a:pt x="1080" y="576"/>
                        </a:cubicBezTo>
                        <a:cubicBezTo>
                          <a:pt x="1069" y="583"/>
                          <a:pt x="1044" y="588"/>
                          <a:pt x="1044" y="588"/>
                        </a:cubicBezTo>
                        <a:cubicBezTo>
                          <a:pt x="1040" y="594"/>
                          <a:pt x="1037" y="601"/>
                          <a:pt x="1032" y="606"/>
                        </a:cubicBezTo>
                        <a:cubicBezTo>
                          <a:pt x="1021" y="615"/>
                          <a:pt x="996" y="630"/>
                          <a:pt x="996" y="630"/>
                        </a:cubicBezTo>
                        <a:cubicBezTo>
                          <a:pt x="992" y="642"/>
                          <a:pt x="996" y="662"/>
                          <a:pt x="984" y="666"/>
                        </a:cubicBezTo>
                        <a:cubicBezTo>
                          <a:pt x="964" y="673"/>
                          <a:pt x="950" y="684"/>
                          <a:pt x="930" y="690"/>
                        </a:cubicBezTo>
                        <a:cubicBezTo>
                          <a:pt x="896" y="700"/>
                          <a:pt x="863" y="706"/>
                          <a:pt x="834" y="726"/>
                        </a:cubicBezTo>
                        <a:cubicBezTo>
                          <a:pt x="813" y="757"/>
                          <a:pt x="792" y="786"/>
                          <a:pt x="756" y="798"/>
                        </a:cubicBezTo>
                        <a:cubicBezTo>
                          <a:pt x="740" y="750"/>
                          <a:pt x="764" y="806"/>
                          <a:pt x="732" y="774"/>
                        </a:cubicBezTo>
                        <a:cubicBezTo>
                          <a:pt x="728" y="770"/>
                          <a:pt x="731" y="760"/>
                          <a:pt x="726" y="756"/>
                        </a:cubicBezTo>
                        <a:cubicBezTo>
                          <a:pt x="718" y="750"/>
                          <a:pt x="706" y="752"/>
                          <a:pt x="696" y="750"/>
                        </a:cubicBezTo>
                        <a:cubicBezTo>
                          <a:pt x="682" y="729"/>
                          <a:pt x="672" y="722"/>
                          <a:pt x="648" y="714"/>
                        </a:cubicBezTo>
                        <a:cubicBezTo>
                          <a:pt x="628" y="684"/>
                          <a:pt x="599" y="697"/>
                          <a:pt x="570" y="678"/>
                        </a:cubicBezTo>
                        <a:cubicBezTo>
                          <a:pt x="568" y="672"/>
                          <a:pt x="569" y="664"/>
                          <a:pt x="564" y="660"/>
                        </a:cubicBezTo>
                        <a:cubicBezTo>
                          <a:pt x="554" y="653"/>
                          <a:pt x="528" y="648"/>
                          <a:pt x="528" y="648"/>
                        </a:cubicBezTo>
                        <a:cubicBezTo>
                          <a:pt x="500" y="605"/>
                          <a:pt x="447" y="609"/>
                          <a:pt x="402" y="594"/>
                        </a:cubicBezTo>
                        <a:cubicBezTo>
                          <a:pt x="342" y="574"/>
                          <a:pt x="435" y="605"/>
                          <a:pt x="360" y="582"/>
                        </a:cubicBezTo>
                        <a:cubicBezTo>
                          <a:pt x="348" y="578"/>
                          <a:pt x="324" y="570"/>
                          <a:pt x="324" y="570"/>
                        </a:cubicBezTo>
                        <a:cubicBezTo>
                          <a:pt x="287" y="514"/>
                          <a:pt x="290" y="529"/>
                          <a:pt x="210" y="522"/>
                        </a:cubicBezTo>
                        <a:cubicBezTo>
                          <a:pt x="155" y="504"/>
                          <a:pt x="155" y="521"/>
                          <a:pt x="102" y="528"/>
                        </a:cubicBezTo>
                        <a:cubicBezTo>
                          <a:pt x="78" y="531"/>
                          <a:pt x="54" y="532"/>
                          <a:pt x="30" y="534"/>
                        </a:cubicBezTo>
                        <a:cubicBezTo>
                          <a:pt x="7" y="542"/>
                          <a:pt x="16" y="544"/>
                          <a:pt x="0" y="528"/>
                        </a:cubicBezTo>
                        <a:close/>
                      </a:path>
                    </a:pathLst>
                  </a:custGeom>
                  <a:solidFill>
                    <a:srgbClr val="78FB3D"/>
                  </a:solidFill>
                  <a:ln w="9525">
                    <a:solidFill>
                      <a:srgbClr val="78FB3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4" name="Freeform 23"/>
                  <p:cNvSpPr>
                    <a:spLocks/>
                  </p:cNvSpPr>
                  <p:nvPr/>
                </p:nvSpPr>
                <p:spPr bwMode="auto">
                  <a:xfrm>
                    <a:off x="3533" y="3048"/>
                    <a:ext cx="650" cy="459"/>
                  </a:xfrm>
                  <a:custGeom>
                    <a:avLst/>
                    <a:gdLst>
                      <a:gd name="T0" fmla="*/ 0 w 813"/>
                      <a:gd name="T1" fmla="*/ 34 h 615"/>
                      <a:gd name="T2" fmla="*/ 82 w 813"/>
                      <a:gd name="T3" fmla="*/ 16 h 615"/>
                      <a:gd name="T4" fmla="*/ 177 w 813"/>
                      <a:gd name="T5" fmla="*/ 2 h 615"/>
                      <a:gd name="T6" fmla="*/ 273 w 813"/>
                      <a:gd name="T7" fmla="*/ 16 h 615"/>
                      <a:gd name="T8" fmla="*/ 403 w 813"/>
                      <a:gd name="T9" fmla="*/ 74 h 615"/>
                      <a:gd name="T10" fmla="*/ 485 w 813"/>
                      <a:gd name="T11" fmla="*/ 101 h 615"/>
                      <a:gd name="T12" fmla="*/ 590 w 813"/>
                      <a:gd name="T13" fmla="*/ 172 h 615"/>
                      <a:gd name="T14" fmla="*/ 638 w 813"/>
                      <a:gd name="T15" fmla="*/ 213 h 615"/>
                      <a:gd name="T16" fmla="*/ 628 w 813"/>
                      <a:gd name="T17" fmla="*/ 235 h 615"/>
                      <a:gd name="T18" fmla="*/ 624 w 813"/>
                      <a:gd name="T19" fmla="*/ 271 h 615"/>
                      <a:gd name="T20" fmla="*/ 600 w 813"/>
                      <a:gd name="T21" fmla="*/ 275 h 615"/>
                      <a:gd name="T22" fmla="*/ 571 w 813"/>
                      <a:gd name="T23" fmla="*/ 284 h 615"/>
                      <a:gd name="T24" fmla="*/ 508 w 813"/>
                      <a:gd name="T25" fmla="*/ 311 h 615"/>
                      <a:gd name="T26" fmla="*/ 489 w 813"/>
                      <a:gd name="T27" fmla="*/ 365 h 615"/>
                      <a:gd name="T28" fmla="*/ 446 w 813"/>
                      <a:gd name="T29" fmla="*/ 378 h 615"/>
                      <a:gd name="T30" fmla="*/ 432 w 813"/>
                      <a:gd name="T31" fmla="*/ 383 h 615"/>
                      <a:gd name="T32" fmla="*/ 427 w 813"/>
                      <a:gd name="T33" fmla="*/ 396 h 615"/>
                      <a:gd name="T34" fmla="*/ 417 w 813"/>
                      <a:gd name="T35" fmla="*/ 410 h 615"/>
                      <a:gd name="T36" fmla="*/ 408 w 813"/>
                      <a:gd name="T37" fmla="*/ 441 h 615"/>
                      <a:gd name="T38" fmla="*/ 379 w 813"/>
                      <a:gd name="T39" fmla="*/ 459 h 615"/>
                      <a:gd name="T40" fmla="*/ 326 w 813"/>
                      <a:gd name="T41" fmla="*/ 423 h 615"/>
                      <a:gd name="T42" fmla="*/ 283 w 813"/>
                      <a:gd name="T43" fmla="*/ 343 h 615"/>
                      <a:gd name="T44" fmla="*/ 273 w 813"/>
                      <a:gd name="T45" fmla="*/ 329 h 615"/>
                      <a:gd name="T46" fmla="*/ 259 w 813"/>
                      <a:gd name="T47" fmla="*/ 320 h 615"/>
                      <a:gd name="T48" fmla="*/ 211 w 813"/>
                      <a:gd name="T49" fmla="*/ 271 h 615"/>
                      <a:gd name="T50" fmla="*/ 168 w 813"/>
                      <a:gd name="T51" fmla="*/ 208 h 615"/>
                      <a:gd name="T52" fmla="*/ 110 w 813"/>
                      <a:gd name="T53" fmla="*/ 132 h 615"/>
                      <a:gd name="T54" fmla="*/ 96 w 813"/>
                      <a:gd name="T55" fmla="*/ 105 h 615"/>
                      <a:gd name="T56" fmla="*/ 67 w 813"/>
                      <a:gd name="T57" fmla="*/ 96 h 615"/>
                      <a:gd name="T58" fmla="*/ 38 w 813"/>
                      <a:gd name="T59" fmla="*/ 65 h 615"/>
                      <a:gd name="T60" fmla="*/ 0 w 813"/>
                      <a:gd name="T61" fmla="*/ 34 h 615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813" h="615">
                        <a:moveTo>
                          <a:pt x="0" y="45"/>
                        </a:moveTo>
                        <a:cubicBezTo>
                          <a:pt x="53" y="27"/>
                          <a:pt x="23" y="28"/>
                          <a:pt x="102" y="21"/>
                        </a:cubicBezTo>
                        <a:cubicBezTo>
                          <a:pt x="140" y="8"/>
                          <a:pt x="182" y="7"/>
                          <a:pt x="222" y="3"/>
                        </a:cubicBezTo>
                        <a:cubicBezTo>
                          <a:pt x="319" y="10"/>
                          <a:pt x="279" y="0"/>
                          <a:pt x="342" y="21"/>
                        </a:cubicBezTo>
                        <a:cubicBezTo>
                          <a:pt x="404" y="42"/>
                          <a:pt x="432" y="87"/>
                          <a:pt x="504" y="99"/>
                        </a:cubicBezTo>
                        <a:cubicBezTo>
                          <a:pt x="543" y="118"/>
                          <a:pt x="561" y="129"/>
                          <a:pt x="606" y="135"/>
                        </a:cubicBezTo>
                        <a:cubicBezTo>
                          <a:pt x="650" y="168"/>
                          <a:pt x="693" y="201"/>
                          <a:pt x="738" y="231"/>
                        </a:cubicBezTo>
                        <a:cubicBezTo>
                          <a:pt x="760" y="246"/>
                          <a:pt x="776" y="269"/>
                          <a:pt x="798" y="285"/>
                        </a:cubicBezTo>
                        <a:cubicBezTo>
                          <a:pt x="813" y="330"/>
                          <a:pt x="802" y="276"/>
                          <a:pt x="786" y="315"/>
                        </a:cubicBezTo>
                        <a:cubicBezTo>
                          <a:pt x="780" y="330"/>
                          <a:pt x="789" y="350"/>
                          <a:pt x="780" y="363"/>
                        </a:cubicBezTo>
                        <a:cubicBezTo>
                          <a:pt x="774" y="371"/>
                          <a:pt x="760" y="366"/>
                          <a:pt x="750" y="369"/>
                        </a:cubicBezTo>
                        <a:cubicBezTo>
                          <a:pt x="738" y="372"/>
                          <a:pt x="714" y="381"/>
                          <a:pt x="714" y="381"/>
                        </a:cubicBezTo>
                        <a:cubicBezTo>
                          <a:pt x="703" y="414"/>
                          <a:pt x="666" y="412"/>
                          <a:pt x="636" y="417"/>
                        </a:cubicBezTo>
                        <a:cubicBezTo>
                          <a:pt x="628" y="441"/>
                          <a:pt x="620" y="465"/>
                          <a:pt x="612" y="489"/>
                        </a:cubicBezTo>
                        <a:cubicBezTo>
                          <a:pt x="606" y="507"/>
                          <a:pt x="576" y="501"/>
                          <a:pt x="558" y="507"/>
                        </a:cubicBezTo>
                        <a:cubicBezTo>
                          <a:pt x="552" y="509"/>
                          <a:pt x="540" y="513"/>
                          <a:pt x="540" y="513"/>
                        </a:cubicBezTo>
                        <a:cubicBezTo>
                          <a:pt x="538" y="519"/>
                          <a:pt x="537" y="525"/>
                          <a:pt x="534" y="531"/>
                        </a:cubicBezTo>
                        <a:cubicBezTo>
                          <a:pt x="531" y="537"/>
                          <a:pt x="525" y="542"/>
                          <a:pt x="522" y="549"/>
                        </a:cubicBezTo>
                        <a:cubicBezTo>
                          <a:pt x="522" y="549"/>
                          <a:pt x="513" y="588"/>
                          <a:pt x="510" y="591"/>
                        </a:cubicBezTo>
                        <a:cubicBezTo>
                          <a:pt x="500" y="601"/>
                          <a:pt x="474" y="615"/>
                          <a:pt x="474" y="615"/>
                        </a:cubicBezTo>
                        <a:cubicBezTo>
                          <a:pt x="443" y="605"/>
                          <a:pt x="423" y="600"/>
                          <a:pt x="408" y="567"/>
                        </a:cubicBezTo>
                        <a:cubicBezTo>
                          <a:pt x="392" y="531"/>
                          <a:pt x="394" y="472"/>
                          <a:pt x="354" y="459"/>
                        </a:cubicBezTo>
                        <a:cubicBezTo>
                          <a:pt x="350" y="453"/>
                          <a:pt x="347" y="446"/>
                          <a:pt x="342" y="441"/>
                        </a:cubicBezTo>
                        <a:cubicBezTo>
                          <a:pt x="337" y="436"/>
                          <a:pt x="329" y="434"/>
                          <a:pt x="324" y="429"/>
                        </a:cubicBezTo>
                        <a:cubicBezTo>
                          <a:pt x="299" y="401"/>
                          <a:pt x="296" y="384"/>
                          <a:pt x="264" y="363"/>
                        </a:cubicBezTo>
                        <a:cubicBezTo>
                          <a:pt x="254" y="333"/>
                          <a:pt x="232" y="301"/>
                          <a:pt x="210" y="279"/>
                        </a:cubicBezTo>
                        <a:cubicBezTo>
                          <a:pt x="198" y="242"/>
                          <a:pt x="171" y="199"/>
                          <a:pt x="138" y="177"/>
                        </a:cubicBezTo>
                        <a:cubicBezTo>
                          <a:pt x="135" y="167"/>
                          <a:pt x="130" y="147"/>
                          <a:pt x="120" y="141"/>
                        </a:cubicBezTo>
                        <a:cubicBezTo>
                          <a:pt x="109" y="134"/>
                          <a:pt x="84" y="129"/>
                          <a:pt x="84" y="129"/>
                        </a:cubicBezTo>
                        <a:cubicBezTo>
                          <a:pt x="76" y="105"/>
                          <a:pt x="72" y="95"/>
                          <a:pt x="48" y="87"/>
                        </a:cubicBezTo>
                        <a:cubicBezTo>
                          <a:pt x="22" y="61"/>
                          <a:pt x="36" y="54"/>
                          <a:pt x="0" y="45"/>
                        </a:cubicBezTo>
                        <a:close/>
                      </a:path>
                    </a:pathLst>
                  </a:custGeom>
                  <a:solidFill>
                    <a:srgbClr val="55FB0B"/>
                  </a:solidFill>
                  <a:ln w="9525">
                    <a:solidFill>
                      <a:srgbClr val="4CEB05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5" name="Freeform 24"/>
                  <p:cNvSpPr>
                    <a:spLocks/>
                  </p:cNvSpPr>
                  <p:nvPr/>
                </p:nvSpPr>
                <p:spPr bwMode="auto">
                  <a:xfrm>
                    <a:off x="3345" y="3077"/>
                    <a:ext cx="589" cy="647"/>
                  </a:xfrm>
                  <a:custGeom>
                    <a:avLst/>
                    <a:gdLst>
                      <a:gd name="T0" fmla="*/ 192 w 737"/>
                      <a:gd name="T1" fmla="*/ 4 h 870"/>
                      <a:gd name="T2" fmla="*/ 240 w 737"/>
                      <a:gd name="T3" fmla="*/ 40 h 870"/>
                      <a:gd name="T4" fmla="*/ 326 w 737"/>
                      <a:gd name="T5" fmla="*/ 107 h 870"/>
                      <a:gd name="T6" fmla="*/ 360 w 737"/>
                      <a:gd name="T7" fmla="*/ 161 h 870"/>
                      <a:gd name="T8" fmla="*/ 480 w 737"/>
                      <a:gd name="T9" fmla="*/ 294 h 870"/>
                      <a:gd name="T10" fmla="*/ 503 w 737"/>
                      <a:gd name="T11" fmla="*/ 344 h 870"/>
                      <a:gd name="T12" fmla="*/ 508 w 737"/>
                      <a:gd name="T13" fmla="*/ 370 h 870"/>
                      <a:gd name="T14" fmla="*/ 566 w 737"/>
                      <a:gd name="T15" fmla="*/ 411 h 870"/>
                      <a:gd name="T16" fmla="*/ 561 w 737"/>
                      <a:gd name="T17" fmla="*/ 460 h 870"/>
                      <a:gd name="T18" fmla="*/ 542 w 737"/>
                      <a:gd name="T19" fmla="*/ 482 h 870"/>
                      <a:gd name="T20" fmla="*/ 527 w 737"/>
                      <a:gd name="T21" fmla="*/ 509 h 870"/>
                      <a:gd name="T22" fmla="*/ 499 w 737"/>
                      <a:gd name="T23" fmla="*/ 602 h 870"/>
                      <a:gd name="T24" fmla="*/ 465 w 737"/>
                      <a:gd name="T25" fmla="*/ 611 h 870"/>
                      <a:gd name="T26" fmla="*/ 456 w 737"/>
                      <a:gd name="T27" fmla="*/ 598 h 870"/>
                      <a:gd name="T28" fmla="*/ 441 w 737"/>
                      <a:gd name="T29" fmla="*/ 625 h 870"/>
                      <a:gd name="T30" fmla="*/ 398 w 737"/>
                      <a:gd name="T31" fmla="*/ 647 h 870"/>
                      <a:gd name="T32" fmla="*/ 336 w 737"/>
                      <a:gd name="T33" fmla="*/ 634 h 870"/>
                      <a:gd name="T34" fmla="*/ 264 w 737"/>
                      <a:gd name="T35" fmla="*/ 607 h 870"/>
                      <a:gd name="T36" fmla="*/ 19 w 737"/>
                      <a:gd name="T37" fmla="*/ 598 h 870"/>
                      <a:gd name="T38" fmla="*/ 29 w 737"/>
                      <a:gd name="T39" fmla="*/ 567 h 870"/>
                      <a:gd name="T40" fmla="*/ 53 w 737"/>
                      <a:gd name="T41" fmla="*/ 509 h 870"/>
                      <a:gd name="T42" fmla="*/ 62 w 737"/>
                      <a:gd name="T43" fmla="*/ 482 h 870"/>
                      <a:gd name="T44" fmla="*/ 67 w 737"/>
                      <a:gd name="T45" fmla="*/ 469 h 870"/>
                      <a:gd name="T46" fmla="*/ 82 w 737"/>
                      <a:gd name="T47" fmla="*/ 357 h 870"/>
                      <a:gd name="T48" fmla="*/ 86 w 737"/>
                      <a:gd name="T49" fmla="*/ 125 h 870"/>
                      <a:gd name="T50" fmla="*/ 91 w 737"/>
                      <a:gd name="T51" fmla="*/ 22 h 870"/>
                      <a:gd name="T52" fmla="*/ 139 w 737"/>
                      <a:gd name="T53" fmla="*/ 13 h 870"/>
                      <a:gd name="T54" fmla="*/ 168 w 737"/>
                      <a:gd name="T55" fmla="*/ 0 h 870"/>
                      <a:gd name="T56" fmla="*/ 192 w 737"/>
                      <a:gd name="T57" fmla="*/ 4 h 87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737" h="870">
                        <a:moveTo>
                          <a:pt x="240" y="6"/>
                        </a:moveTo>
                        <a:cubicBezTo>
                          <a:pt x="283" y="20"/>
                          <a:pt x="269" y="33"/>
                          <a:pt x="300" y="54"/>
                        </a:cubicBezTo>
                        <a:cubicBezTo>
                          <a:pt x="321" y="86"/>
                          <a:pt x="375" y="122"/>
                          <a:pt x="408" y="144"/>
                        </a:cubicBezTo>
                        <a:cubicBezTo>
                          <a:pt x="423" y="173"/>
                          <a:pt x="423" y="198"/>
                          <a:pt x="450" y="216"/>
                        </a:cubicBezTo>
                        <a:cubicBezTo>
                          <a:pt x="475" y="291"/>
                          <a:pt x="520" y="369"/>
                          <a:pt x="600" y="396"/>
                        </a:cubicBezTo>
                        <a:cubicBezTo>
                          <a:pt x="618" y="423"/>
                          <a:pt x="618" y="420"/>
                          <a:pt x="630" y="462"/>
                        </a:cubicBezTo>
                        <a:cubicBezTo>
                          <a:pt x="633" y="474"/>
                          <a:pt x="630" y="487"/>
                          <a:pt x="636" y="498"/>
                        </a:cubicBezTo>
                        <a:cubicBezTo>
                          <a:pt x="658" y="535"/>
                          <a:pt x="678" y="532"/>
                          <a:pt x="708" y="552"/>
                        </a:cubicBezTo>
                        <a:cubicBezTo>
                          <a:pt x="729" y="583"/>
                          <a:pt x="737" y="595"/>
                          <a:pt x="702" y="618"/>
                        </a:cubicBezTo>
                        <a:cubicBezTo>
                          <a:pt x="687" y="663"/>
                          <a:pt x="709" y="609"/>
                          <a:pt x="678" y="648"/>
                        </a:cubicBezTo>
                        <a:cubicBezTo>
                          <a:pt x="670" y="658"/>
                          <a:pt x="666" y="672"/>
                          <a:pt x="660" y="684"/>
                        </a:cubicBezTo>
                        <a:cubicBezTo>
                          <a:pt x="643" y="717"/>
                          <a:pt x="636" y="773"/>
                          <a:pt x="624" y="810"/>
                        </a:cubicBezTo>
                        <a:cubicBezTo>
                          <a:pt x="623" y="812"/>
                          <a:pt x="592" y="819"/>
                          <a:pt x="582" y="822"/>
                        </a:cubicBezTo>
                        <a:cubicBezTo>
                          <a:pt x="578" y="816"/>
                          <a:pt x="577" y="804"/>
                          <a:pt x="570" y="804"/>
                        </a:cubicBezTo>
                        <a:cubicBezTo>
                          <a:pt x="559" y="804"/>
                          <a:pt x="556" y="836"/>
                          <a:pt x="552" y="840"/>
                        </a:cubicBezTo>
                        <a:cubicBezTo>
                          <a:pt x="531" y="861"/>
                          <a:pt x="521" y="862"/>
                          <a:pt x="498" y="870"/>
                        </a:cubicBezTo>
                        <a:cubicBezTo>
                          <a:pt x="475" y="835"/>
                          <a:pt x="458" y="839"/>
                          <a:pt x="420" y="852"/>
                        </a:cubicBezTo>
                        <a:cubicBezTo>
                          <a:pt x="390" y="837"/>
                          <a:pt x="358" y="835"/>
                          <a:pt x="330" y="816"/>
                        </a:cubicBezTo>
                        <a:cubicBezTo>
                          <a:pt x="226" y="824"/>
                          <a:pt x="128" y="809"/>
                          <a:pt x="24" y="804"/>
                        </a:cubicBezTo>
                        <a:cubicBezTo>
                          <a:pt x="9" y="760"/>
                          <a:pt x="0" y="771"/>
                          <a:pt x="36" y="762"/>
                        </a:cubicBezTo>
                        <a:cubicBezTo>
                          <a:pt x="43" y="734"/>
                          <a:pt x="57" y="712"/>
                          <a:pt x="66" y="684"/>
                        </a:cubicBezTo>
                        <a:cubicBezTo>
                          <a:pt x="70" y="672"/>
                          <a:pt x="74" y="660"/>
                          <a:pt x="78" y="648"/>
                        </a:cubicBezTo>
                        <a:cubicBezTo>
                          <a:pt x="80" y="642"/>
                          <a:pt x="84" y="630"/>
                          <a:pt x="84" y="630"/>
                        </a:cubicBezTo>
                        <a:cubicBezTo>
                          <a:pt x="97" y="504"/>
                          <a:pt x="90" y="554"/>
                          <a:pt x="102" y="480"/>
                        </a:cubicBezTo>
                        <a:cubicBezTo>
                          <a:pt x="98" y="377"/>
                          <a:pt x="88" y="270"/>
                          <a:pt x="108" y="168"/>
                        </a:cubicBezTo>
                        <a:cubicBezTo>
                          <a:pt x="110" y="122"/>
                          <a:pt x="95" y="72"/>
                          <a:pt x="114" y="30"/>
                        </a:cubicBezTo>
                        <a:cubicBezTo>
                          <a:pt x="122" y="11"/>
                          <a:pt x="155" y="24"/>
                          <a:pt x="174" y="18"/>
                        </a:cubicBezTo>
                        <a:cubicBezTo>
                          <a:pt x="199" y="10"/>
                          <a:pt x="187" y="16"/>
                          <a:pt x="210" y="0"/>
                        </a:cubicBezTo>
                        <a:cubicBezTo>
                          <a:pt x="236" y="6"/>
                          <a:pt x="226" y="6"/>
                          <a:pt x="240" y="6"/>
                        </a:cubicBezTo>
                        <a:close/>
                      </a:path>
                    </a:pathLst>
                  </a:custGeom>
                  <a:solidFill>
                    <a:srgbClr val="48E004"/>
                  </a:solidFill>
                  <a:ln w="9525">
                    <a:solidFill>
                      <a:srgbClr val="48E004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176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4813" y="1892"/>
                    <a:ext cx="318" cy="259"/>
                    <a:chOff x="4667" y="1847"/>
                    <a:chExt cx="325" cy="247"/>
                  </a:xfrm>
                </p:grpSpPr>
                <p:sp>
                  <p:nvSpPr>
                    <p:cNvPr id="6181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4667" y="1847"/>
                      <a:ext cx="273" cy="220"/>
                    </a:xfrm>
                    <a:custGeom>
                      <a:avLst/>
                      <a:gdLst>
                        <a:gd name="T0" fmla="*/ 2 w 321"/>
                        <a:gd name="T1" fmla="*/ 204 h 310"/>
                        <a:gd name="T2" fmla="*/ 2 w 321"/>
                        <a:gd name="T3" fmla="*/ 119 h 310"/>
                        <a:gd name="T4" fmla="*/ 7 w 321"/>
                        <a:gd name="T5" fmla="*/ 72 h 310"/>
                        <a:gd name="T6" fmla="*/ 119 w 321"/>
                        <a:gd name="T7" fmla="*/ 17 h 310"/>
                        <a:gd name="T8" fmla="*/ 231 w 321"/>
                        <a:gd name="T9" fmla="*/ 0 h 310"/>
                        <a:gd name="T10" fmla="*/ 257 w 321"/>
                        <a:gd name="T11" fmla="*/ 38 h 310"/>
                        <a:gd name="T12" fmla="*/ 267 w 321"/>
                        <a:gd name="T13" fmla="*/ 64 h 310"/>
                        <a:gd name="T14" fmla="*/ 272 w 321"/>
                        <a:gd name="T15" fmla="*/ 77 h 310"/>
                        <a:gd name="T16" fmla="*/ 267 w 321"/>
                        <a:gd name="T17" fmla="*/ 115 h 310"/>
                        <a:gd name="T18" fmla="*/ 252 w 321"/>
                        <a:gd name="T19" fmla="*/ 119 h 310"/>
                        <a:gd name="T20" fmla="*/ 247 w 321"/>
                        <a:gd name="T21" fmla="*/ 132 h 310"/>
                        <a:gd name="T22" fmla="*/ 180 w 321"/>
                        <a:gd name="T23" fmla="*/ 145 h 310"/>
                        <a:gd name="T24" fmla="*/ 129 w 321"/>
                        <a:gd name="T25" fmla="*/ 166 h 310"/>
                        <a:gd name="T26" fmla="*/ 68 w 321"/>
                        <a:gd name="T27" fmla="*/ 187 h 310"/>
                        <a:gd name="T28" fmla="*/ 37 w 321"/>
                        <a:gd name="T29" fmla="*/ 217 h 310"/>
                        <a:gd name="T30" fmla="*/ 17 w 321"/>
                        <a:gd name="T31" fmla="*/ 213 h 310"/>
                        <a:gd name="T32" fmla="*/ 2 w 321"/>
                        <a:gd name="T33" fmla="*/ 204 h 31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321" h="310">
                          <a:moveTo>
                            <a:pt x="2" y="288"/>
                          </a:moveTo>
                          <a:cubicBezTo>
                            <a:pt x="16" y="193"/>
                            <a:pt x="2" y="310"/>
                            <a:pt x="2" y="168"/>
                          </a:cubicBezTo>
                          <a:cubicBezTo>
                            <a:pt x="2" y="146"/>
                            <a:pt x="4" y="124"/>
                            <a:pt x="8" y="102"/>
                          </a:cubicBezTo>
                          <a:cubicBezTo>
                            <a:pt x="22" y="23"/>
                            <a:pt x="64" y="30"/>
                            <a:pt x="140" y="24"/>
                          </a:cubicBezTo>
                          <a:cubicBezTo>
                            <a:pt x="184" y="15"/>
                            <a:pt x="227" y="6"/>
                            <a:pt x="272" y="0"/>
                          </a:cubicBezTo>
                          <a:cubicBezTo>
                            <a:pt x="306" y="11"/>
                            <a:pt x="288" y="0"/>
                            <a:pt x="302" y="54"/>
                          </a:cubicBezTo>
                          <a:cubicBezTo>
                            <a:pt x="305" y="66"/>
                            <a:pt x="310" y="78"/>
                            <a:pt x="314" y="90"/>
                          </a:cubicBezTo>
                          <a:cubicBezTo>
                            <a:pt x="316" y="96"/>
                            <a:pt x="320" y="108"/>
                            <a:pt x="320" y="108"/>
                          </a:cubicBezTo>
                          <a:cubicBezTo>
                            <a:pt x="318" y="126"/>
                            <a:pt x="321" y="145"/>
                            <a:pt x="314" y="162"/>
                          </a:cubicBezTo>
                          <a:cubicBezTo>
                            <a:pt x="312" y="168"/>
                            <a:pt x="300" y="164"/>
                            <a:pt x="296" y="168"/>
                          </a:cubicBezTo>
                          <a:cubicBezTo>
                            <a:pt x="292" y="172"/>
                            <a:pt x="294" y="182"/>
                            <a:pt x="290" y="186"/>
                          </a:cubicBezTo>
                          <a:cubicBezTo>
                            <a:pt x="271" y="205"/>
                            <a:pt x="238" y="199"/>
                            <a:pt x="212" y="204"/>
                          </a:cubicBezTo>
                          <a:cubicBezTo>
                            <a:pt x="192" y="214"/>
                            <a:pt x="172" y="225"/>
                            <a:pt x="152" y="234"/>
                          </a:cubicBezTo>
                          <a:cubicBezTo>
                            <a:pt x="125" y="246"/>
                            <a:pt x="104" y="248"/>
                            <a:pt x="80" y="264"/>
                          </a:cubicBezTo>
                          <a:cubicBezTo>
                            <a:pt x="72" y="288"/>
                            <a:pt x="68" y="298"/>
                            <a:pt x="44" y="306"/>
                          </a:cubicBezTo>
                          <a:cubicBezTo>
                            <a:pt x="36" y="304"/>
                            <a:pt x="27" y="305"/>
                            <a:pt x="20" y="300"/>
                          </a:cubicBezTo>
                          <a:cubicBezTo>
                            <a:pt x="0" y="286"/>
                            <a:pt x="16" y="274"/>
                            <a:pt x="2" y="288"/>
                          </a:cubicBezTo>
                          <a:close/>
                        </a:path>
                      </a:pathLst>
                    </a:custGeom>
                    <a:solidFill>
                      <a:srgbClr val="FDC21D"/>
                    </a:solidFill>
                    <a:ln w="9525">
                      <a:solidFill>
                        <a:srgbClr val="FDC21D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2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4728" y="1974"/>
                      <a:ext cx="264" cy="120"/>
                    </a:xfrm>
                    <a:custGeom>
                      <a:avLst/>
                      <a:gdLst>
                        <a:gd name="T0" fmla="*/ 0 w 264"/>
                        <a:gd name="T1" fmla="*/ 104 h 120"/>
                        <a:gd name="T2" fmla="*/ 16 w 264"/>
                        <a:gd name="T3" fmla="*/ 80 h 120"/>
                        <a:gd name="T4" fmla="*/ 72 w 264"/>
                        <a:gd name="T5" fmla="*/ 64 h 120"/>
                        <a:gd name="T6" fmla="*/ 168 w 264"/>
                        <a:gd name="T7" fmla="*/ 32 h 120"/>
                        <a:gd name="T8" fmla="*/ 240 w 264"/>
                        <a:gd name="T9" fmla="*/ 8 h 120"/>
                        <a:gd name="T10" fmla="*/ 264 w 264"/>
                        <a:gd name="T11" fmla="*/ 0 h 120"/>
                        <a:gd name="T12" fmla="*/ 256 w 264"/>
                        <a:gd name="T13" fmla="*/ 32 h 120"/>
                        <a:gd name="T14" fmla="*/ 208 w 264"/>
                        <a:gd name="T15" fmla="*/ 48 h 120"/>
                        <a:gd name="T16" fmla="*/ 96 w 264"/>
                        <a:gd name="T17" fmla="*/ 104 h 120"/>
                        <a:gd name="T18" fmla="*/ 48 w 264"/>
                        <a:gd name="T19" fmla="*/ 120 h 120"/>
                        <a:gd name="T20" fmla="*/ 0 w 264"/>
                        <a:gd name="T21" fmla="*/ 104 h 12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264" h="120">
                          <a:moveTo>
                            <a:pt x="0" y="104"/>
                          </a:moveTo>
                          <a:cubicBezTo>
                            <a:pt x="5" y="96"/>
                            <a:pt x="8" y="86"/>
                            <a:pt x="16" y="80"/>
                          </a:cubicBezTo>
                          <a:cubicBezTo>
                            <a:pt x="21" y="76"/>
                            <a:pt x="70" y="65"/>
                            <a:pt x="72" y="64"/>
                          </a:cubicBezTo>
                          <a:cubicBezTo>
                            <a:pt x="104" y="54"/>
                            <a:pt x="136" y="43"/>
                            <a:pt x="168" y="32"/>
                          </a:cubicBezTo>
                          <a:cubicBezTo>
                            <a:pt x="192" y="24"/>
                            <a:pt x="216" y="16"/>
                            <a:pt x="240" y="8"/>
                          </a:cubicBezTo>
                          <a:cubicBezTo>
                            <a:pt x="248" y="5"/>
                            <a:pt x="264" y="0"/>
                            <a:pt x="264" y="0"/>
                          </a:cubicBezTo>
                          <a:cubicBezTo>
                            <a:pt x="261" y="11"/>
                            <a:pt x="264" y="25"/>
                            <a:pt x="256" y="32"/>
                          </a:cubicBezTo>
                          <a:cubicBezTo>
                            <a:pt x="243" y="43"/>
                            <a:pt x="208" y="48"/>
                            <a:pt x="208" y="48"/>
                          </a:cubicBezTo>
                          <a:cubicBezTo>
                            <a:pt x="183" y="86"/>
                            <a:pt x="138" y="90"/>
                            <a:pt x="96" y="104"/>
                          </a:cubicBezTo>
                          <a:cubicBezTo>
                            <a:pt x="80" y="109"/>
                            <a:pt x="48" y="120"/>
                            <a:pt x="48" y="120"/>
                          </a:cubicBezTo>
                          <a:cubicBezTo>
                            <a:pt x="10" y="111"/>
                            <a:pt x="26" y="117"/>
                            <a:pt x="0" y="104"/>
                          </a:cubicBezTo>
                          <a:close/>
                        </a:path>
                      </a:pathLst>
                    </a:custGeom>
                    <a:solidFill>
                      <a:srgbClr val="FDC21D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177" name="Freeform 28"/>
                  <p:cNvSpPr>
                    <a:spLocks/>
                  </p:cNvSpPr>
                  <p:nvPr/>
                </p:nvSpPr>
                <p:spPr bwMode="auto">
                  <a:xfrm>
                    <a:off x="5017" y="1876"/>
                    <a:ext cx="211" cy="141"/>
                  </a:xfrm>
                  <a:custGeom>
                    <a:avLst/>
                    <a:gdLst>
                      <a:gd name="T0" fmla="*/ 0 w 264"/>
                      <a:gd name="T1" fmla="*/ 25 h 190"/>
                      <a:gd name="T2" fmla="*/ 77 w 264"/>
                      <a:gd name="T3" fmla="*/ 16 h 190"/>
                      <a:gd name="T4" fmla="*/ 173 w 264"/>
                      <a:gd name="T5" fmla="*/ 16 h 190"/>
                      <a:gd name="T6" fmla="*/ 211 w 264"/>
                      <a:gd name="T7" fmla="*/ 96 h 190"/>
                      <a:gd name="T8" fmla="*/ 197 w 264"/>
                      <a:gd name="T9" fmla="*/ 101 h 190"/>
                      <a:gd name="T10" fmla="*/ 182 w 264"/>
                      <a:gd name="T11" fmla="*/ 96 h 190"/>
                      <a:gd name="T12" fmla="*/ 125 w 264"/>
                      <a:gd name="T13" fmla="*/ 137 h 190"/>
                      <a:gd name="T14" fmla="*/ 67 w 264"/>
                      <a:gd name="T15" fmla="*/ 141 h 190"/>
                      <a:gd name="T16" fmla="*/ 43 w 264"/>
                      <a:gd name="T17" fmla="*/ 114 h 190"/>
                      <a:gd name="T18" fmla="*/ 24 w 264"/>
                      <a:gd name="T19" fmla="*/ 70 h 190"/>
                      <a:gd name="T20" fmla="*/ 0 w 264"/>
                      <a:gd name="T21" fmla="*/ 25 h 19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64" h="190">
                        <a:moveTo>
                          <a:pt x="0" y="34"/>
                        </a:moveTo>
                        <a:cubicBezTo>
                          <a:pt x="44" y="28"/>
                          <a:pt x="53" y="15"/>
                          <a:pt x="96" y="22"/>
                        </a:cubicBezTo>
                        <a:cubicBezTo>
                          <a:pt x="136" y="20"/>
                          <a:pt x="183" y="0"/>
                          <a:pt x="216" y="22"/>
                        </a:cubicBezTo>
                        <a:cubicBezTo>
                          <a:pt x="222" y="26"/>
                          <a:pt x="258" y="113"/>
                          <a:pt x="264" y="130"/>
                        </a:cubicBezTo>
                        <a:cubicBezTo>
                          <a:pt x="258" y="132"/>
                          <a:pt x="252" y="136"/>
                          <a:pt x="246" y="136"/>
                        </a:cubicBezTo>
                        <a:cubicBezTo>
                          <a:pt x="240" y="136"/>
                          <a:pt x="234" y="128"/>
                          <a:pt x="228" y="130"/>
                        </a:cubicBezTo>
                        <a:cubicBezTo>
                          <a:pt x="200" y="139"/>
                          <a:pt x="179" y="168"/>
                          <a:pt x="156" y="184"/>
                        </a:cubicBezTo>
                        <a:cubicBezTo>
                          <a:pt x="130" y="175"/>
                          <a:pt x="109" y="182"/>
                          <a:pt x="84" y="190"/>
                        </a:cubicBezTo>
                        <a:cubicBezTo>
                          <a:pt x="40" y="175"/>
                          <a:pt x="45" y="190"/>
                          <a:pt x="54" y="154"/>
                        </a:cubicBezTo>
                        <a:cubicBezTo>
                          <a:pt x="48" y="131"/>
                          <a:pt x="37" y="116"/>
                          <a:pt x="30" y="94"/>
                        </a:cubicBezTo>
                        <a:cubicBezTo>
                          <a:pt x="23" y="37"/>
                          <a:pt x="38" y="53"/>
                          <a:pt x="0" y="34"/>
                        </a:cubicBezTo>
                        <a:close/>
                      </a:path>
                    </a:pathLst>
                  </a:custGeom>
                  <a:solidFill>
                    <a:srgbClr val="D19C05"/>
                  </a:solidFill>
                  <a:ln w="9525">
                    <a:solidFill>
                      <a:srgbClr val="ECC004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8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4" y="2016"/>
                    <a:ext cx="480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</a:pPr>
                    <a:r>
                      <a:rPr lang="en-US" sz="1000" b="1"/>
                      <a:t>PEN XIN VA NI A</a:t>
                    </a:r>
                  </a:p>
                </p:txBody>
              </p:sp>
              <p:sp>
                <p:nvSpPr>
                  <p:cNvPr id="6179" name="Text Box 30"/>
                  <p:cNvSpPr txBox="1">
                    <a:spLocks noChangeArrowheads="1"/>
                  </p:cNvSpPr>
                  <p:nvPr/>
                </p:nvSpPr>
                <p:spPr bwMode="auto">
                  <a:xfrm rot="-3035083">
                    <a:off x="4478" y="3221"/>
                    <a:ext cx="1122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</a:pPr>
                    <a:r>
                      <a:rPr lang="en-US" sz="1400" b="1" i="1"/>
                      <a:t>ĐẠI  TÂY  DƯƠNG</a:t>
                    </a:r>
                  </a:p>
                </p:txBody>
              </p:sp>
              <p:sp>
                <p:nvSpPr>
                  <p:cNvPr id="6180" name="Freeform 31"/>
                  <p:cNvSpPr>
                    <a:spLocks/>
                  </p:cNvSpPr>
                  <p:nvPr/>
                </p:nvSpPr>
                <p:spPr bwMode="auto">
                  <a:xfrm>
                    <a:off x="3320" y="1113"/>
                    <a:ext cx="1945" cy="2529"/>
                  </a:xfrm>
                  <a:custGeom>
                    <a:avLst/>
                    <a:gdLst>
                      <a:gd name="T0" fmla="*/ 0 w 2400"/>
                      <a:gd name="T1" fmla="*/ 2529 h 3396"/>
                      <a:gd name="T2" fmla="*/ 58 w 2400"/>
                      <a:gd name="T3" fmla="*/ 2458 h 3396"/>
                      <a:gd name="T4" fmla="*/ 78 w 2400"/>
                      <a:gd name="T5" fmla="*/ 2404 h 3396"/>
                      <a:gd name="T6" fmla="*/ 88 w 2400"/>
                      <a:gd name="T7" fmla="*/ 2100 h 3396"/>
                      <a:gd name="T8" fmla="*/ 97 w 2400"/>
                      <a:gd name="T9" fmla="*/ 1984 h 3396"/>
                      <a:gd name="T10" fmla="*/ 224 w 2400"/>
                      <a:gd name="T11" fmla="*/ 1948 h 3396"/>
                      <a:gd name="T12" fmla="*/ 282 w 2400"/>
                      <a:gd name="T13" fmla="*/ 1877 h 3396"/>
                      <a:gd name="T14" fmla="*/ 340 w 2400"/>
                      <a:gd name="T15" fmla="*/ 1769 h 3396"/>
                      <a:gd name="T16" fmla="*/ 379 w 2400"/>
                      <a:gd name="T17" fmla="*/ 1716 h 3396"/>
                      <a:gd name="T18" fmla="*/ 438 w 2400"/>
                      <a:gd name="T19" fmla="*/ 1689 h 3396"/>
                      <a:gd name="T20" fmla="*/ 525 w 2400"/>
                      <a:gd name="T21" fmla="*/ 1626 h 3396"/>
                      <a:gd name="T22" fmla="*/ 564 w 2400"/>
                      <a:gd name="T23" fmla="*/ 1546 h 3396"/>
                      <a:gd name="T24" fmla="*/ 535 w 2400"/>
                      <a:gd name="T25" fmla="*/ 1528 h 3396"/>
                      <a:gd name="T26" fmla="*/ 477 w 2400"/>
                      <a:gd name="T27" fmla="*/ 1546 h 3396"/>
                      <a:gd name="T28" fmla="*/ 613 w 2400"/>
                      <a:gd name="T29" fmla="*/ 1483 h 3396"/>
                      <a:gd name="T30" fmla="*/ 652 w 2400"/>
                      <a:gd name="T31" fmla="*/ 1475 h 3396"/>
                      <a:gd name="T32" fmla="*/ 690 w 2400"/>
                      <a:gd name="T33" fmla="*/ 1394 h 3396"/>
                      <a:gd name="T34" fmla="*/ 729 w 2400"/>
                      <a:gd name="T35" fmla="*/ 1287 h 3396"/>
                      <a:gd name="T36" fmla="*/ 739 w 2400"/>
                      <a:gd name="T37" fmla="*/ 1233 h 3396"/>
                      <a:gd name="T38" fmla="*/ 788 w 2400"/>
                      <a:gd name="T39" fmla="*/ 1189 h 3396"/>
                      <a:gd name="T40" fmla="*/ 904 w 2400"/>
                      <a:gd name="T41" fmla="*/ 1090 h 3396"/>
                      <a:gd name="T42" fmla="*/ 963 w 2400"/>
                      <a:gd name="T43" fmla="*/ 903 h 3396"/>
                      <a:gd name="T44" fmla="*/ 953 w 2400"/>
                      <a:gd name="T45" fmla="*/ 840 h 3396"/>
                      <a:gd name="T46" fmla="*/ 914 w 2400"/>
                      <a:gd name="T47" fmla="*/ 786 h 3396"/>
                      <a:gd name="T48" fmla="*/ 992 w 2400"/>
                      <a:gd name="T49" fmla="*/ 804 h 3396"/>
                      <a:gd name="T50" fmla="*/ 1050 w 2400"/>
                      <a:gd name="T51" fmla="*/ 840 h 3396"/>
                      <a:gd name="T52" fmla="*/ 1109 w 2400"/>
                      <a:gd name="T53" fmla="*/ 831 h 3396"/>
                      <a:gd name="T54" fmla="*/ 1157 w 2400"/>
                      <a:gd name="T55" fmla="*/ 777 h 3396"/>
                      <a:gd name="T56" fmla="*/ 1216 w 2400"/>
                      <a:gd name="T57" fmla="*/ 742 h 3396"/>
                      <a:gd name="T58" fmla="*/ 1255 w 2400"/>
                      <a:gd name="T59" fmla="*/ 688 h 3396"/>
                      <a:gd name="T60" fmla="*/ 1332 w 2400"/>
                      <a:gd name="T61" fmla="*/ 581 h 3396"/>
                      <a:gd name="T62" fmla="*/ 1352 w 2400"/>
                      <a:gd name="T63" fmla="*/ 527 h 3396"/>
                      <a:gd name="T64" fmla="*/ 1371 w 2400"/>
                      <a:gd name="T65" fmla="*/ 500 h 3396"/>
                      <a:gd name="T66" fmla="*/ 1430 w 2400"/>
                      <a:gd name="T67" fmla="*/ 465 h 3396"/>
                      <a:gd name="T68" fmla="*/ 1527 w 2400"/>
                      <a:gd name="T69" fmla="*/ 590 h 3396"/>
                      <a:gd name="T70" fmla="*/ 1575 w 2400"/>
                      <a:gd name="T71" fmla="*/ 536 h 3396"/>
                      <a:gd name="T72" fmla="*/ 1634 w 2400"/>
                      <a:gd name="T73" fmla="*/ 456 h 3396"/>
                      <a:gd name="T74" fmla="*/ 1663 w 2400"/>
                      <a:gd name="T75" fmla="*/ 447 h 3396"/>
                      <a:gd name="T76" fmla="*/ 1721 w 2400"/>
                      <a:gd name="T77" fmla="*/ 411 h 3396"/>
                      <a:gd name="T78" fmla="*/ 1760 w 2400"/>
                      <a:gd name="T79" fmla="*/ 357 h 3396"/>
                      <a:gd name="T80" fmla="*/ 1819 w 2400"/>
                      <a:gd name="T81" fmla="*/ 268 h 3396"/>
                      <a:gd name="T82" fmla="*/ 1945 w 2400"/>
                      <a:gd name="T83" fmla="*/ 0 h 339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2400" h="3396">
                        <a:moveTo>
                          <a:pt x="0" y="3396"/>
                        </a:moveTo>
                        <a:cubicBezTo>
                          <a:pt x="37" y="3371"/>
                          <a:pt x="54" y="3341"/>
                          <a:pt x="72" y="3300"/>
                        </a:cubicBezTo>
                        <a:cubicBezTo>
                          <a:pt x="82" y="3277"/>
                          <a:pt x="96" y="3228"/>
                          <a:pt x="96" y="3228"/>
                        </a:cubicBezTo>
                        <a:cubicBezTo>
                          <a:pt x="100" y="3092"/>
                          <a:pt x="102" y="2956"/>
                          <a:pt x="108" y="2820"/>
                        </a:cubicBezTo>
                        <a:cubicBezTo>
                          <a:pt x="110" y="2768"/>
                          <a:pt x="107" y="2714"/>
                          <a:pt x="120" y="2664"/>
                        </a:cubicBezTo>
                        <a:cubicBezTo>
                          <a:pt x="130" y="2626"/>
                          <a:pt x="264" y="2618"/>
                          <a:pt x="276" y="2616"/>
                        </a:cubicBezTo>
                        <a:cubicBezTo>
                          <a:pt x="292" y="2568"/>
                          <a:pt x="306" y="2548"/>
                          <a:pt x="348" y="2520"/>
                        </a:cubicBezTo>
                        <a:cubicBezTo>
                          <a:pt x="410" y="2427"/>
                          <a:pt x="387" y="2475"/>
                          <a:pt x="420" y="2376"/>
                        </a:cubicBezTo>
                        <a:cubicBezTo>
                          <a:pt x="429" y="2349"/>
                          <a:pt x="441" y="2313"/>
                          <a:pt x="468" y="2304"/>
                        </a:cubicBezTo>
                        <a:cubicBezTo>
                          <a:pt x="501" y="2293"/>
                          <a:pt x="512" y="2293"/>
                          <a:pt x="540" y="2268"/>
                        </a:cubicBezTo>
                        <a:cubicBezTo>
                          <a:pt x="637" y="2182"/>
                          <a:pt x="574" y="2209"/>
                          <a:pt x="648" y="2184"/>
                        </a:cubicBezTo>
                        <a:cubicBezTo>
                          <a:pt x="661" y="2145"/>
                          <a:pt x="683" y="2115"/>
                          <a:pt x="696" y="2076"/>
                        </a:cubicBezTo>
                        <a:cubicBezTo>
                          <a:pt x="684" y="2068"/>
                          <a:pt x="674" y="2052"/>
                          <a:pt x="660" y="2052"/>
                        </a:cubicBezTo>
                        <a:cubicBezTo>
                          <a:pt x="635" y="2052"/>
                          <a:pt x="588" y="2076"/>
                          <a:pt x="588" y="2076"/>
                        </a:cubicBezTo>
                        <a:cubicBezTo>
                          <a:pt x="550" y="1963"/>
                          <a:pt x="642" y="2000"/>
                          <a:pt x="756" y="1992"/>
                        </a:cubicBezTo>
                        <a:cubicBezTo>
                          <a:pt x="772" y="1988"/>
                          <a:pt x="790" y="1989"/>
                          <a:pt x="804" y="1980"/>
                        </a:cubicBezTo>
                        <a:cubicBezTo>
                          <a:pt x="828" y="1964"/>
                          <a:pt x="847" y="1886"/>
                          <a:pt x="852" y="1872"/>
                        </a:cubicBezTo>
                        <a:cubicBezTo>
                          <a:pt x="867" y="1826"/>
                          <a:pt x="892" y="1776"/>
                          <a:pt x="900" y="1728"/>
                        </a:cubicBezTo>
                        <a:cubicBezTo>
                          <a:pt x="904" y="1704"/>
                          <a:pt x="904" y="1679"/>
                          <a:pt x="912" y="1656"/>
                        </a:cubicBezTo>
                        <a:cubicBezTo>
                          <a:pt x="926" y="1613"/>
                          <a:pt x="942" y="1623"/>
                          <a:pt x="972" y="1596"/>
                        </a:cubicBezTo>
                        <a:cubicBezTo>
                          <a:pt x="1023" y="1550"/>
                          <a:pt x="1060" y="1501"/>
                          <a:pt x="1116" y="1464"/>
                        </a:cubicBezTo>
                        <a:cubicBezTo>
                          <a:pt x="1144" y="1381"/>
                          <a:pt x="1160" y="1295"/>
                          <a:pt x="1188" y="1212"/>
                        </a:cubicBezTo>
                        <a:cubicBezTo>
                          <a:pt x="1184" y="1184"/>
                          <a:pt x="1186" y="1154"/>
                          <a:pt x="1176" y="1128"/>
                        </a:cubicBezTo>
                        <a:cubicBezTo>
                          <a:pt x="1166" y="1101"/>
                          <a:pt x="1128" y="1056"/>
                          <a:pt x="1128" y="1056"/>
                        </a:cubicBezTo>
                        <a:cubicBezTo>
                          <a:pt x="1201" y="1007"/>
                          <a:pt x="1178" y="1039"/>
                          <a:pt x="1224" y="1080"/>
                        </a:cubicBezTo>
                        <a:cubicBezTo>
                          <a:pt x="1246" y="1099"/>
                          <a:pt x="1296" y="1128"/>
                          <a:pt x="1296" y="1128"/>
                        </a:cubicBezTo>
                        <a:cubicBezTo>
                          <a:pt x="1320" y="1124"/>
                          <a:pt x="1346" y="1126"/>
                          <a:pt x="1368" y="1116"/>
                        </a:cubicBezTo>
                        <a:cubicBezTo>
                          <a:pt x="1412" y="1097"/>
                          <a:pt x="1397" y="1071"/>
                          <a:pt x="1428" y="1044"/>
                        </a:cubicBezTo>
                        <a:cubicBezTo>
                          <a:pt x="1450" y="1025"/>
                          <a:pt x="1500" y="996"/>
                          <a:pt x="1500" y="996"/>
                        </a:cubicBezTo>
                        <a:cubicBezTo>
                          <a:pt x="1523" y="927"/>
                          <a:pt x="1496" y="991"/>
                          <a:pt x="1548" y="924"/>
                        </a:cubicBezTo>
                        <a:cubicBezTo>
                          <a:pt x="1583" y="879"/>
                          <a:pt x="1612" y="827"/>
                          <a:pt x="1644" y="780"/>
                        </a:cubicBezTo>
                        <a:cubicBezTo>
                          <a:pt x="1658" y="759"/>
                          <a:pt x="1654" y="729"/>
                          <a:pt x="1668" y="708"/>
                        </a:cubicBezTo>
                        <a:cubicBezTo>
                          <a:pt x="1676" y="696"/>
                          <a:pt x="1681" y="681"/>
                          <a:pt x="1692" y="672"/>
                        </a:cubicBezTo>
                        <a:cubicBezTo>
                          <a:pt x="1714" y="653"/>
                          <a:pt x="1764" y="624"/>
                          <a:pt x="1764" y="624"/>
                        </a:cubicBezTo>
                        <a:cubicBezTo>
                          <a:pt x="1804" y="685"/>
                          <a:pt x="1820" y="750"/>
                          <a:pt x="1884" y="792"/>
                        </a:cubicBezTo>
                        <a:cubicBezTo>
                          <a:pt x="1901" y="766"/>
                          <a:pt x="1927" y="746"/>
                          <a:pt x="1944" y="720"/>
                        </a:cubicBezTo>
                        <a:cubicBezTo>
                          <a:pt x="1971" y="680"/>
                          <a:pt x="1968" y="644"/>
                          <a:pt x="2016" y="612"/>
                        </a:cubicBezTo>
                        <a:cubicBezTo>
                          <a:pt x="2027" y="605"/>
                          <a:pt x="2041" y="606"/>
                          <a:pt x="2052" y="600"/>
                        </a:cubicBezTo>
                        <a:cubicBezTo>
                          <a:pt x="2077" y="586"/>
                          <a:pt x="2124" y="552"/>
                          <a:pt x="2124" y="552"/>
                        </a:cubicBezTo>
                        <a:cubicBezTo>
                          <a:pt x="2150" y="475"/>
                          <a:pt x="2116" y="559"/>
                          <a:pt x="2172" y="480"/>
                        </a:cubicBezTo>
                        <a:cubicBezTo>
                          <a:pt x="2199" y="442"/>
                          <a:pt x="2218" y="399"/>
                          <a:pt x="2244" y="360"/>
                        </a:cubicBezTo>
                        <a:cubicBezTo>
                          <a:pt x="2314" y="255"/>
                          <a:pt x="2400" y="132"/>
                          <a:pt x="2400" y="0"/>
                        </a:cubicBezTo>
                      </a:path>
                    </a:pathLst>
                  </a:custGeom>
                  <a:noFill/>
                  <a:ln w="9525" cap="flat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6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00" y="1271"/>
                  <a:ext cx="375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sz="1000" b="1"/>
                    <a:t>  MA XA CHU XET</a:t>
                  </a:r>
                </a:p>
              </p:txBody>
            </p:sp>
            <p:sp>
              <p:nvSpPr>
                <p:cNvPr id="6164" name="Freeform 33"/>
                <p:cNvSpPr>
                  <a:spLocks/>
                </p:cNvSpPr>
                <p:nvPr/>
              </p:nvSpPr>
              <p:spPr bwMode="auto">
                <a:xfrm>
                  <a:off x="4151" y="2023"/>
                  <a:ext cx="542" cy="359"/>
                </a:xfrm>
                <a:custGeom>
                  <a:avLst/>
                  <a:gdLst>
                    <a:gd name="T0" fmla="*/ 0 w 678"/>
                    <a:gd name="T1" fmla="*/ 255 h 482"/>
                    <a:gd name="T2" fmla="*/ 29 w 678"/>
                    <a:gd name="T3" fmla="*/ 237 h 482"/>
                    <a:gd name="T4" fmla="*/ 34 w 678"/>
                    <a:gd name="T5" fmla="*/ 223 h 482"/>
                    <a:gd name="T6" fmla="*/ 58 w 678"/>
                    <a:gd name="T7" fmla="*/ 201 h 482"/>
                    <a:gd name="T8" fmla="*/ 120 w 678"/>
                    <a:gd name="T9" fmla="*/ 80 h 482"/>
                    <a:gd name="T10" fmla="*/ 130 w 678"/>
                    <a:gd name="T11" fmla="*/ 27 h 482"/>
                    <a:gd name="T12" fmla="*/ 144 w 678"/>
                    <a:gd name="T13" fmla="*/ 0 h 482"/>
                    <a:gd name="T14" fmla="*/ 273 w 678"/>
                    <a:gd name="T15" fmla="*/ 4 h 482"/>
                    <a:gd name="T16" fmla="*/ 326 w 678"/>
                    <a:gd name="T17" fmla="*/ 18 h 482"/>
                    <a:gd name="T18" fmla="*/ 456 w 678"/>
                    <a:gd name="T19" fmla="*/ 36 h 482"/>
                    <a:gd name="T20" fmla="*/ 542 w 678"/>
                    <a:gd name="T21" fmla="*/ 80 h 482"/>
                    <a:gd name="T22" fmla="*/ 484 w 678"/>
                    <a:gd name="T23" fmla="*/ 188 h 482"/>
                    <a:gd name="T24" fmla="*/ 465 w 678"/>
                    <a:gd name="T25" fmla="*/ 228 h 482"/>
                    <a:gd name="T26" fmla="*/ 456 w 678"/>
                    <a:gd name="T27" fmla="*/ 255 h 482"/>
                    <a:gd name="T28" fmla="*/ 417 w 678"/>
                    <a:gd name="T29" fmla="*/ 326 h 482"/>
                    <a:gd name="T30" fmla="*/ 389 w 678"/>
                    <a:gd name="T31" fmla="*/ 335 h 482"/>
                    <a:gd name="T32" fmla="*/ 374 w 678"/>
                    <a:gd name="T33" fmla="*/ 340 h 482"/>
                    <a:gd name="T34" fmla="*/ 321 w 678"/>
                    <a:gd name="T35" fmla="*/ 326 h 482"/>
                    <a:gd name="T36" fmla="*/ 293 w 678"/>
                    <a:gd name="T37" fmla="*/ 313 h 482"/>
                    <a:gd name="T38" fmla="*/ 216 w 678"/>
                    <a:gd name="T39" fmla="*/ 304 h 482"/>
                    <a:gd name="T40" fmla="*/ 149 w 678"/>
                    <a:gd name="T41" fmla="*/ 286 h 482"/>
                    <a:gd name="T42" fmla="*/ 120 w 678"/>
                    <a:gd name="T43" fmla="*/ 277 h 482"/>
                    <a:gd name="T44" fmla="*/ 106 w 678"/>
                    <a:gd name="T45" fmla="*/ 268 h 482"/>
                    <a:gd name="T46" fmla="*/ 48 w 678"/>
                    <a:gd name="T47" fmla="*/ 264 h 482"/>
                    <a:gd name="T48" fmla="*/ 0 w 678"/>
                    <a:gd name="T49" fmla="*/ 255 h 4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78" h="482">
                      <a:moveTo>
                        <a:pt x="0" y="342"/>
                      </a:moveTo>
                      <a:cubicBezTo>
                        <a:pt x="12" y="334"/>
                        <a:pt x="24" y="326"/>
                        <a:pt x="36" y="318"/>
                      </a:cubicBezTo>
                      <a:cubicBezTo>
                        <a:pt x="41" y="314"/>
                        <a:pt x="39" y="306"/>
                        <a:pt x="42" y="300"/>
                      </a:cubicBezTo>
                      <a:cubicBezTo>
                        <a:pt x="52" y="280"/>
                        <a:pt x="54" y="282"/>
                        <a:pt x="72" y="270"/>
                      </a:cubicBezTo>
                      <a:cubicBezTo>
                        <a:pt x="107" y="218"/>
                        <a:pt x="130" y="167"/>
                        <a:pt x="150" y="108"/>
                      </a:cubicBezTo>
                      <a:cubicBezTo>
                        <a:pt x="165" y="63"/>
                        <a:pt x="146" y="90"/>
                        <a:pt x="162" y="36"/>
                      </a:cubicBezTo>
                      <a:cubicBezTo>
                        <a:pt x="166" y="23"/>
                        <a:pt x="176" y="13"/>
                        <a:pt x="180" y="0"/>
                      </a:cubicBezTo>
                      <a:cubicBezTo>
                        <a:pt x="234" y="2"/>
                        <a:pt x="288" y="2"/>
                        <a:pt x="342" y="6"/>
                      </a:cubicBezTo>
                      <a:cubicBezTo>
                        <a:pt x="365" y="8"/>
                        <a:pt x="385" y="21"/>
                        <a:pt x="408" y="24"/>
                      </a:cubicBezTo>
                      <a:cubicBezTo>
                        <a:pt x="462" y="30"/>
                        <a:pt x="516" y="39"/>
                        <a:pt x="570" y="48"/>
                      </a:cubicBezTo>
                      <a:cubicBezTo>
                        <a:pt x="604" y="71"/>
                        <a:pt x="644" y="85"/>
                        <a:pt x="678" y="108"/>
                      </a:cubicBezTo>
                      <a:cubicBezTo>
                        <a:pt x="666" y="156"/>
                        <a:pt x="650" y="223"/>
                        <a:pt x="606" y="252"/>
                      </a:cubicBezTo>
                      <a:cubicBezTo>
                        <a:pt x="587" y="281"/>
                        <a:pt x="596" y="263"/>
                        <a:pt x="582" y="306"/>
                      </a:cubicBezTo>
                      <a:cubicBezTo>
                        <a:pt x="578" y="318"/>
                        <a:pt x="570" y="342"/>
                        <a:pt x="570" y="342"/>
                      </a:cubicBezTo>
                      <a:cubicBezTo>
                        <a:pt x="566" y="410"/>
                        <a:pt x="588" y="482"/>
                        <a:pt x="522" y="438"/>
                      </a:cubicBezTo>
                      <a:cubicBezTo>
                        <a:pt x="510" y="442"/>
                        <a:pt x="498" y="446"/>
                        <a:pt x="486" y="450"/>
                      </a:cubicBezTo>
                      <a:cubicBezTo>
                        <a:pt x="480" y="452"/>
                        <a:pt x="468" y="456"/>
                        <a:pt x="468" y="456"/>
                      </a:cubicBezTo>
                      <a:cubicBezTo>
                        <a:pt x="424" y="426"/>
                        <a:pt x="446" y="429"/>
                        <a:pt x="402" y="438"/>
                      </a:cubicBezTo>
                      <a:cubicBezTo>
                        <a:pt x="389" y="434"/>
                        <a:pt x="379" y="424"/>
                        <a:pt x="366" y="420"/>
                      </a:cubicBezTo>
                      <a:cubicBezTo>
                        <a:pt x="356" y="417"/>
                        <a:pt x="274" y="408"/>
                        <a:pt x="270" y="408"/>
                      </a:cubicBezTo>
                      <a:cubicBezTo>
                        <a:pt x="242" y="399"/>
                        <a:pt x="214" y="393"/>
                        <a:pt x="186" y="384"/>
                      </a:cubicBezTo>
                      <a:cubicBezTo>
                        <a:pt x="174" y="380"/>
                        <a:pt x="161" y="379"/>
                        <a:pt x="150" y="372"/>
                      </a:cubicBezTo>
                      <a:cubicBezTo>
                        <a:pt x="144" y="368"/>
                        <a:pt x="139" y="361"/>
                        <a:pt x="132" y="360"/>
                      </a:cubicBezTo>
                      <a:cubicBezTo>
                        <a:pt x="108" y="355"/>
                        <a:pt x="84" y="356"/>
                        <a:pt x="60" y="354"/>
                      </a:cubicBezTo>
                      <a:cubicBezTo>
                        <a:pt x="40" y="350"/>
                        <a:pt x="0" y="342"/>
                        <a:pt x="0" y="342"/>
                      </a:cubicBezTo>
                      <a:close/>
                    </a:path>
                  </a:pathLst>
                </a:custGeom>
                <a:solidFill>
                  <a:srgbClr val="FCB488"/>
                </a:solidFill>
                <a:ln w="9525">
                  <a:solidFill>
                    <a:srgbClr val="FCB48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61" name="Text Box 34"/>
              <p:cNvSpPr txBox="1">
                <a:spLocks noChangeArrowheads="1"/>
              </p:cNvSpPr>
              <p:nvPr/>
            </p:nvSpPr>
            <p:spPr bwMode="auto">
              <a:xfrm>
                <a:off x="4248" y="2045"/>
                <a:ext cx="384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1000" b="1"/>
                  <a:t>PEN XIN            VA NIA</a:t>
                </a: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3810000" y="6412468"/>
              <a:ext cx="5181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</a:rPr>
                <a:t>LƯỢC ĐỒ 13 THUỘC ĐỊA  ANH Ở BẮC MĨ</a:t>
              </a:r>
              <a:endParaRPr lang="en-US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6147" name="Text Box 10"/>
          <p:cNvSpPr txBox="1">
            <a:spLocks noChangeArrowheads="1"/>
          </p:cNvSpPr>
          <p:nvPr/>
        </p:nvSpPr>
        <p:spPr bwMode="auto">
          <a:xfrm rot="-3035083">
            <a:off x="7121525" y="5116513"/>
            <a:ext cx="1781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400" b="1" i="1"/>
          </a:p>
        </p:txBody>
      </p:sp>
      <p:sp>
        <p:nvSpPr>
          <p:cNvPr id="149539" name="AutoShape 35"/>
          <p:cNvSpPr>
            <a:spLocks noChangeArrowheads="1"/>
          </p:cNvSpPr>
          <p:nvPr/>
        </p:nvSpPr>
        <p:spPr bwMode="auto">
          <a:xfrm>
            <a:off x="8012112" y="2705100"/>
            <a:ext cx="228600" cy="2286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VNI-Helve" pitchFamily="2" charset="0"/>
            </a:endParaRPr>
          </a:p>
        </p:txBody>
      </p:sp>
      <p:sp>
        <p:nvSpPr>
          <p:cNvPr id="149540" name="AutoShape 36"/>
          <p:cNvSpPr>
            <a:spLocks noChangeArrowheads="1"/>
          </p:cNvSpPr>
          <p:nvPr/>
        </p:nvSpPr>
        <p:spPr bwMode="auto">
          <a:xfrm>
            <a:off x="7162800" y="3505200"/>
            <a:ext cx="228600" cy="2286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VNI-Helve" pitchFamily="2" charset="0"/>
            </a:endParaRPr>
          </a:p>
        </p:txBody>
      </p:sp>
      <p:sp>
        <p:nvSpPr>
          <p:cNvPr id="149541" name="Rectangle 37"/>
          <p:cNvSpPr>
            <a:spLocks noChangeArrowheads="1"/>
          </p:cNvSpPr>
          <p:nvPr/>
        </p:nvSpPr>
        <p:spPr bwMode="auto">
          <a:xfrm>
            <a:off x="8229600" y="2819400"/>
            <a:ext cx="711200" cy="395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 b="1" dirty="0"/>
              <a:t>BÔXTƠN</a:t>
            </a:r>
          </a:p>
          <a:p>
            <a:r>
              <a:rPr lang="en-US" sz="1200" b="1" dirty="0"/>
              <a:t>cuối-1773</a:t>
            </a:r>
          </a:p>
        </p:txBody>
      </p:sp>
      <p:sp>
        <p:nvSpPr>
          <p:cNvPr id="149542" name="Rectangle 38"/>
          <p:cNvSpPr>
            <a:spLocks noChangeArrowheads="1"/>
          </p:cNvSpPr>
          <p:nvPr/>
        </p:nvSpPr>
        <p:spPr bwMode="auto">
          <a:xfrm>
            <a:off x="7391400" y="37338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 b="1" dirty="0" smtClean="0"/>
              <a:t>PHILADENPHIA</a:t>
            </a:r>
          </a:p>
          <a:p>
            <a:r>
              <a:rPr lang="en-US" sz="1200" b="1" dirty="0" smtClean="0"/>
              <a:t>9-1774</a:t>
            </a:r>
            <a:endParaRPr lang="en-US" sz="1200" b="1" dirty="0"/>
          </a:p>
        </p:txBody>
      </p:sp>
      <p:sp>
        <p:nvSpPr>
          <p:cNvPr id="6153" name="Rectangle 39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Text Box 40"/>
          <p:cNvSpPr txBox="1">
            <a:spLocks noChangeArrowheads="1"/>
          </p:cNvSpPr>
          <p:nvPr/>
        </p:nvSpPr>
        <p:spPr bwMode="auto">
          <a:xfrm>
            <a:off x="1524000" y="0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CHIẾN TRANH GIÀNH ĐỘC LẬP CỦA CÁC THUỘC ĐỊA ANH Ở BẮC MĨ</a:t>
            </a:r>
          </a:p>
        </p:txBody>
      </p:sp>
      <p:sp>
        <p:nvSpPr>
          <p:cNvPr id="6155" name="Text Box 41"/>
          <p:cNvSpPr txBox="1"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Bài</a:t>
            </a:r>
            <a:r>
              <a:rPr lang="en-US" sz="2400" b="1" dirty="0">
                <a:solidFill>
                  <a:schemeClr val="bg1"/>
                </a:solidFill>
              </a:rPr>
              <a:t> 30 -</a:t>
            </a:r>
          </a:p>
        </p:txBody>
      </p:sp>
      <p:pic>
        <p:nvPicPr>
          <p:cNvPr id="149550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02" y="1217616"/>
            <a:ext cx="5334000" cy="4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9" name="Text Box 47"/>
          <p:cNvSpPr txBox="1">
            <a:spLocks noChangeArrowheads="1"/>
          </p:cNvSpPr>
          <p:nvPr/>
        </p:nvSpPr>
        <p:spPr bwMode="auto">
          <a:xfrm>
            <a:off x="0" y="762000"/>
            <a:ext cx="56858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2. </a:t>
            </a:r>
            <a:r>
              <a:rPr lang="en-US" sz="2400" b="1" dirty="0" err="1">
                <a:solidFill>
                  <a:srgbClr val="C00000"/>
                </a:solidFill>
              </a:rPr>
              <a:t>Diễn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tranh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sự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thành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Hợp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chúng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quốc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2" name="Cloud 41"/>
          <p:cNvSpPr/>
          <p:nvPr/>
        </p:nvSpPr>
        <p:spPr bwMode="auto">
          <a:xfrm>
            <a:off x="76200" y="1981200"/>
            <a:ext cx="4114006" cy="1819276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chemeClr val="accent1"/>
                </a:solidFill>
              </a:rPr>
              <a:t>Em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hãy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nêu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sự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kiện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tấn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công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tàu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chở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chè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của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Anh</a:t>
            </a:r>
            <a:r>
              <a:rPr lang="en-US" sz="2400" b="1" dirty="0" smtClean="0">
                <a:solidFill>
                  <a:schemeClr val="accent1"/>
                </a:solidFill>
              </a:rPr>
              <a:t> ở </a:t>
            </a:r>
            <a:r>
              <a:rPr lang="en-US" sz="2400" b="1" dirty="0" err="1" smtClean="0">
                <a:solidFill>
                  <a:schemeClr val="accent1"/>
                </a:solidFill>
              </a:rPr>
              <a:t>cảng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Bôn-xtơn</a:t>
            </a:r>
            <a:r>
              <a:rPr lang="en-US" sz="2400" b="1" dirty="0" smtClean="0">
                <a:solidFill>
                  <a:schemeClr val="accent1"/>
                </a:solidFill>
              </a:rPr>
              <a:t>?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169809"/>
            <a:ext cx="36806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1773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Bô-xtơn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-9/1774,Đại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ở Phi-la-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-phi-a. 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19444" y="5991226"/>
            <a:ext cx="4750594" cy="581024"/>
          </a:xfrm>
          <a:prstGeom prst="wedgeRound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 KIỆN CHÈ BÔN-XTƠN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49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39" grpId="0" animBg="1"/>
      <p:bldP spid="149540" grpId="0" animBg="1"/>
      <p:bldP spid="149541" grpId="0" animBg="1"/>
      <p:bldP spid="149541" grpId="1" animBg="1"/>
      <p:bldP spid="149541" grpId="2" animBg="1"/>
      <p:bldP spid="149542" grpId="0" animBg="1"/>
      <p:bldP spid="149542" grpId="1" animBg="1"/>
      <p:bldP spid="149542" grpId="2" animBg="1"/>
      <p:bldP spid="42" grpId="0" animBg="1"/>
      <p:bldP spid="42" grpId="1" animBg="1"/>
      <p:bldP spid="3" grpId="0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39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Text Box 40"/>
          <p:cNvSpPr txBox="1">
            <a:spLocks noChangeArrowheads="1"/>
          </p:cNvSpPr>
          <p:nvPr/>
        </p:nvSpPr>
        <p:spPr bwMode="auto">
          <a:xfrm>
            <a:off x="1524000" y="0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CHIẾN TRANH GIÀNH ĐỘC LẬP CỦA CÁC THUỘC ĐỊA ANH Ở BẮC MĨ</a:t>
            </a:r>
          </a:p>
        </p:txBody>
      </p:sp>
      <p:sp>
        <p:nvSpPr>
          <p:cNvPr id="6155" name="Text Box 41"/>
          <p:cNvSpPr txBox="1"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Bài 30 -</a:t>
            </a:r>
          </a:p>
        </p:txBody>
      </p:sp>
      <p:sp>
        <p:nvSpPr>
          <p:cNvPr id="6159" name="Text Box 47"/>
          <p:cNvSpPr txBox="1">
            <a:spLocks noChangeArrowheads="1"/>
          </p:cNvSpPr>
          <p:nvPr/>
        </p:nvSpPr>
        <p:spPr bwMode="auto">
          <a:xfrm>
            <a:off x="0" y="909935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2. </a:t>
            </a:r>
            <a:r>
              <a:rPr lang="en-US" sz="2400" b="1" dirty="0" err="1">
                <a:solidFill>
                  <a:srgbClr val="C00000"/>
                </a:solidFill>
              </a:rPr>
              <a:t>Diễn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tranh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sự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thành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Hợp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chúng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quốc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3" name="Cloud 42"/>
          <p:cNvSpPr/>
          <p:nvPr/>
        </p:nvSpPr>
        <p:spPr bwMode="auto">
          <a:xfrm>
            <a:off x="304800" y="1524000"/>
            <a:ext cx="8229600" cy="7620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Lập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niên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biểu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diễn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biến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chiến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tranh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7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3423"/>
              </p:ext>
            </p:extLst>
          </p:nvPr>
        </p:nvGraphicFramePr>
        <p:xfrm>
          <a:off x="381000" y="1828800"/>
          <a:ext cx="8458200" cy="4267202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Nội dung sự kiện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Kết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685800" y="32004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/>
              <a:t>5-1775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762000" y="39624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 smtClean="0"/>
              <a:t>4-7-1776</a:t>
            </a:r>
            <a:endParaRPr lang="en-US" dirty="0"/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838200" y="54864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/>
              <a:t>1781</a:t>
            </a: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838200" y="48006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/>
              <a:t>17-10-1777</a:t>
            </a:r>
          </a:p>
        </p:txBody>
      </p:sp>
      <p:sp>
        <p:nvSpPr>
          <p:cNvPr id="13" name="Text Box 4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29718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 smtClean="0">
                <a:latin typeface="Times New Roman" pitchFamily="18" charset="0"/>
              </a:rPr>
              <a:t>Đại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hội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lục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địa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lần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thứ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hai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6019800" y="25146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 err="1">
                <a:latin typeface="Times New Roman" pitchFamily="18" charset="0"/>
              </a:rPr>
              <a:t>Nghĩa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quân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thất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bại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22" name="Text Box 55"/>
          <p:cNvSpPr txBox="1">
            <a:spLocks noChangeArrowheads="1"/>
          </p:cNvSpPr>
          <p:nvPr/>
        </p:nvSpPr>
        <p:spPr bwMode="auto">
          <a:xfrm>
            <a:off x="762000" y="25146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/>
              <a:t>4-1775</a:t>
            </a: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3200400" y="25146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err="1">
                <a:latin typeface="Times New Roman" pitchFamily="18" charset="0"/>
              </a:rPr>
              <a:t>Chiến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bùng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nổ</a:t>
            </a:r>
            <a:endParaRPr lang="en-US" sz="2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9" grpId="0"/>
      <p:bldP spid="10" grpId="0"/>
      <p:bldP spid="11" grpId="0"/>
      <p:bldP spid="12" grpId="0"/>
      <p:bldP spid="13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62600" y="1371600"/>
            <a:ext cx="3429000" cy="4179094"/>
            <a:chOff x="3962400" y="914400"/>
            <a:chExt cx="4881563" cy="6080015"/>
          </a:xfrm>
        </p:grpSpPr>
        <p:pic>
          <p:nvPicPr>
            <p:cNvPr id="3" name="Picture 34" descr="Hình:Portrait of George Washington.jpe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914400"/>
              <a:ext cx="4881563" cy="594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5"/>
            <p:cNvSpPr>
              <a:spLocks noChangeArrowheads="1"/>
            </p:cNvSpPr>
            <p:nvPr/>
          </p:nvSpPr>
          <p:spPr bwMode="auto">
            <a:xfrm>
              <a:off x="3962400" y="5943600"/>
              <a:ext cx="4881563" cy="1050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</a:rPr>
                <a:t>Hình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</a:rPr>
                <a:t>53- </a:t>
              </a:r>
              <a:r>
                <a:rPr lang="en-US" b="1" dirty="0" err="1" smtClean="0">
                  <a:solidFill>
                    <a:schemeClr val="bg1"/>
                  </a:solidFill>
                </a:rPr>
                <a:t>G.Oa-sinh-tơn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>
                  <a:solidFill>
                    <a:schemeClr val="bg1"/>
                  </a:solidFill>
                </a:rPr>
                <a:t>(1732 – 1799)</a:t>
              </a:r>
            </a:p>
          </p:txBody>
        </p:sp>
      </p:grpSp>
      <p:sp>
        <p:nvSpPr>
          <p:cNvPr id="5" name="Cloud 4"/>
          <p:cNvSpPr/>
          <p:nvPr/>
        </p:nvSpPr>
        <p:spPr bwMode="auto">
          <a:xfrm>
            <a:off x="5701553" y="5457670"/>
            <a:ext cx="3290047" cy="132413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</a:rPr>
              <a:t>Em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hiểu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biết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gì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về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nhân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vật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lịch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sử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này</a:t>
            </a:r>
            <a:r>
              <a:rPr lang="en-US" sz="2000" b="1" dirty="0" smtClean="0">
                <a:solidFill>
                  <a:schemeClr val="tx2"/>
                </a:solidFill>
              </a:rPr>
              <a:t>?</a:t>
            </a:r>
            <a:endParaRPr kumimoji="0" lang="en-US" sz="2000" b="0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6" name="Picture 10" descr="Luoc do cam 13 thuocdia 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" y="1371600"/>
            <a:ext cx="54848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 rot="-3035083">
            <a:off x="3540125" y="5268913"/>
            <a:ext cx="1781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400" b="1" i="1"/>
          </a:p>
        </p:txBody>
      </p:sp>
      <p:sp>
        <p:nvSpPr>
          <p:cNvPr id="8" name="Freeform 12"/>
          <p:cNvSpPr>
            <a:spLocks/>
          </p:cNvSpPr>
          <p:nvPr/>
        </p:nvSpPr>
        <p:spPr bwMode="auto">
          <a:xfrm>
            <a:off x="4090988" y="1903413"/>
            <a:ext cx="1257300" cy="1382712"/>
          </a:xfrm>
          <a:custGeom>
            <a:avLst/>
            <a:gdLst>
              <a:gd name="T0" fmla="*/ 0 w 990"/>
              <a:gd name="T1" fmla="*/ 1304713 h 1170"/>
              <a:gd name="T2" fmla="*/ 129540 w 990"/>
              <a:gd name="T3" fmla="*/ 1127442 h 1170"/>
              <a:gd name="T4" fmla="*/ 373380 w 990"/>
              <a:gd name="T5" fmla="*/ 1120351 h 1170"/>
              <a:gd name="T6" fmla="*/ 403860 w 990"/>
              <a:gd name="T7" fmla="*/ 1113260 h 1170"/>
              <a:gd name="T8" fmla="*/ 449580 w 990"/>
              <a:gd name="T9" fmla="*/ 1099079 h 1170"/>
              <a:gd name="T10" fmla="*/ 541020 w 990"/>
              <a:gd name="T11" fmla="*/ 1049443 h 1170"/>
              <a:gd name="T12" fmla="*/ 518160 w 990"/>
              <a:gd name="T13" fmla="*/ 815446 h 1170"/>
              <a:gd name="T14" fmla="*/ 495300 w 990"/>
              <a:gd name="T15" fmla="*/ 560176 h 1170"/>
              <a:gd name="T16" fmla="*/ 472440 w 990"/>
              <a:gd name="T17" fmla="*/ 475086 h 1170"/>
              <a:gd name="T18" fmla="*/ 518160 w 990"/>
              <a:gd name="T19" fmla="*/ 425450 h 1170"/>
              <a:gd name="T20" fmla="*/ 548640 w 990"/>
              <a:gd name="T21" fmla="*/ 389996 h 1170"/>
              <a:gd name="T22" fmla="*/ 586740 w 990"/>
              <a:gd name="T23" fmla="*/ 276542 h 1170"/>
              <a:gd name="T24" fmla="*/ 670560 w 990"/>
              <a:gd name="T25" fmla="*/ 148907 h 1170"/>
              <a:gd name="T26" fmla="*/ 746760 w 990"/>
              <a:gd name="T27" fmla="*/ 0 h 1170"/>
              <a:gd name="T28" fmla="*/ 1021080 w 990"/>
              <a:gd name="T29" fmla="*/ 21272 h 1170"/>
              <a:gd name="T30" fmla="*/ 1066800 w 990"/>
              <a:gd name="T31" fmla="*/ 106362 h 1170"/>
              <a:gd name="T32" fmla="*/ 1082040 w 990"/>
              <a:gd name="T33" fmla="*/ 148907 h 1170"/>
              <a:gd name="T34" fmla="*/ 1104900 w 990"/>
              <a:gd name="T35" fmla="*/ 340360 h 1170"/>
              <a:gd name="T36" fmla="*/ 1127760 w 990"/>
              <a:gd name="T37" fmla="*/ 354542 h 1170"/>
              <a:gd name="T38" fmla="*/ 1173480 w 990"/>
              <a:gd name="T39" fmla="*/ 425450 h 1170"/>
              <a:gd name="T40" fmla="*/ 1219200 w 990"/>
              <a:gd name="T41" fmla="*/ 482176 h 1170"/>
              <a:gd name="T42" fmla="*/ 1249680 w 990"/>
              <a:gd name="T43" fmla="*/ 545994 h 1170"/>
              <a:gd name="T44" fmla="*/ 1257300 w 990"/>
              <a:gd name="T45" fmla="*/ 567266 h 1170"/>
              <a:gd name="T46" fmla="*/ 1028700 w 990"/>
              <a:gd name="T47" fmla="*/ 673629 h 1170"/>
              <a:gd name="T48" fmla="*/ 891540 w 990"/>
              <a:gd name="T49" fmla="*/ 680720 h 1170"/>
              <a:gd name="T50" fmla="*/ 822960 w 990"/>
              <a:gd name="T51" fmla="*/ 779991 h 1170"/>
              <a:gd name="T52" fmla="*/ 739140 w 990"/>
              <a:gd name="T53" fmla="*/ 815446 h 1170"/>
              <a:gd name="T54" fmla="*/ 723900 w 990"/>
              <a:gd name="T55" fmla="*/ 836718 h 1170"/>
              <a:gd name="T56" fmla="*/ 678180 w 990"/>
              <a:gd name="T57" fmla="*/ 850900 h 1170"/>
              <a:gd name="T58" fmla="*/ 586740 w 990"/>
              <a:gd name="T59" fmla="*/ 978535 h 1170"/>
              <a:gd name="T60" fmla="*/ 556260 w 990"/>
              <a:gd name="T61" fmla="*/ 1091988 h 1170"/>
              <a:gd name="T62" fmla="*/ 579120 w 990"/>
              <a:gd name="T63" fmla="*/ 1262168 h 1170"/>
              <a:gd name="T64" fmla="*/ 655320 w 990"/>
              <a:gd name="T65" fmla="*/ 1290531 h 1170"/>
              <a:gd name="T66" fmla="*/ 678180 w 990"/>
              <a:gd name="T67" fmla="*/ 1276350 h 1170"/>
              <a:gd name="T68" fmla="*/ 708660 w 990"/>
              <a:gd name="T69" fmla="*/ 1340167 h 1170"/>
              <a:gd name="T70" fmla="*/ 678180 w 990"/>
              <a:gd name="T71" fmla="*/ 1354349 h 1170"/>
              <a:gd name="T72" fmla="*/ 632460 w 990"/>
              <a:gd name="T73" fmla="*/ 1382712 h 1170"/>
              <a:gd name="T74" fmla="*/ 586740 w 990"/>
              <a:gd name="T75" fmla="*/ 1311804 h 1170"/>
              <a:gd name="T76" fmla="*/ 579120 w 990"/>
              <a:gd name="T77" fmla="*/ 1290531 h 1170"/>
              <a:gd name="T78" fmla="*/ 556260 w 990"/>
              <a:gd name="T79" fmla="*/ 1283440 h 1170"/>
              <a:gd name="T80" fmla="*/ 449580 w 990"/>
              <a:gd name="T81" fmla="*/ 1240895 h 1170"/>
              <a:gd name="T82" fmla="*/ 213360 w 990"/>
              <a:gd name="T83" fmla="*/ 1269259 h 1170"/>
              <a:gd name="T84" fmla="*/ 91440 w 990"/>
              <a:gd name="T85" fmla="*/ 1297622 h 1170"/>
              <a:gd name="T86" fmla="*/ 0 w 990"/>
              <a:gd name="T87" fmla="*/ 1304713 h 11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90" h="1170">
                <a:moveTo>
                  <a:pt x="0" y="1104"/>
                </a:moveTo>
                <a:cubicBezTo>
                  <a:pt x="30" y="1059"/>
                  <a:pt x="31" y="958"/>
                  <a:pt x="102" y="954"/>
                </a:cubicBezTo>
                <a:cubicBezTo>
                  <a:pt x="166" y="950"/>
                  <a:pt x="230" y="950"/>
                  <a:pt x="294" y="948"/>
                </a:cubicBezTo>
                <a:cubicBezTo>
                  <a:pt x="302" y="946"/>
                  <a:pt x="310" y="944"/>
                  <a:pt x="318" y="942"/>
                </a:cubicBezTo>
                <a:cubicBezTo>
                  <a:pt x="330" y="938"/>
                  <a:pt x="354" y="930"/>
                  <a:pt x="354" y="930"/>
                </a:cubicBezTo>
                <a:cubicBezTo>
                  <a:pt x="384" y="900"/>
                  <a:pt x="403" y="922"/>
                  <a:pt x="426" y="888"/>
                </a:cubicBezTo>
                <a:cubicBezTo>
                  <a:pt x="436" y="819"/>
                  <a:pt x="418" y="758"/>
                  <a:pt x="408" y="690"/>
                </a:cubicBezTo>
                <a:cubicBezTo>
                  <a:pt x="403" y="617"/>
                  <a:pt x="396" y="547"/>
                  <a:pt x="390" y="474"/>
                </a:cubicBezTo>
                <a:cubicBezTo>
                  <a:pt x="388" y="449"/>
                  <a:pt x="372" y="402"/>
                  <a:pt x="372" y="402"/>
                </a:cubicBezTo>
                <a:cubicBezTo>
                  <a:pt x="380" y="378"/>
                  <a:pt x="384" y="368"/>
                  <a:pt x="408" y="360"/>
                </a:cubicBezTo>
                <a:cubicBezTo>
                  <a:pt x="423" y="315"/>
                  <a:pt x="401" y="369"/>
                  <a:pt x="432" y="330"/>
                </a:cubicBezTo>
                <a:cubicBezTo>
                  <a:pt x="451" y="306"/>
                  <a:pt x="444" y="260"/>
                  <a:pt x="462" y="234"/>
                </a:cubicBezTo>
                <a:cubicBezTo>
                  <a:pt x="485" y="199"/>
                  <a:pt x="511" y="164"/>
                  <a:pt x="528" y="126"/>
                </a:cubicBezTo>
                <a:cubicBezTo>
                  <a:pt x="547" y="83"/>
                  <a:pt x="554" y="34"/>
                  <a:pt x="588" y="0"/>
                </a:cubicBezTo>
                <a:cubicBezTo>
                  <a:pt x="673" y="12"/>
                  <a:pt x="690" y="14"/>
                  <a:pt x="804" y="18"/>
                </a:cubicBezTo>
                <a:cubicBezTo>
                  <a:pt x="835" y="65"/>
                  <a:pt x="823" y="40"/>
                  <a:pt x="840" y="90"/>
                </a:cubicBezTo>
                <a:cubicBezTo>
                  <a:pt x="844" y="102"/>
                  <a:pt x="852" y="126"/>
                  <a:pt x="852" y="126"/>
                </a:cubicBezTo>
                <a:cubicBezTo>
                  <a:pt x="858" y="180"/>
                  <a:pt x="850" y="238"/>
                  <a:pt x="870" y="288"/>
                </a:cubicBezTo>
                <a:cubicBezTo>
                  <a:pt x="873" y="295"/>
                  <a:pt x="882" y="296"/>
                  <a:pt x="888" y="300"/>
                </a:cubicBezTo>
                <a:cubicBezTo>
                  <a:pt x="899" y="332"/>
                  <a:pt x="894" y="350"/>
                  <a:pt x="924" y="360"/>
                </a:cubicBezTo>
                <a:cubicBezTo>
                  <a:pt x="932" y="384"/>
                  <a:pt x="939" y="394"/>
                  <a:pt x="960" y="408"/>
                </a:cubicBezTo>
                <a:cubicBezTo>
                  <a:pt x="979" y="437"/>
                  <a:pt x="970" y="419"/>
                  <a:pt x="984" y="462"/>
                </a:cubicBezTo>
                <a:cubicBezTo>
                  <a:pt x="986" y="468"/>
                  <a:pt x="990" y="480"/>
                  <a:pt x="990" y="480"/>
                </a:cubicBezTo>
                <a:cubicBezTo>
                  <a:pt x="934" y="517"/>
                  <a:pt x="875" y="548"/>
                  <a:pt x="810" y="570"/>
                </a:cubicBezTo>
                <a:cubicBezTo>
                  <a:pt x="776" y="581"/>
                  <a:pt x="738" y="574"/>
                  <a:pt x="702" y="576"/>
                </a:cubicBezTo>
                <a:cubicBezTo>
                  <a:pt x="683" y="605"/>
                  <a:pt x="677" y="641"/>
                  <a:pt x="648" y="660"/>
                </a:cubicBezTo>
                <a:cubicBezTo>
                  <a:pt x="630" y="688"/>
                  <a:pt x="616" y="684"/>
                  <a:pt x="582" y="690"/>
                </a:cubicBezTo>
                <a:cubicBezTo>
                  <a:pt x="578" y="696"/>
                  <a:pt x="576" y="704"/>
                  <a:pt x="570" y="708"/>
                </a:cubicBezTo>
                <a:cubicBezTo>
                  <a:pt x="559" y="715"/>
                  <a:pt x="534" y="720"/>
                  <a:pt x="534" y="720"/>
                </a:cubicBezTo>
                <a:cubicBezTo>
                  <a:pt x="510" y="756"/>
                  <a:pt x="486" y="792"/>
                  <a:pt x="462" y="828"/>
                </a:cubicBezTo>
                <a:cubicBezTo>
                  <a:pt x="446" y="853"/>
                  <a:pt x="448" y="895"/>
                  <a:pt x="438" y="924"/>
                </a:cubicBezTo>
                <a:cubicBezTo>
                  <a:pt x="453" y="968"/>
                  <a:pt x="424" y="1036"/>
                  <a:pt x="456" y="1068"/>
                </a:cubicBezTo>
                <a:cubicBezTo>
                  <a:pt x="467" y="1079"/>
                  <a:pt x="501" y="1088"/>
                  <a:pt x="516" y="1092"/>
                </a:cubicBezTo>
                <a:cubicBezTo>
                  <a:pt x="522" y="1088"/>
                  <a:pt x="527" y="1079"/>
                  <a:pt x="534" y="1080"/>
                </a:cubicBezTo>
                <a:cubicBezTo>
                  <a:pt x="553" y="1084"/>
                  <a:pt x="558" y="1134"/>
                  <a:pt x="558" y="1134"/>
                </a:cubicBezTo>
                <a:cubicBezTo>
                  <a:pt x="550" y="1138"/>
                  <a:pt x="542" y="1141"/>
                  <a:pt x="534" y="1146"/>
                </a:cubicBezTo>
                <a:cubicBezTo>
                  <a:pt x="522" y="1153"/>
                  <a:pt x="498" y="1170"/>
                  <a:pt x="498" y="1170"/>
                </a:cubicBezTo>
                <a:cubicBezTo>
                  <a:pt x="479" y="1151"/>
                  <a:pt x="473" y="1135"/>
                  <a:pt x="462" y="1110"/>
                </a:cubicBezTo>
                <a:cubicBezTo>
                  <a:pt x="460" y="1104"/>
                  <a:pt x="460" y="1096"/>
                  <a:pt x="456" y="1092"/>
                </a:cubicBezTo>
                <a:cubicBezTo>
                  <a:pt x="452" y="1088"/>
                  <a:pt x="444" y="1088"/>
                  <a:pt x="438" y="1086"/>
                </a:cubicBezTo>
                <a:cubicBezTo>
                  <a:pt x="427" y="1052"/>
                  <a:pt x="385" y="1054"/>
                  <a:pt x="354" y="1050"/>
                </a:cubicBezTo>
                <a:cubicBezTo>
                  <a:pt x="291" y="1056"/>
                  <a:pt x="230" y="1067"/>
                  <a:pt x="168" y="1074"/>
                </a:cubicBezTo>
                <a:cubicBezTo>
                  <a:pt x="137" y="1095"/>
                  <a:pt x="111" y="1094"/>
                  <a:pt x="72" y="1098"/>
                </a:cubicBezTo>
                <a:cubicBezTo>
                  <a:pt x="32" y="1108"/>
                  <a:pt x="56" y="1104"/>
                  <a:pt x="0" y="1104"/>
                </a:cubicBezTo>
                <a:close/>
              </a:path>
            </a:pathLst>
          </a:custGeom>
          <a:solidFill>
            <a:srgbClr val="FDDEA1"/>
          </a:solidFill>
          <a:ln w="9525">
            <a:solidFill>
              <a:srgbClr val="FDDEA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4249738" y="2371725"/>
            <a:ext cx="396875" cy="666750"/>
          </a:xfrm>
          <a:custGeom>
            <a:avLst/>
            <a:gdLst>
              <a:gd name="T0" fmla="*/ 305581 w 313"/>
              <a:gd name="T1" fmla="*/ 0 h 564"/>
              <a:gd name="T2" fmla="*/ 328405 w 313"/>
              <a:gd name="T3" fmla="*/ 99303 h 564"/>
              <a:gd name="T4" fmla="*/ 343620 w 313"/>
              <a:gd name="T5" fmla="*/ 141862 h 564"/>
              <a:gd name="T6" fmla="*/ 351228 w 313"/>
              <a:gd name="T7" fmla="*/ 163141 h 564"/>
              <a:gd name="T8" fmla="*/ 374052 w 313"/>
              <a:gd name="T9" fmla="*/ 468144 h 564"/>
              <a:gd name="T10" fmla="*/ 396875 w 313"/>
              <a:gd name="T11" fmla="*/ 510702 h 564"/>
              <a:gd name="T12" fmla="*/ 389267 w 313"/>
              <a:gd name="T13" fmla="*/ 567447 h 564"/>
              <a:gd name="T14" fmla="*/ 366444 w 313"/>
              <a:gd name="T15" fmla="*/ 581633 h 564"/>
              <a:gd name="T16" fmla="*/ 358836 w 313"/>
              <a:gd name="T17" fmla="*/ 602912 h 564"/>
              <a:gd name="T18" fmla="*/ 244718 w 313"/>
              <a:gd name="T19" fmla="*/ 666750 h 564"/>
              <a:gd name="T20" fmla="*/ 92562 w 313"/>
              <a:gd name="T21" fmla="*/ 659657 h 564"/>
              <a:gd name="T22" fmla="*/ 46915 w 313"/>
              <a:gd name="T23" fmla="*/ 645471 h 564"/>
              <a:gd name="T24" fmla="*/ 8876 w 313"/>
              <a:gd name="T25" fmla="*/ 652564 h 564"/>
              <a:gd name="T26" fmla="*/ 16484 w 313"/>
              <a:gd name="T27" fmla="*/ 617098 h 564"/>
              <a:gd name="T28" fmla="*/ 54523 w 313"/>
              <a:gd name="T29" fmla="*/ 503609 h 564"/>
              <a:gd name="T30" fmla="*/ 77346 w 313"/>
              <a:gd name="T31" fmla="*/ 461051 h 564"/>
              <a:gd name="T32" fmla="*/ 138209 w 313"/>
              <a:gd name="T33" fmla="*/ 283723 h 564"/>
              <a:gd name="T34" fmla="*/ 191464 w 313"/>
              <a:gd name="T35" fmla="*/ 198606 h 564"/>
              <a:gd name="T36" fmla="*/ 282758 w 313"/>
              <a:gd name="T37" fmla="*/ 49652 h 564"/>
              <a:gd name="T38" fmla="*/ 305581 w 313"/>
              <a:gd name="T39" fmla="*/ 0 h 5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3" h="564">
                <a:moveTo>
                  <a:pt x="241" y="0"/>
                </a:moveTo>
                <a:cubicBezTo>
                  <a:pt x="250" y="28"/>
                  <a:pt x="251" y="56"/>
                  <a:pt x="259" y="84"/>
                </a:cubicBezTo>
                <a:cubicBezTo>
                  <a:pt x="262" y="96"/>
                  <a:pt x="267" y="108"/>
                  <a:pt x="271" y="120"/>
                </a:cubicBezTo>
                <a:cubicBezTo>
                  <a:pt x="273" y="126"/>
                  <a:pt x="277" y="138"/>
                  <a:pt x="277" y="138"/>
                </a:cubicBezTo>
                <a:cubicBezTo>
                  <a:pt x="288" y="223"/>
                  <a:pt x="276" y="312"/>
                  <a:pt x="295" y="396"/>
                </a:cubicBezTo>
                <a:cubicBezTo>
                  <a:pt x="298" y="409"/>
                  <a:pt x="309" y="419"/>
                  <a:pt x="313" y="432"/>
                </a:cubicBezTo>
                <a:cubicBezTo>
                  <a:pt x="311" y="448"/>
                  <a:pt x="313" y="465"/>
                  <a:pt x="307" y="480"/>
                </a:cubicBezTo>
                <a:cubicBezTo>
                  <a:pt x="304" y="487"/>
                  <a:pt x="294" y="486"/>
                  <a:pt x="289" y="492"/>
                </a:cubicBezTo>
                <a:cubicBezTo>
                  <a:pt x="285" y="497"/>
                  <a:pt x="287" y="506"/>
                  <a:pt x="283" y="510"/>
                </a:cubicBezTo>
                <a:cubicBezTo>
                  <a:pt x="262" y="531"/>
                  <a:pt x="223" y="554"/>
                  <a:pt x="193" y="564"/>
                </a:cubicBezTo>
                <a:cubicBezTo>
                  <a:pt x="153" y="562"/>
                  <a:pt x="113" y="563"/>
                  <a:pt x="73" y="558"/>
                </a:cubicBezTo>
                <a:cubicBezTo>
                  <a:pt x="60" y="557"/>
                  <a:pt x="37" y="546"/>
                  <a:pt x="37" y="546"/>
                </a:cubicBezTo>
                <a:cubicBezTo>
                  <a:pt x="27" y="548"/>
                  <a:pt x="14" y="559"/>
                  <a:pt x="7" y="552"/>
                </a:cubicBezTo>
                <a:cubicBezTo>
                  <a:pt x="0" y="545"/>
                  <a:pt x="11" y="532"/>
                  <a:pt x="13" y="522"/>
                </a:cubicBezTo>
                <a:cubicBezTo>
                  <a:pt x="21" y="490"/>
                  <a:pt x="32" y="458"/>
                  <a:pt x="43" y="426"/>
                </a:cubicBezTo>
                <a:cubicBezTo>
                  <a:pt x="65" y="360"/>
                  <a:pt x="30" y="460"/>
                  <a:pt x="61" y="390"/>
                </a:cubicBezTo>
                <a:cubicBezTo>
                  <a:pt x="82" y="343"/>
                  <a:pt x="93" y="289"/>
                  <a:pt x="109" y="240"/>
                </a:cubicBezTo>
                <a:cubicBezTo>
                  <a:pt x="116" y="219"/>
                  <a:pt x="141" y="190"/>
                  <a:pt x="151" y="168"/>
                </a:cubicBezTo>
                <a:cubicBezTo>
                  <a:pt x="174" y="116"/>
                  <a:pt x="169" y="78"/>
                  <a:pt x="223" y="42"/>
                </a:cubicBezTo>
                <a:cubicBezTo>
                  <a:pt x="232" y="16"/>
                  <a:pt x="226" y="30"/>
                  <a:pt x="241" y="0"/>
                </a:cubicBezTo>
                <a:close/>
              </a:path>
            </a:pathLst>
          </a:custGeom>
          <a:solidFill>
            <a:srgbClr val="FDD155"/>
          </a:solidFill>
          <a:ln w="9525">
            <a:solidFill>
              <a:srgbClr val="FDD15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3146425" y="2492375"/>
            <a:ext cx="1333500" cy="1090613"/>
          </a:xfrm>
          <a:custGeom>
            <a:avLst/>
            <a:gdLst>
              <a:gd name="T0" fmla="*/ 76200 w 1050"/>
              <a:gd name="T1" fmla="*/ 843659 h 923"/>
              <a:gd name="T2" fmla="*/ 30480 w 1050"/>
              <a:gd name="T3" fmla="*/ 723137 h 923"/>
              <a:gd name="T4" fmla="*/ 15240 w 1050"/>
              <a:gd name="T5" fmla="*/ 701868 h 923"/>
              <a:gd name="T6" fmla="*/ 7620 w 1050"/>
              <a:gd name="T7" fmla="*/ 680599 h 923"/>
              <a:gd name="T8" fmla="*/ 91440 w 1050"/>
              <a:gd name="T9" fmla="*/ 687689 h 923"/>
              <a:gd name="T10" fmla="*/ 198120 w 1050"/>
              <a:gd name="T11" fmla="*/ 758585 h 923"/>
              <a:gd name="T12" fmla="*/ 266700 w 1050"/>
              <a:gd name="T13" fmla="*/ 786943 h 923"/>
              <a:gd name="T14" fmla="*/ 335280 w 1050"/>
              <a:gd name="T15" fmla="*/ 751495 h 923"/>
              <a:gd name="T16" fmla="*/ 426720 w 1050"/>
              <a:gd name="T17" fmla="*/ 630972 h 923"/>
              <a:gd name="T18" fmla="*/ 449580 w 1050"/>
              <a:gd name="T19" fmla="*/ 623883 h 923"/>
              <a:gd name="T20" fmla="*/ 472440 w 1050"/>
              <a:gd name="T21" fmla="*/ 609703 h 923"/>
              <a:gd name="T22" fmla="*/ 533400 w 1050"/>
              <a:gd name="T23" fmla="*/ 545897 h 923"/>
              <a:gd name="T24" fmla="*/ 563880 w 1050"/>
              <a:gd name="T25" fmla="*/ 510449 h 923"/>
              <a:gd name="T26" fmla="*/ 594360 w 1050"/>
              <a:gd name="T27" fmla="*/ 475002 h 923"/>
              <a:gd name="T28" fmla="*/ 624840 w 1050"/>
              <a:gd name="T29" fmla="*/ 439554 h 923"/>
              <a:gd name="T30" fmla="*/ 655320 w 1050"/>
              <a:gd name="T31" fmla="*/ 404106 h 923"/>
              <a:gd name="T32" fmla="*/ 723900 w 1050"/>
              <a:gd name="T33" fmla="*/ 241046 h 923"/>
              <a:gd name="T34" fmla="*/ 746760 w 1050"/>
              <a:gd name="T35" fmla="*/ 233956 h 923"/>
              <a:gd name="T36" fmla="*/ 792480 w 1050"/>
              <a:gd name="T37" fmla="*/ 198508 h 923"/>
              <a:gd name="T38" fmla="*/ 876300 w 1050"/>
              <a:gd name="T39" fmla="*/ 262314 h 923"/>
              <a:gd name="T40" fmla="*/ 906780 w 1050"/>
              <a:gd name="T41" fmla="*/ 290673 h 923"/>
              <a:gd name="T42" fmla="*/ 922020 w 1050"/>
              <a:gd name="T43" fmla="*/ 311941 h 923"/>
              <a:gd name="T44" fmla="*/ 967740 w 1050"/>
              <a:gd name="T45" fmla="*/ 340300 h 923"/>
              <a:gd name="T46" fmla="*/ 998220 w 1050"/>
              <a:gd name="T47" fmla="*/ 333210 h 923"/>
              <a:gd name="T48" fmla="*/ 1005840 w 1050"/>
              <a:gd name="T49" fmla="*/ 311941 h 923"/>
              <a:gd name="T50" fmla="*/ 1051560 w 1050"/>
              <a:gd name="T51" fmla="*/ 248135 h 923"/>
              <a:gd name="T52" fmla="*/ 1074420 w 1050"/>
              <a:gd name="T53" fmla="*/ 205598 h 923"/>
              <a:gd name="T54" fmla="*/ 1097280 w 1050"/>
              <a:gd name="T55" fmla="*/ 198508 h 923"/>
              <a:gd name="T56" fmla="*/ 1188720 w 1050"/>
              <a:gd name="T57" fmla="*/ 155971 h 923"/>
              <a:gd name="T58" fmla="*/ 1234440 w 1050"/>
              <a:gd name="T59" fmla="*/ 127612 h 923"/>
              <a:gd name="T60" fmla="*/ 1295400 w 1050"/>
              <a:gd name="T61" fmla="*/ 56717 h 923"/>
              <a:gd name="T62" fmla="*/ 1333500 w 1050"/>
              <a:gd name="T63" fmla="*/ 0 h 923"/>
              <a:gd name="T64" fmla="*/ 1257300 w 1050"/>
              <a:gd name="T65" fmla="*/ 177239 h 923"/>
              <a:gd name="T66" fmla="*/ 1219200 w 1050"/>
              <a:gd name="T67" fmla="*/ 233956 h 923"/>
              <a:gd name="T68" fmla="*/ 1158240 w 1050"/>
              <a:gd name="T69" fmla="*/ 382837 h 923"/>
              <a:gd name="T70" fmla="*/ 1150620 w 1050"/>
              <a:gd name="T71" fmla="*/ 503360 h 923"/>
              <a:gd name="T72" fmla="*/ 1127760 w 1050"/>
              <a:gd name="T73" fmla="*/ 510449 h 923"/>
              <a:gd name="T74" fmla="*/ 1120140 w 1050"/>
              <a:gd name="T75" fmla="*/ 531718 h 923"/>
              <a:gd name="T76" fmla="*/ 1036320 w 1050"/>
              <a:gd name="T77" fmla="*/ 560076 h 923"/>
              <a:gd name="T78" fmla="*/ 960120 w 1050"/>
              <a:gd name="T79" fmla="*/ 666420 h 923"/>
              <a:gd name="T80" fmla="*/ 906780 w 1050"/>
              <a:gd name="T81" fmla="*/ 815301 h 923"/>
              <a:gd name="T82" fmla="*/ 792480 w 1050"/>
              <a:gd name="T83" fmla="*/ 1035078 h 923"/>
              <a:gd name="T84" fmla="*/ 731520 w 1050"/>
              <a:gd name="T85" fmla="*/ 1077615 h 923"/>
              <a:gd name="T86" fmla="*/ 685800 w 1050"/>
              <a:gd name="T87" fmla="*/ 1049257 h 923"/>
              <a:gd name="T88" fmla="*/ 594360 w 1050"/>
              <a:gd name="T89" fmla="*/ 1013809 h 923"/>
              <a:gd name="T90" fmla="*/ 548640 w 1050"/>
              <a:gd name="T91" fmla="*/ 985451 h 923"/>
              <a:gd name="T92" fmla="*/ 525780 w 1050"/>
              <a:gd name="T93" fmla="*/ 964182 h 923"/>
              <a:gd name="T94" fmla="*/ 274320 w 1050"/>
              <a:gd name="T95" fmla="*/ 900376 h 923"/>
              <a:gd name="T96" fmla="*/ 106680 w 1050"/>
              <a:gd name="T97" fmla="*/ 872018 h 923"/>
              <a:gd name="T98" fmla="*/ 76200 w 1050"/>
              <a:gd name="T99" fmla="*/ 843659 h 92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50" h="923">
                <a:moveTo>
                  <a:pt x="60" y="714"/>
                </a:moveTo>
                <a:cubicBezTo>
                  <a:pt x="54" y="689"/>
                  <a:pt x="39" y="634"/>
                  <a:pt x="24" y="612"/>
                </a:cubicBezTo>
                <a:cubicBezTo>
                  <a:pt x="20" y="606"/>
                  <a:pt x="15" y="600"/>
                  <a:pt x="12" y="594"/>
                </a:cubicBezTo>
                <a:cubicBezTo>
                  <a:pt x="9" y="588"/>
                  <a:pt x="0" y="577"/>
                  <a:pt x="6" y="576"/>
                </a:cubicBezTo>
                <a:cubicBezTo>
                  <a:pt x="28" y="572"/>
                  <a:pt x="50" y="580"/>
                  <a:pt x="72" y="582"/>
                </a:cubicBezTo>
                <a:cubicBezTo>
                  <a:pt x="90" y="610"/>
                  <a:pt x="128" y="623"/>
                  <a:pt x="156" y="642"/>
                </a:cubicBezTo>
                <a:cubicBezTo>
                  <a:pt x="172" y="653"/>
                  <a:pt x="210" y="666"/>
                  <a:pt x="210" y="666"/>
                </a:cubicBezTo>
                <a:cubicBezTo>
                  <a:pt x="227" y="655"/>
                  <a:pt x="250" y="650"/>
                  <a:pt x="264" y="636"/>
                </a:cubicBezTo>
                <a:cubicBezTo>
                  <a:pt x="292" y="608"/>
                  <a:pt x="305" y="559"/>
                  <a:pt x="336" y="534"/>
                </a:cubicBezTo>
                <a:cubicBezTo>
                  <a:pt x="341" y="530"/>
                  <a:pt x="348" y="531"/>
                  <a:pt x="354" y="528"/>
                </a:cubicBezTo>
                <a:cubicBezTo>
                  <a:pt x="360" y="525"/>
                  <a:pt x="366" y="521"/>
                  <a:pt x="372" y="516"/>
                </a:cubicBezTo>
                <a:cubicBezTo>
                  <a:pt x="391" y="500"/>
                  <a:pt x="403" y="479"/>
                  <a:pt x="420" y="462"/>
                </a:cubicBezTo>
                <a:cubicBezTo>
                  <a:pt x="435" y="417"/>
                  <a:pt x="413" y="471"/>
                  <a:pt x="444" y="432"/>
                </a:cubicBezTo>
                <a:cubicBezTo>
                  <a:pt x="477" y="391"/>
                  <a:pt x="416" y="436"/>
                  <a:pt x="468" y="402"/>
                </a:cubicBezTo>
                <a:cubicBezTo>
                  <a:pt x="483" y="357"/>
                  <a:pt x="461" y="411"/>
                  <a:pt x="492" y="372"/>
                </a:cubicBezTo>
                <a:cubicBezTo>
                  <a:pt x="525" y="331"/>
                  <a:pt x="464" y="376"/>
                  <a:pt x="516" y="342"/>
                </a:cubicBezTo>
                <a:cubicBezTo>
                  <a:pt x="533" y="291"/>
                  <a:pt x="540" y="249"/>
                  <a:pt x="570" y="204"/>
                </a:cubicBezTo>
                <a:cubicBezTo>
                  <a:pt x="574" y="199"/>
                  <a:pt x="582" y="201"/>
                  <a:pt x="588" y="198"/>
                </a:cubicBezTo>
                <a:cubicBezTo>
                  <a:pt x="605" y="190"/>
                  <a:pt x="611" y="181"/>
                  <a:pt x="624" y="168"/>
                </a:cubicBezTo>
                <a:cubicBezTo>
                  <a:pt x="655" y="178"/>
                  <a:pt x="664" y="205"/>
                  <a:pt x="690" y="222"/>
                </a:cubicBezTo>
                <a:cubicBezTo>
                  <a:pt x="703" y="261"/>
                  <a:pt x="685" y="223"/>
                  <a:pt x="714" y="246"/>
                </a:cubicBezTo>
                <a:cubicBezTo>
                  <a:pt x="720" y="251"/>
                  <a:pt x="721" y="259"/>
                  <a:pt x="726" y="264"/>
                </a:cubicBezTo>
                <a:cubicBezTo>
                  <a:pt x="737" y="273"/>
                  <a:pt x="762" y="288"/>
                  <a:pt x="762" y="288"/>
                </a:cubicBezTo>
                <a:cubicBezTo>
                  <a:pt x="770" y="286"/>
                  <a:pt x="780" y="287"/>
                  <a:pt x="786" y="282"/>
                </a:cubicBezTo>
                <a:cubicBezTo>
                  <a:pt x="791" y="278"/>
                  <a:pt x="789" y="270"/>
                  <a:pt x="792" y="264"/>
                </a:cubicBezTo>
                <a:cubicBezTo>
                  <a:pt x="803" y="245"/>
                  <a:pt x="821" y="231"/>
                  <a:pt x="828" y="210"/>
                </a:cubicBezTo>
                <a:cubicBezTo>
                  <a:pt x="832" y="198"/>
                  <a:pt x="835" y="182"/>
                  <a:pt x="846" y="174"/>
                </a:cubicBezTo>
                <a:cubicBezTo>
                  <a:pt x="851" y="170"/>
                  <a:pt x="858" y="171"/>
                  <a:pt x="864" y="168"/>
                </a:cubicBezTo>
                <a:cubicBezTo>
                  <a:pt x="934" y="129"/>
                  <a:pt x="866" y="155"/>
                  <a:pt x="936" y="132"/>
                </a:cubicBezTo>
                <a:cubicBezTo>
                  <a:pt x="950" y="127"/>
                  <a:pt x="972" y="108"/>
                  <a:pt x="972" y="108"/>
                </a:cubicBezTo>
                <a:cubicBezTo>
                  <a:pt x="989" y="83"/>
                  <a:pt x="989" y="58"/>
                  <a:pt x="1020" y="48"/>
                </a:cubicBezTo>
                <a:cubicBezTo>
                  <a:pt x="1034" y="5"/>
                  <a:pt x="1021" y="19"/>
                  <a:pt x="1050" y="0"/>
                </a:cubicBezTo>
                <a:cubicBezTo>
                  <a:pt x="1033" y="51"/>
                  <a:pt x="1012" y="101"/>
                  <a:pt x="990" y="150"/>
                </a:cubicBezTo>
                <a:cubicBezTo>
                  <a:pt x="969" y="197"/>
                  <a:pt x="992" y="176"/>
                  <a:pt x="960" y="198"/>
                </a:cubicBezTo>
                <a:cubicBezTo>
                  <a:pt x="946" y="240"/>
                  <a:pt x="937" y="287"/>
                  <a:pt x="912" y="324"/>
                </a:cubicBezTo>
                <a:cubicBezTo>
                  <a:pt x="910" y="358"/>
                  <a:pt x="913" y="393"/>
                  <a:pt x="906" y="426"/>
                </a:cubicBezTo>
                <a:cubicBezTo>
                  <a:pt x="905" y="432"/>
                  <a:pt x="892" y="428"/>
                  <a:pt x="888" y="432"/>
                </a:cubicBezTo>
                <a:cubicBezTo>
                  <a:pt x="884" y="436"/>
                  <a:pt x="886" y="446"/>
                  <a:pt x="882" y="450"/>
                </a:cubicBezTo>
                <a:cubicBezTo>
                  <a:pt x="869" y="463"/>
                  <a:pt x="832" y="471"/>
                  <a:pt x="816" y="474"/>
                </a:cubicBezTo>
                <a:cubicBezTo>
                  <a:pt x="778" y="493"/>
                  <a:pt x="774" y="528"/>
                  <a:pt x="756" y="564"/>
                </a:cubicBezTo>
                <a:cubicBezTo>
                  <a:pt x="735" y="605"/>
                  <a:pt x="722" y="644"/>
                  <a:pt x="714" y="690"/>
                </a:cubicBezTo>
                <a:cubicBezTo>
                  <a:pt x="707" y="882"/>
                  <a:pt x="753" y="862"/>
                  <a:pt x="624" y="876"/>
                </a:cubicBezTo>
                <a:cubicBezTo>
                  <a:pt x="610" y="897"/>
                  <a:pt x="600" y="904"/>
                  <a:pt x="576" y="912"/>
                </a:cubicBezTo>
                <a:cubicBezTo>
                  <a:pt x="501" y="893"/>
                  <a:pt x="595" y="923"/>
                  <a:pt x="540" y="888"/>
                </a:cubicBezTo>
                <a:cubicBezTo>
                  <a:pt x="520" y="876"/>
                  <a:pt x="489" y="870"/>
                  <a:pt x="468" y="858"/>
                </a:cubicBezTo>
                <a:cubicBezTo>
                  <a:pt x="455" y="851"/>
                  <a:pt x="442" y="844"/>
                  <a:pt x="432" y="834"/>
                </a:cubicBezTo>
                <a:cubicBezTo>
                  <a:pt x="426" y="828"/>
                  <a:pt x="421" y="821"/>
                  <a:pt x="414" y="816"/>
                </a:cubicBezTo>
                <a:cubicBezTo>
                  <a:pt x="358" y="779"/>
                  <a:pt x="281" y="769"/>
                  <a:pt x="216" y="762"/>
                </a:cubicBezTo>
                <a:cubicBezTo>
                  <a:pt x="169" y="746"/>
                  <a:pt x="133" y="742"/>
                  <a:pt x="84" y="738"/>
                </a:cubicBezTo>
                <a:cubicBezTo>
                  <a:pt x="70" y="716"/>
                  <a:pt x="78" y="723"/>
                  <a:pt x="60" y="714"/>
                </a:cubicBezTo>
                <a:close/>
              </a:path>
            </a:pathLst>
          </a:custGeom>
          <a:solidFill>
            <a:srgbClr val="FFD8B1"/>
          </a:solidFill>
          <a:ln w="9525">
            <a:solidFill>
              <a:srgbClr val="FDCBA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3670300" y="3867150"/>
            <a:ext cx="163513" cy="341313"/>
          </a:xfrm>
          <a:custGeom>
            <a:avLst/>
            <a:gdLst>
              <a:gd name="T0" fmla="*/ 16607 w 128"/>
              <a:gd name="T1" fmla="*/ 341313 h 288"/>
              <a:gd name="T2" fmla="*/ 31936 w 128"/>
              <a:gd name="T3" fmla="*/ 106660 h 288"/>
              <a:gd name="T4" fmla="*/ 70259 w 128"/>
              <a:gd name="T5" fmla="*/ 21332 h 288"/>
              <a:gd name="T6" fmla="*/ 77924 w 128"/>
              <a:gd name="T7" fmla="*/ 0 h 288"/>
              <a:gd name="T8" fmla="*/ 139242 w 128"/>
              <a:gd name="T9" fmla="*/ 120882 h 288"/>
              <a:gd name="T10" fmla="*/ 154571 w 128"/>
              <a:gd name="T11" fmla="*/ 163546 h 288"/>
              <a:gd name="T12" fmla="*/ 162236 w 128"/>
              <a:gd name="T13" fmla="*/ 184878 h 288"/>
              <a:gd name="T14" fmla="*/ 154571 w 128"/>
              <a:gd name="T15" fmla="*/ 263095 h 288"/>
              <a:gd name="T16" fmla="*/ 131577 w 128"/>
              <a:gd name="T17" fmla="*/ 270206 h 288"/>
              <a:gd name="T18" fmla="*/ 93254 w 128"/>
              <a:gd name="T19" fmla="*/ 305760 h 288"/>
              <a:gd name="T20" fmla="*/ 16607 w 128"/>
              <a:gd name="T21" fmla="*/ 341313 h 2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" h="288">
                <a:moveTo>
                  <a:pt x="13" y="288"/>
                </a:moveTo>
                <a:cubicBezTo>
                  <a:pt x="0" y="221"/>
                  <a:pt x="4" y="154"/>
                  <a:pt x="25" y="90"/>
                </a:cubicBezTo>
                <a:cubicBezTo>
                  <a:pt x="34" y="64"/>
                  <a:pt x="46" y="44"/>
                  <a:pt x="55" y="18"/>
                </a:cubicBezTo>
                <a:cubicBezTo>
                  <a:pt x="57" y="12"/>
                  <a:pt x="61" y="0"/>
                  <a:pt x="61" y="0"/>
                </a:cubicBezTo>
                <a:cubicBezTo>
                  <a:pt x="89" y="42"/>
                  <a:pt x="96" y="56"/>
                  <a:pt x="109" y="102"/>
                </a:cubicBezTo>
                <a:cubicBezTo>
                  <a:pt x="112" y="114"/>
                  <a:pt x="117" y="126"/>
                  <a:pt x="121" y="138"/>
                </a:cubicBezTo>
                <a:cubicBezTo>
                  <a:pt x="123" y="144"/>
                  <a:pt x="127" y="156"/>
                  <a:pt x="127" y="156"/>
                </a:cubicBezTo>
                <a:cubicBezTo>
                  <a:pt x="125" y="178"/>
                  <a:pt x="128" y="201"/>
                  <a:pt x="121" y="222"/>
                </a:cubicBezTo>
                <a:cubicBezTo>
                  <a:pt x="119" y="228"/>
                  <a:pt x="108" y="224"/>
                  <a:pt x="103" y="228"/>
                </a:cubicBezTo>
                <a:cubicBezTo>
                  <a:pt x="71" y="254"/>
                  <a:pt x="113" y="240"/>
                  <a:pt x="73" y="258"/>
                </a:cubicBezTo>
                <a:cubicBezTo>
                  <a:pt x="48" y="269"/>
                  <a:pt x="25" y="264"/>
                  <a:pt x="13" y="288"/>
                </a:cubicBezTo>
                <a:close/>
              </a:path>
            </a:pathLst>
          </a:custGeom>
          <a:solidFill>
            <a:srgbClr val="F26006"/>
          </a:solidFill>
          <a:ln w="9525">
            <a:solidFill>
              <a:srgbClr val="FA7E3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3722688" y="3484563"/>
            <a:ext cx="346075" cy="460375"/>
          </a:xfrm>
          <a:custGeom>
            <a:avLst/>
            <a:gdLst>
              <a:gd name="T0" fmla="*/ 17813 w 272"/>
              <a:gd name="T1" fmla="*/ 389548 h 390"/>
              <a:gd name="T2" fmla="*/ 101787 w 272"/>
              <a:gd name="T3" fmla="*/ 127488 h 390"/>
              <a:gd name="T4" fmla="*/ 170493 w 272"/>
              <a:gd name="T5" fmla="*/ 0 h 390"/>
              <a:gd name="T6" fmla="*/ 201029 w 272"/>
              <a:gd name="T7" fmla="*/ 7083 h 390"/>
              <a:gd name="T8" fmla="*/ 323173 w 272"/>
              <a:gd name="T9" fmla="*/ 14165 h 390"/>
              <a:gd name="T10" fmla="*/ 330807 w 272"/>
              <a:gd name="T11" fmla="*/ 35413 h 390"/>
              <a:gd name="T12" fmla="*/ 346075 w 272"/>
              <a:gd name="T13" fmla="*/ 56662 h 390"/>
              <a:gd name="T14" fmla="*/ 300271 w 272"/>
              <a:gd name="T15" fmla="*/ 113323 h 390"/>
              <a:gd name="T16" fmla="*/ 346075 w 272"/>
              <a:gd name="T17" fmla="*/ 205398 h 390"/>
              <a:gd name="T18" fmla="*/ 285003 w 272"/>
              <a:gd name="T19" fmla="*/ 325804 h 390"/>
              <a:gd name="T20" fmla="*/ 246833 w 272"/>
              <a:gd name="T21" fmla="*/ 368300 h 390"/>
              <a:gd name="T22" fmla="*/ 178127 w 272"/>
              <a:gd name="T23" fmla="*/ 460375 h 390"/>
              <a:gd name="T24" fmla="*/ 94153 w 272"/>
              <a:gd name="T25" fmla="*/ 410796 h 390"/>
              <a:gd name="T26" fmla="*/ 48349 w 272"/>
              <a:gd name="T27" fmla="*/ 361217 h 390"/>
              <a:gd name="T28" fmla="*/ 17813 w 272"/>
              <a:gd name="T29" fmla="*/ 389548 h 3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2" h="390">
                <a:moveTo>
                  <a:pt x="14" y="330"/>
                </a:moveTo>
                <a:cubicBezTo>
                  <a:pt x="20" y="183"/>
                  <a:pt x="0" y="188"/>
                  <a:pt x="80" y="108"/>
                </a:cubicBezTo>
                <a:cubicBezTo>
                  <a:pt x="93" y="70"/>
                  <a:pt x="100" y="23"/>
                  <a:pt x="134" y="0"/>
                </a:cubicBezTo>
                <a:cubicBezTo>
                  <a:pt x="142" y="2"/>
                  <a:pt x="150" y="5"/>
                  <a:pt x="158" y="6"/>
                </a:cubicBezTo>
                <a:cubicBezTo>
                  <a:pt x="190" y="9"/>
                  <a:pt x="223" y="5"/>
                  <a:pt x="254" y="12"/>
                </a:cubicBezTo>
                <a:cubicBezTo>
                  <a:pt x="260" y="13"/>
                  <a:pt x="257" y="24"/>
                  <a:pt x="260" y="30"/>
                </a:cubicBezTo>
                <a:cubicBezTo>
                  <a:pt x="263" y="36"/>
                  <a:pt x="268" y="42"/>
                  <a:pt x="272" y="48"/>
                </a:cubicBezTo>
                <a:cubicBezTo>
                  <a:pt x="251" y="62"/>
                  <a:pt x="244" y="72"/>
                  <a:pt x="236" y="96"/>
                </a:cubicBezTo>
                <a:cubicBezTo>
                  <a:pt x="265" y="115"/>
                  <a:pt x="261" y="142"/>
                  <a:pt x="272" y="174"/>
                </a:cubicBezTo>
                <a:cubicBezTo>
                  <a:pt x="266" y="213"/>
                  <a:pt x="266" y="262"/>
                  <a:pt x="224" y="276"/>
                </a:cubicBezTo>
                <a:cubicBezTo>
                  <a:pt x="213" y="287"/>
                  <a:pt x="201" y="297"/>
                  <a:pt x="194" y="312"/>
                </a:cubicBezTo>
                <a:cubicBezTo>
                  <a:pt x="180" y="345"/>
                  <a:pt x="178" y="377"/>
                  <a:pt x="140" y="390"/>
                </a:cubicBezTo>
                <a:cubicBezTo>
                  <a:pt x="113" y="381"/>
                  <a:pt x="103" y="358"/>
                  <a:pt x="74" y="348"/>
                </a:cubicBezTo>
                <a:cubicBezTo>
                  <a:pt x="66" y="324"/>
                  <a:pt x="62" y="314"/>
                  <a:pt x="38" y="306"/>
                </a:cubicBezTo>
                <a:cubicBezTo>
                  <a:pt x="24" y="347"/>
                  <a:pt x="35" y="351"/>
                  <a:pt x="14" y="330"/>
                </a:cubicBezTo>
                <a:close/>
              </a:path>
            </a:pathLst>
          </a:custGeom>
          <a:solidFill>
            <a:srgbClr val="FA833A"/>
          </a:solidFill>
          <a:ln w="9525">
            <a:solidFill>
              <a:srgbClr val="FB9F6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>
            <a:off x="2835275" y="3762375"/>
            <a:ext cx="928688" cy="608013"/>
          </a:xfrm>
          <a:custGeom>
            <a:avLst/>
            <a:gdLst>
              <a:gd name="T0" fmla="*/ 0 w 732"/>
              <a:gd name="T1" fmla="*/ 318822 h 513"/>
              <a:gd name="T2" fmla="*/ 30449 w 732"/>
              <a:gd name="T3" fmla="*/ 276154 h 513"/>
              <a:gd name="T4" fmla="*/ 38061 w 732"/>
              <a:gd name="T5" fmla="*/ 155263 h 513"/>
              <a:gd name="T6" fmla="*/ 45673 w 732"/>
              <a:gd name="T7" fmla="*/ 126818 h 513"/>
              <a:gd name="T8" fmla="*/ 68510 w 732"/>
              <a:gd name="T9" fmla="*/ 84150 h 513"/>
              <a:gd name="T10" fmla="*/ 114183 w 732"/>
              <a:gd name="T11" fmla="*/ 69927 h 513"/>
              <a:gd name="T12" fmla="*/ 129407 w 732"/>
              <a:gd name="T13" fmla="*/ 48594 h 513"/>
              <a:gd name="T14" fmla="*/ 152244 w 732"/>
              <a:gd name="T15" fmla="*/ 34371 h 513"/>
              <a:gd name="T16" fmla="*/ 182693 w 732"/>
              <a:gd name="T17" fmla="*/ 5926 h 513"/>
              <a:gd name="T18" fmla="*/ 433895 w 732"/>
              <a:gd name="T19" fmla="*/ 34371 h 513"/>
              <a:gd name="T20" fmla="*/ 608976 w 732"/>
              <a:gd name="T21" fmla="*/ 91261 h 513"/>
              <a:gd name="T22" fmla="*/ 921076 w 732"/>
              <a:gd name="T23" fmla="*/ 141040 h 513"/>
              <a:gd name="T24" fmla="*/ 890627 w 732"/>
              <a:gd name="T25" fmla="*/ 183708 h 513"/>
              <a:gd name="T26" fmla="*/ 867790 w 732"/>
              <a:gd name="T27" fmla="*/ 226375 h 513"/>
              <a:gd name="T28" fmla="*/ 806893 w 732"/>
              <a:gd name="T29" fmla="*/ 489492 h 513"/>
              <a:gd name="T30" fmla="*/ 799281 w 732"/>
              <a:gd name="T31" fmla="*/ 589050 h 513"/>
              <a:gd name="T32" fmla="*/ 669873 w 732"/>
              <a:gd name="T33" fmla="*/ 589050 h 513"/>
              <a:gd name="T34" fmla="*/ 631812 w 732"/>
              <a:gd name="T35" fmla="*/ 553493 h 513"/>
              <a:gd name="T36" fmla="*/ 548078 w 732"/>
              <a:gd name="T37" fmla="*/ 525048 h 513"/>
              <a:gd name="T38" fmla="*/ 532854 w 732"/>
              <a:gd name="T39" fmla="*/ 503714 h 513"/>
              <a:gd name="T40" fmla="*/ 510017 w 732"/>
              <a:gd name="T41" fmla="*/ 489492 h 513"/>
              <a:gd name="T42" fmla="*/ 479568 w 732"/>
              <a:gd name="T43" fmla="*/ 425491 h 513"/>
              <a:gd name="T44" fmla="*/ 403446 w 732"/>
              <a:gd name="T45" fmla="*/ 297488 h 513"/>
              <a:gd name="T46" fmla="*/ 380610 w 732"/>
              <a:gd name="T47" fmla="*/ 254820 h 513"/>
              <a:gd name="T48" fmla="*/ 296876 w 732"/>
              <a:gd name="T49" fmla="*/ 226375 h 513"/>
              <a:gd name="T50" fmla="*/ 76122 w 732"/>
              <a:gd name="T51" fmla="*/ 290377 h 513"/>
              <a:gd name="T52" fmla="*/ 0 w 732"/>
              <a:gd name="T53" fmla="*/ 318822 h 5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32" h="513">
                <a:moveTo>
                  <a:pt x="0" y="269"/>
                </a:moveTo>
                <a:cubicBezTo>
                  <a:pt x="5" y="255"/>
                  <a:pt x="21" y="247"/>
                  <a:pt x="24" y="233"/>
                </a:cubicBezTo>
                <a:cubicBezTo>
                  <a:pt x="31" y="200"/>
                  <a:pt x="27" y="165"/>
                  <a:pt x="30" y="131"/>
                </a:cubicBezTo>
                <a:cubicBezTo>
                  <a:pt x="31" y="123"/>
                  <a:pt x="34" y="115"/>
                  <a:pt x="36" y="107"/>
                </a:cubicBezTo>
                <a:cubicBezTo>
                  <a:pt x="39" y="98"/>
                  <a:pt x="45" y="77"/>
                  <a:pt x="54" y="71"/>
                </a:cubicBezTo>
                <a:cubicBezTo>
                  <a:pt x="65" y="64"/>
                  <a:pt x="90" y="59"/>
                  <a:pt x="90" y="59"/>
                </a:cubicBezTo>
                <a:cubicBezTo>
                  <a:pt x="94" y="53"/>
                  <a:pt x="97" y="46"/>
                  <a:pt x="102" y="41"/>
                </a:cubicBezTo>
                <a:cubicBezTo>
                  <a:pt x="107" y="36"/>
                  <a:pt x="115" y="35"/>
                  <a:pt x="120" y="29"/>
                </a:cubicBezTo>
                <a:cubicBezTo>
                  <a:pt x="143" y="0"/>
                  <a:pt x="105" y="18"/>
                  <a:pt x="144" y="5"/>
                </a:cubicBezTo>
                <a:cubicBezTo>
                  <a:pt x="217" y="9"/>
                  <a:pt x="274" y="12"/>
                  <a:pt x="342" y="29"/>
                </a:cubicBezTo>
                <a:cubicBezTo>
                  <a:pt x="392" y="42"/>
                  <a:pt x="427" y="69"/>
                  <a:pt x="480" y="77"/>
                </a:cubicBezTo>
                <a:cubicBezTo>
                  <a:pt x="557" y="103"/>
                  <a:pt x="646" y="109"/>
                  <a:pt x="726" y="119"/>
                </a:cubicBezTo>
                <a:cubicBezTo>
                  <a:pt x="712" y="162"/>
                  <a:pt x="732" y="110"/>
                  <a:pt x="702" y="155"/>
                </a:cubicBezTo>
                <a:cubicBezTo>
                  <a:pt x="695" y="166"/>
                  <a:pt x="691" y="180"/>
                  <a:pt x="684" y="191"/>
                </a:cubicBezTo>
                <a:cubicBezTo>
                  <a:pt x="665" y="266"/>
                  <a:pt x="702" y="369"/>
                  <a:pt x="636" y="413"/>
                </a:cubicBezTo>
                <a:cubicBezTo>
                  <a:pt x="615" y="444"/>
                  <a:pt x="618" y="462"/>
                  <a:pt x="630" y="497"/>
                </a:cubicBezTo>
                <a:cubicBezTo>
                  <a:pt x="592" y="510"/>
                  <a:pt x="591" y="513"/>
                  <a:pt x="528" y="497"/>
                </a:cubicBezTo>
                <a:cubicBezTo>
                  <a:pt x="514" y="494"/>
                  <a:pt x="511" y="472"/>
                  <a:pt x="498" y="467"/>
                </a:cubicBezTo>
                <a:cubicBezTo>
                  <a:pt x="471" y="457"/>
                  <a:pt x="456" y="459"/>
                  <a:pt x="432" y="443"/>
                </a:cubicBezTo>
                <a:cubicBezTo>
                  <a:pt x="428" y="437"/>
                  <a:pt x="425" y="430"/>
                  <a:pt x="420" y="425"/>
                </a:cubicBezTo>
                <a:cubicBezTo>
                  <a:pt x="415" y="420"/>
                  <a:pt x="407" y="419"/>
                  <a:pt x="402" y="413"/>
                </a:cubicBezTo>
                <a:cubicBezTo>
                  <a:pt x="391" y="400"/>
                  <a:pt x="386" y="375"/>
                  <a:pt x="378" y="359"/>
                </a:cubicBezTo>
                <a:cubicBezTo>
                  <a:pt x="360" y="322"/>
                  <a:pt x="336" y="288"/>
                  <a:pt x="318" y="251"/>
                </a:cubicBezTo>
                <a:cubicBezTo>
                  <a:pt x="308" y="231"/>
                  <a:pt x="317" y="232"/>
                  <a:pt x="300" y="215"/>
                </a:cubicBezTo>
                <a:cubicBezTo>
                  <a:pt x="283" y="198"/>
                  <a:pt x="256" y="195"/>
                  <a:pt x="234" y="191"/>
                </a:cubicBezTo>
                <a:cubicBezTo>
                  <a:pt x="174" y="206"/>
                  <a:pt x="123" y="236"/>
                  <a:pt x="60" y="245"/>
                </a:cubicBezTo>
                <a:cubicBezTo>
                  <a:pt x="38" y="252"/>
                  <a:pt x="20" y="256"/>
                  <a:pt x="0" y="269"/>
                </a:cubicBezTo>
                <a:close/>
              </a:path>
            </a:pathLst>
          </a:custGeom>
          <a:solidFill>
            <a:srgbClr val="BDFDA1"/>
          </a:solidFill>
          <a:ln w="9525">
            <a:solidFill>
              <a:srgbClr val="BDFDA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2438400" y="3975100"/>
            <a:ext cx="1295400" cy="869950"/>
          </a:xfrm>
          <a:custGeom>
            <a:avLst/>
            <a:gdLst>
              <a:gd name="T0" fmla="*/ 160020 w 1020"/>
              <a:gd name="T1" fmla="*/ 416063 h 736"/>
              <a:gd name="T2" fmla="*/ 60960 w 1020"/>
              <a:gd name="T3" fmla="*/ 416063 h 736"/>
              <a:gd name="T4" fmla="*/ 0 w 1020"/>
              <a:gd name="T5" fmla="*/ 366419 h 736"/>
              <a:gd name="T6" fmla="*/ 281940 w 1020"/>
              <a:gd name="T7" fmla="*/ 316775 h 736"/>
              <a:gd name="T8" fmla="*/ 396240 w 1020"/>
              <a:gd name="T9" fmla="*/ 104016 h 736"/>
              <a:gd name="T10" fmla="*/ 441960 w 1020"/>
              <a:gd name="T11" fmla="*/ 75648 h 736"/>
              <a:gd name="T12" fmla="*/ 670560 w 1020"/>
              <a:gd name="T13" fmla="*/ 18912 h 736"/>
              <a:gd name="T14" fmla="*/ 792480 w 1020"/>
              <a:gd name="T15" fmla="*/ 18912 h 736"/>
              <a:gd name="T16" fmla="*/ 800100 w 1020"/>
              <a:gd name="T17" fmla="*/ 68556 h 736"/>
              <a:gd name="T18" fmla="*/ 868680 w 1020"/>
              <a:gd name="T19" fmla="*/ 174936 h 736"/>
              <a:gd name="T20" fmla="*/ 929640 w 1020"/>
              <a:gd name="T21" fmla="*/ 260039 h 736"/>
              <a:gd name="T22" fmla="*/ 975360 w 1020"/>
              <a:gd name="T23" fmla="*/ 288407 h 736"/>
              <a:gd name="T24" fmla="*/ 1036320 w 1020"/>
              <a:gd name="T25" fmla="*/ 330959 h 736"/>
              <a:gd name="T26" fmla="*/ 1082040 w 1020"/>
              <a:gd name="T27" fmla="*/ 359327 h 736"/>
              <a:gd name="T28" fmla="*/ 1226820 w 1020"/>
              <a:gd name="T29" fmla="*/ 408971 h 736"/>
              <a:gd name="T30" fmla="*/ 1272540 w 1020"/>
              <a:gd name="T31" fmla="*/ 494075 h 736"/>
              <a:gd name="T32" fmla="*/ 1264920 w 1020"/>
              <a:gd name="T33" fmla="*/ 699742 h 736"/>
              <a:gd name="T34" fmla="*/ 1295400 w 1020"/>
              <a:gd name="T35" fmla="*/ 784846 h 736"/>
              <a:gd name="T36" fmla="*/ 1287780 w 1020"/>
              <a:gd name="T37" fmla="*/ 806122 h 736"/>
              <a:gd name="T38" fmla="*/ 1264920 w 1020"/>
              <a:gd name="T39" fmla="*/ 820306 h 736"/>
              <a:gd name="T40" fmla="*/ 1257300 w 1020"/>
              <a:gd name="T41" fmla="*/ 855766 h 736"/>
              <a:gd name="T42" fmla="*/ 1203960 w 1020"/>
              <a:gd name="T43" fmla="*/ 869950 h 736"/>
              <a:gd name="T44" fmla="*/ 1150620 w 1020"/>
              <a:gd name="T45" fmla="*/ 848674 h 736"/>
              <a:gd name="T46" fmla="*/ 1143000 w 1020"/>
              <a:gd name="T47" fmla="*/ 827398 h 736"/>
              <a:gd name="T48" fmla="*/ 944880 w 1020"/>
              <a:gd name="T49" fmla="*/ 770662 h 736"/>
              <a:gd name="T50" fmla="*/ 853440 w 1020"/>
              <a:gd name="T51" fmla="*/ 728110 h 736"/>
              <a:gd name="T52" fmla="*/ 807720 w 1020"/>
              <a:gd name="T53" fmla="*/ 699742 h 736"/>
              <a:gd name="T54" fmla="*/ 693420 w 1020"/>
              <a:gd name="T55" fmla="*/ 657190 h 736"/>
              <a:gd name="T56" fmla="*/ 670560 w 1020"/>
              <a:gd name="T57" fmla="*/ 643007 h 736"/>
              <a:gd name="T58" fmla="*/ 601980 w 1020"/>
              <a:gd name="T59" fmla="*/ 621731 h 736"/>
              <a:gd name="T60" fmla="*/ 556260 w 1020"/>
              <a:gd name="T61" fmla="*/ 607547 h 736"/>
              <a:gd name="T62" fmla="*/ 472440 w 1020"/>
              <a:gd name="T63" fmla="*/ 564995 h 736"/>
              <a:gd name="T64" fmla="*/ 259080 w 1020"/>
              <a:gd name="T65" fmla="*/ 494075 h 736"/>
              <a:gd name="T66" fmla="*/ 228600 w 1020"/>
              <a:gd name="T67" fmla="*/ 458615 h 736"/>
              <a:gd name="T68" fmla="*/ 220980 w 1020"/>
              <a:gd name="T69" fmla="*/ 437339 h 736"/>
              <a:gd name="T70" fmla="*/ 175260 w 1020"/>
              <a:gd name="T71" fmla="*/ 423155 h 736"/>
              <a:gd name="T72" fmla="*/ 160020 w 1020"/>
              <a:gd name="T73" fmla="*/ 416063 h 7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20" h="736">
                <a:moveTo>
                  <a:pt x="126" y="352"/>
                </a:moveTo>
                <a:cubicBezTo>
                  <a:pt x="87" y="339"/>
                  <a:pt x="86" y="339"/>
                  <a:pt x="48" y="352"/>
                </a:cubicBezTo>
                <a:cubicBezTo>
                  <a:pt x="14" y="345"/>
                  <a:pt x="11" y="342"/>
                  <a:pt x="0" y="310"/>
                </a:cubicBezTo>
                <a:cubicBezTo>
                  <a:pt x="23" y="240"/>
                  <a:pt x="211" y="268"/>
                  <a:pt x="222" y="268"/>
                </a:cubicBezTo>
                <a:cubicBezTo>
                  <a:pt x="274" y="216"/>
                  <a:pt x="289" y="156"/>
                  <a:pt x="312" y="88"/>
                </a:cubicBezTo>
                <a:cubicBezTo>
                  <a:pt x="317" y="74"/>
                  <a:pt x="336" y="72"/>
                  <a:pt x="348" y="64"/>
                </a:cubicBezTo>
                <a:cubicBezTo>
                  <a:pt x="409" y="23"/>
                  <a:pt x="452" y="21"/>
                  <a:pt x="528" y="16"/>
                </a:cubicBezTo>
                <a:cubicBezTo>
                  <a:pt x="553" y="12"/>
                  <a:pt x="602" y="0"/>
                  <a:pt x="624" y="16"/>
                </a:cubicBezTo>
                <a:cubicBezTo>
                  <a:pt x="635" y="24"/>
                  <a:pt x="626" y="44"/>
                  <a:pt x="630" y="58"/>
                </a:cubicBezTo>
                <a:cubicBezTo>
                  <a:pt x="639" y="90"/>
                  <a:pt x="666" y="121"/>
                  <a:pt x="684" y="148"/>
                </a:cubicBezTo>
                <a:cubicBezTo>
                  <a:pt x="696" y="167"/>
                  <a:pt x="714" y="208"/>
                  <a:pt x="732" y="220"/>
                </a:cubicBezTo>
                <a:cubicBezTo>
                  <a:pt x="744" y="228"/>
                  <a:pt x="768" y="244"/>
                  <a:pt x="768" y="244"/>
                </a:cubicBezTo>
                <a:cubicBezTo>
                  <a:pt x="783" y="267"/>
                  <a:pt x="793" y="267"/>
                  <a:pt x="816" y="280"/>
                </a:cubicBezTo>
                <a:cubicBezTo>
                  <a:pt x="829" y="287"/>
                  <a:pt x="838" y="299"/>
                  <a:pt x="852" y="304"/>
                </a:cubicBezTo>
                <a:cubicBezTo>
                  <a:pt x="891" y="317"/>
                  <a:pt x="932" y="323"/>
                  <a:pt x="966" y="346"/>
                </a:cubicBezTo>
                <a:cubicBezTo>
                  <a:pt x="975" y="372"/>
                  <a:pt x="993" y="392"/>
                  <a:pt x="1002" y="418"/>
                </a:cubicBezTo>
                <a:cubicBezTo>
                  <a:pt x="1007" y="476"/>
                  <a:pt x="1015" y="535"/>
                  <a:pt x="996" y="592"/>
                </a:cubicBezTo>
                <a:cubicBezTo>
                  <a:pt x="1012" y="615"/>
                  <a:pt x="1014" y="636"/>
                  <a:pt x="1020" y="664"/>
                </a:cubicBezTo>
                <a:cubicBezTo>
                  <a:pt x="1018" y="670"/>
                  <a:pt x="1018" y="677"/>
                  <a:pt x="1014" y="682"/>
                </a:cubicBezTo>
                <a:cubicBezTo>
                  <a:pt x="1009" y="688"/>
                  <a:pt x="1000" y="688"/>
                  <a:pt x="996" y="694"/>
                </a:cubicBezTo>
                <a:cubicBezTo>
                  <a:pt x="991" y="703"/>
                  <a:pt x="996" y="716"/>
                  <a:pt x="990" y="724"/>
                </a:cubicBezTo>
                <a:cubicBezTo>
                  <a:pt x="982" y="736"/>
                  <a:pt x="962" y="732"/>
                  <a:pt x="948" y="736"/>
                </a:cubicBezTo>
                <a:cubicBezTo>
                  <a:pt x="934" y="732"/>
                  <a:pt x="916" y="731"/>
                  <a:pt x="906" y="718"/>
                </a:cubicBezTo>
                <a:cubicBezTo>
                  <a:pt x="902" y="713"/>
                  <a:pt x="905" y="704"/>
                  <a:pt x="900" y="700"/>
                </a:cubicBezTo>
                <a:cubicBezTo>
                  <a:pt x="871" y="679"/>
                  <a:pt x="782" y="665"/>
                  <a:pt x="744" y="652"/>
                </a:cubicBezTo>
                <a:cubicBezTo>
                  <a:pt x="722" y="630"/>
                  <a:pt x="701" y="626"/>
                  <a:pt x="672" y="616"/>
                </a:cubicBezTo>
                <a:cubicBezTo>
                  <a:pt x="658" y="611"/>
                  <a:pt x="648" y="600"/>
                  <a:pt x="636" y="592"/>
                </a:cubicBezTo>
                <a:cubicBezTo>
                  <a:pt x="628" y="587"/>
                  <a:pt x="553" y="558"/>
                  <a:pt x="546" y="556"/>
                </a:cubicBezTo>
                <a:cubicBezTo>
                  <a:pt x="539" y="554"/>
                  <a:pt x="535" y="547"/>
                  <a:pt x="528" y="544"/>
                </a:cubicBezTo>
                <a:cubicBezTo>
                  <a:pt x="511" y="536"/>
                  <a:pt x="492" y="532"/>
                  <a:pt x="474" y="526"/>
                </a:cubicBezTo>
                <a:cubicBezTo>
                  <a:pt x="462" y="522"/>
                  <a:pt x="438" y="514"/>
                  <a:pt x="438" y="514"/>
                </a:cubicBezTo>
                <a:cubicBezTo>
                  <a:pt x="421" y="489"/>
                  <a:pt x="400" y="487"/>
                  <a:pt x="372" y="478"/>
                </a:cubicBezTo>
                <a:cubicBezTo>
                  <a:pt x="317" y="460"/>
                  <a:pt x="253" y="450"/>
                  <a:pt x="204" y="418"/>
                </a:cubicBezTo>
                <a:cubicBezTo>
                  <a:pt x="189" y="373"/>
                  <a:pt x="211" y="427"/>
                  <a:pt x="180" y="388"/>
                </a:cubicBezTo>
                <a:cubicBezTo>
                  <a:pt x="176" y="383"/>
                  <a:pt x="179" y="374"/>
                  <a:pt x="174" y="370"/>
                </a:cubicBezTo>
                <a:cubicBezTo>
                  <a:pt x="164" y="363"/>
                  <a:pt x="150" y="362"/>
                  <a:pt x="138" y="358"/>
                </a:cubicBezTo>
                <a:cubicBezTo>
                  <a:pt x="118" y="351"/>
                  <a:pt x="114" y="352"/>
                  <a:pt x="126" y="352"/>
                </a:cubicBezTo>
                <a:close/>
              </a:path>
            </a:pathLst>
          </a:custGeom>
          <a:solidFill>
            <a:srgbClr val="9AFC6E"/>
          </a:solidFill>
          <a:ln w="9525">
            <a:solidFill>
              <a:srgbClr val="9AFC6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9"/>
          <p:cNvSpPr>
            <a:spLocks/>
          </p:cNvSpPr>
          <p:nvPr/>
        </p:nvSpPr>
        <p:spPr bwMode="auto">
          <a:xfrm>
            <a:off x="2071688" y="4384675"/>
            <a:ext cx="1555750" cy="952500"/>
          </a:xfrm>
          <a:custGeom>
            <a:avLst/>
            <a:gdLst>
              <a:gd name="T0" fmla="*/ 0 w 1224"/>
              <a:gd name="T1" fmla="*/ 623970 h 806"/>
              <a:gd name="T2" fmla="*/ 15252 w 1224"/>
              <a:gd name="T3" fmla="*/ 574336 h 806"/>
              <a:gd name="T4" fmla="*/ 61010 w 1224"/>
              <a:gd name="T5" fmla="*/ 545974 h 806"/>
              <a:gd name="T6" fmla="*/ 122020 w 1224"/>
              <a:gd name="T7" fmla="*/ 482159 h 806"/>
              <a:gd name="T8" fmla="*/ 175403 w 1224"/>
              <a:gd name="T9" fmla="*/ 354529 h 806"/>
              <a:gd name="T10" fmla="*/ 205908 w 1224"/>
              <a:gd name="T11" fmla="*/ 283623 h 806"/>
              <a:gd name="T12" fmla="*/ 251665 w 1224"/>
              <a:gd name="T13" fmla="*/ 276532 h 806"/>
              <a:gd name="T14" fmla="*/ 320301 w 1224"/>
              <a:gd name="T15" fmla="*/ 233989 h 806"/>
              <a:gd name="T16" fmla="*/ 366059 w 1224"/>
              <a:gd name="T17" fmla="*/ 205627 h 806"/>
              <a:gd name="T18" fmla="*/ 396564 w 1224"/>
              <a:gd name="T19" fmla="*/ 177264 h 806"/>
              <a:gd name="T20" fmla="*/ 404190 w 1224"/>
              <a:gd name="T21" fmla="*/ 155993 h 806"/>
              <a:gd name="T22" fmla="*/ 449947 w 1224"/>
              <a:gd name="T23" fmla="*/ 134721 h 806"/>
              <a:gd name="T24" fmla="*/ 465200 w 1224"/>
              <a:gd name="T25" fmla="*/ 113449 h 806"/>
              <a:gd name="T26" fmla="*/ 488078 w 1224"/>
              <a:gd name="T27" fmla="*/ 99268 h 806"/>
              <a:gd name="T28" fmla="*/ 510957 w 1224"/>
              <a:gd name="T29" fmla="*/ 56725 h 806"/>
              <a:gd name="T30" fmla="*/ 526210 w 1224"/>
              <a:gd name="T31" fmla="*/ 14181 h 806"/>
              <a:gd name="T32" fmla="*/ 571967 w 1224"/>
              <a:gd name="T33" fmla="*/ 0 h 806"/>
              <a:gd name="T34" fmla="*/ 617724 w 1224"/>
              <a:gd name="T35" fmla="*/ 35453 h 806"/>
              <a:gd name="T36" fmla="*/ 655855 w 1224"/>
              <a:gd name="T37" fmla="*/ 85087 h 806"/>
              <a:gd name="T38" fmla="*/ 831259 w 1224"/>
              <a:gd name="T39" fmla="*/ 127630 h 806"/>
              <a:gd name="T40" fmla="*/ 930400 w 1224"/>
              <a:gd name="T41" fmla="*/ 163083 h 806"/>
              <a:gd name="T42" fmla="*/ 1014288 w 1224"/>
              <a:gd name="T43" fmla="*/ 205627 h 806"/>
              <a:gd name="T44" fmla="*/ 1189691 w 1224"/>
              <a:gd name="T45" fmla="*/ 283623 h 806"/>
              <a:gd name="T46" fmla="*/ 1258327 w 1224"/>
              <a:gd name="T47" fmla="*/ 304895 h 806"/>
              <a:gd name="T48" fmla="*/ 1326963 w 1224"/>
              <a:gd name="T49" fmla="*/ 340347 h 806"/>
              <a:gd name="T50" fmla="*/ 1433730 w 1224"/>
              <a:gd name="T51" fmla="*/ 382891 h 806"/>
              <a:gd name="T52" fmla="*/ 1494740 w 1224"/>
              <a:gd name="T53" fmla="*/ 425434 h 806"/>
              <a:gd name="T54" fmla="*/ 1525245 w 1224"/>
              <a:gd name="T55" fmla="*/ 489249 h 806"/>
              <a:gd name="T56" fmla="*/ 1487114 w 1224"/>
              <a:gd name="T57" fmla="*/ 538883 h 806"/>
              <a:gd name="T58" fmla="*/ 1509993 w 1224"/>
              <a:gd name="T59" fmla="*/ 545974 h 806"/>
              <a:gd name="T60" fmla="*/ 1532871 w 1224"/>
              <a:gd name="T61" fmla="*/ 538883 h 806"/>
              <a:gd name="T62" fmla="*/ 1548124 w 1224"/>
              <a:gd name="T63" fmla="*/ 588517 h 806"/>
              <a:gd name="T64" fmla="*/ 1487114 w 1224"/>
              <a:gd name="T65" fmla="*/ 623970 h 806"/>
              <a:gd name="T66" fmla="*/ 1464235 w 1224"/>
              <a:gd name="T67" fmla="*/ 645242 h 806"/>
              <a:gd name="T68" fmla="*/ 1410852 w 1224"/>
              <a:gd name="T69" fmla="*/ 652333 h 806"/>
              <a:gd name="T70" fmla="*/ 1387973 w 1224"/>
              <a:gd name="T71" fmla="*/ 659423 h 806"/>
              <a:gd name="T72" fmla="*/ 1372721 w 1224"/>
              <a:gd name="T73" fmla="*/ 680695 h 806"/>
              <a:gd name="T74" fmla="*/ 1326963 w 1224"/>
              <a:gd name="T75" fmla="*/ 694876 h 806"/>
              <a:gd name="T76" fmla="*/ 1311711 w 1224"/>
              <a:gd name="T77" fmla="*/ 716148 h 806"/>
              <a:gd name="T78" fmla="*/ 1265953 w 1224"/>
              <a:gd name="T79" fmla="*/ 744510 h 806"/>
              <a:gd name="T80" fmla="*/ 1250701 w 1224"/>
              <a:gd name="T81" fmla="*/ 787053 h 806"/>
              <a:gd name="T82" fmla="*/ 1182065 w 1224"/>
              <a:gd name="T83" fmla="*/ 815416 h 806"/>
              <a:gd name="T84" fmla="*/ 1060045 w 1224"/>
              <a:gd name="T85" fmla="*/ 857959 h 806"/>
              <a:gd name="T86" fmla="*/ 960904 w 1224"/>
              <a:gd name="T87" fmla="*/ 943046 h 806"/>
              <a:gd name="T88" fmla="*/ 930400 w 1224"/>
              <a:gd name="T89" fmla="*/ 914684 h 806"/>
              <a:gd name="T90" fmla="*/ 922773 w 1224"/>
              <a:gd name="T91" fmla="*/ 893412 h 806"/>
              <a:gd name="T92" fmla="*/ 884642 w 1224"/>
              <a:gd name="T93" fmla="*/ 886321 h 806"/>
              <a:gd name="T94" fmla="*/ 823632 w 1224"/>
              <a:gd name="T95" fmla="*/ 843778 h 806"/>
              <a:gd name="T96" fmla="*/ 724491 w 1224"/>
              <a:gd name="T97" fmla="*/ 801234 h 806"/>
              <a:gd name="T98" fmla="*/ 716865 w 1224"/>
              <a:gd name="T99" fmla="*/ 779963 h 806"/>
              <a:gd name="T100" fmla="*/ 671108 w 1224"/>
              <a:gd name="T101" fmla="*/ 765782 h 806"/>
              <a:gd name="T102" fmla="*/ 510957 w 1224"/>
              <a:gd name="T103" fmla="*/ 701967 h 806"/>
              <a:gd name="T104" fmla="*/ 457574 w 1224"/>
              <a:gd name="T105" fmla="*/ 687785 h 806"/>
              <a:gd name="T106" fmla="*/ 411816 w 1224"/>
              <a:gd name="T107" fmla="*/ 673604 h 806"/>
              <a:gd name="T108" fmla="*/ 266918 w 1224"/>
              <a:gd name="T109" fmla="*/ 616880 h 806"/>
              <a:gd name="T110" fmla="*/ 129646 w 1224"/>
              <a:gd name="T111" fmla="*/ 623970 h 806"/>
              <a:gd name="T112" fmla="*/ 38131 w 1224"/>
              <a:gd name="T113" fmla="*/ 631061 h 806"/>
              <a:gd name="T114" fmla="*/ 0 w 1224"/>
              <a:gd name="T115" fmla="*/ 623970 h 8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24" h="806">
                <a:moveTo>
                  <a:pt x="0" y="528"/>
                </a:moveTo>
                <a:cubicBezTo>
                  <a:pt x="0" y="528"/>
                  <a:pt x="9" y="489"/>
                  <a:pt x="12" y="486"/>
                </a:cubicBezTo>
                <a:cubicBezTo>
                  <a:pt x="22" y="476"/>
                  <a:pt x="38" y="472"/>
                  <a:pt x="48" y="462"/>
                </a:cubicBezTo>
                <a:cubicBezTo>
                  <a:pt x="66" y="444"/>
                  <a:pt x="78" y="426"/>
                  <a:pt x="96" y="408"/>
                </a:cubicBezTo>
                <a:cubicBezTo>
                  <a:pt x="108" y="371"/>
                  <a:pt x="125" y="338"/>
                  <a:pt x="138" y="300"/>
                </a:cubicBezTo>
                <a:cubicBezTo>
                  <a:pt x="140" y="295"/>
                  <a:pt x="158" y="242"/>
                  <a:pt x="162" y="240"/>
                </a:cubicBezTo>
                <a:cubicBezTo>
                  <a:pt x="173" y="234"/>
                  <a:pt x="186" y="236"/>
                  <a:pt x="198" y="234"/>
                </a:cubicBezTo>
                <a:cubicBezTo>
                  <a:pt x="218" y="221"/>
                  <a:pt x="233" y="213"/>
                  <a:pt x="252" y="198"/>
                </a:cubicBezTo>
                <a:cubicBezTo>
                  <a:pt x="263" y="189"/>
                  <a:pt x="288" y="174"/>
                  <a:pt x="288" y="174"/>
                </a:cubicBezTo>
                <a:cubicBezTo>
                  <a:pt x="304" y="126"/>
                  <a:pt x="280" y="182"/>
                  <a:pt x="312" y="150"/>
                </a:cubicBezTo>
                <a:cubicBezTo>
                  <a:pt x="316" y="146"/>
                  <a:pt x="314" y="136"/>
                  <a:pt x="318" y="132"/>
                </a:cubicBezTo>
                <a:cubicBezTo>
                  <a:pt x="327" y="123"/>
                  <a:pt x="343" y="121"/>
                  <a:pt x="354" y="114"/>
                </a:cubicBezTo>
                <a:cubicBezTo>
                  <a:pt x="358" y="108"/>
                  <a:pt x="361" y="101"/>
                  <a:pt x="366" y="96"/>
                </a:cubicBezTo>
                <a:cubicBezTo>
                  <a:pt x="371" y="91"/>
                  <a:pt x="379" y="90"/>
                  <a:pt x="384" y="84"/>
                </a:cubicBezTo>
                <a:cubicBezTo>
                  <a:pt x="392" y="74"/>
                  <a:pt x="397" y="60"/>
                  <a:pt x="402" y="48"/>
                </a:cubicBezTo>
                <a:cubicBezTo>
                  <a:pt x="407" y="36"/>
                  <a:pt x="402" y="16"/>
                  <a:pt x="414" y="12"/>
                </a:cubicBezTo>
                <a:cubicBezTo>
                  <a:pt x="426" y="8"/>
                  <a:pt x="450" y="0"/>
                  <a:pt x="450" y="0"/>
                </a:cubicBezTo>
                <a:cubicBezTo>
                  <a:pt x="469" y="12"/>
                  <a:pt x="471" y="12"/>
                  <a:pt x="486" y="30"/>
                </a:cubicBezTo>
                <a:cubicBezTo>
                  <a:pt x="497" y="43"/>
                  <a:pt x="501" y="63"/>
                  <a:pt x="516" y="72"/>
                </a:cubicBezTo>
                <a:cubicBezTo>
                  <a:pt x="553" y="95"/>
                  <a:pt x="612" y="98"/>
                  <a:pt x="654" y="108"/>
                </a:cubicBezTo>
                <a:cubicBezTo>
                  <a:pt x="681" y="126"/>
                  <a:pt x="699" y="132"/>
                  <a:pt x="732" y="138"/>
                </a:cubicBezTo>
                <a:cubicBezTo>
                  <a:pt x="754" y="149"/>
                  <a:pt x="775" y="164"/>
                  <a:pt x="798" y="174"/>
                </a:cubicBezTo>
                <a:lnTo>
                  <a:pt x="936" y="240"/>
                </a:lnTo>
                <a:cubicBezTo>
                  <a:pt x="936" y="240"/>
                  <a:pt x="990" y="258"/>
                  <a:pt x="990" y="258"/>
                </a:cubicBezTo>
                <a:cubicBezTo>
                  <a:pt x="1031" y="286"/>
                  <a:pt x="1012" y="277"/>
                  <a:pt x="1044" y="288"/>
                </a:cubicBezTo>
                <a:cubicBezTo>
                  <a:pt x="1069" y="313"/>
                  <a:pt x="1093" y="314"/>
                  <a:pt x="1128" y="324"/>
                </a:cubicBezTo>
                <a:cubicBezTo>
                  <a:pt x="1148" y="337"/>
                  <a:pt x="1153" y="352"/>
                  <a:pt x="1176" y="360"/>
                </a:cubicBezTo>
                <a:cubicBezTo>
                  <a:pt x="1187" y="376"/>
                  <a:pt x="1200" y="414"/>
                  <a:pt x="1200" y="414"/>
                </a:cubicBezTo>
                <a:cubicBezTo>
                  <a:pt x="1189" y="446"/>
                  <a:pt x="1181" y="424"/>
                  <a:pt x="1170" y="456"/>
                </a:cubicBezTo>
                <a:cubicBezTo>
                  <a:pt x="1176" y="458"/>
                  <a:pt x="1182" y="462"/>
                  <a:pt x="1188" y="462"/>
                </a:cubicBezTo>
                <a:cubicBezTo>
                  <a:pt x="1194" y="462"/>
                  <a:pt x="1201" y="452"/>
                  <a:pt x="1206" y="456"/>
                </a:cubicBezTo>
                <a:cubicBezTo>
                  <a:pt x="1218" y="465"/>
                  <a:pt x="1213" y="484"/>
                  <a:pt x="1218" y="498"/>
                </a:cubicBezTo>
                <a:cubicBezTo>
                  <a:pt x="1206" y="544"/>
                  <a:pt x="1224" y="507"/>
                  <a:pt x="1170" y="528"/>
                </a:cubicBezTo>
                <a:cubicBezTo>
                  <a:pt x="1162" y="531"/>
                  <a:pt x="1160" y="543"/>
                  <a:pt x="1152" y="546"/>
                </a:cubicBezTo>
                <a:cubicBezTo>
                  <a:pt x="1139" y="551"/>
                  <a:pt x="1124" y="550"/>
                  <a:pt x="1110" y="552"/>
                </a:cubicBezTo>
                <a:cubicBezTo>
                  <a:pt x="1104" y="554"/>
                  <a:pt x="1097" y="554"/>
                  <a:pt x="1092" y="558"/>
                </a:cubicBezTo>
                <a:cubicBezTo>
                  <a:pt x="1086" y="563"/>
                  <a:pt x="1086" y="572"/>
                  <a:pt x="1080" y="576"/>
                </a:cubicBezTo>
                <a:cubicBezTo>
                  <a:pt x="1069" y="583"/>
                  <a:pt x="1044" y="588"/>
                  <a:pt x="1044" y="588"/>
                </a:cubicBezTo>
                <a:cubicBezTo>
                  <a:pt x="1040" y="594"/>
                  <a:pt x="1037" y="601"/>
                  <a:pt x="1032" y="606"/>
                </a:cubicBezTo>
                <a:cubicBezTo>
                  <a:pt x="1021" y="615"/>
                  <a:pt x="996" y="630"/>
                  <a:pt x="996" y="630"/>
                </a:cubicBezTo>
                <a:cubicBezTo>
                  <a:pt x="992" y="642"/>
                  <a:pt x="996" y="662"/>
                  <a:pt x="984" y="666"/>
                </a:cubicBezTo>
                <a:cubicBezTo>
                  <a:pt x="964" y="673"/>
                  <a:pt x="950" y="684"/>
                  <a:pt x="930" y="690"/>
                </a:cubicBezTo>
                <a:cubicBezTo>
                  <a:pt x="896" y="700"/>
                  <a:pt x="863" y="706"/>
                  <a:pt x="834" y="726"/>
                </a:cubicBezTo>
                <a:cubicBezTo>
                  <a:pt x="813" y="757"/>
                  <a:pt x="792" y="786"/>
                  <a:pt x="756" y="798"/>
                </a:cubicBezTo>
                <a:cubicBezTo>
                  <a:pt x="740" y="750"/>
                  <a:pt x="764" y="806"/>
                  <a:pt x="732" y="774"/>
                </a:cubicBezTo>
                <a:cubicBezTo>
                  <a:pt x="728" y="770"/>
                  <a:pt x="731" y="760"/>
                  <a:pt x="726" y="756"/>
                </a:cubicBezTo>
                <a:cubicBezTo>
                  <a:pt x="718" y="750"/>
                  <a:pt x="706" y="752"/>
                  <a:pt x="696" y="750"/>
                </a:cubicBezTo>
                <a:cubicBezTo>
                  <a:pt x="682" y="729"/>
                  <a:pt x="672" y="722"/>
                  <a:pt x="648" y="714"/>
                </a:cubicBezTo>
                <a:cubicBezTo>
                  <a:pt x="628" y="684"/>
                  <a:pt x="599" y="697"/>
                  <a:pt x="570" y="678"/>
                </a:cubicBezTo>
                <a:cubicBezTo>
                  <a:pt x="568" y="672"/>
                  <a:pt x="569" y="664"/>
                  <a:pt x="564" y="660"/>
                </a:cubicBezTo>
                <a:cubicBezTo>
                  <a:pt x="554" y="653"/>
                  <a:pt x="528" y="648"/>
                  <a:pt x="528" y="648"/>
                </a:cubicBezTo>
                <a:cubicBezTo>
                  <a:pt x="500" y="605"/>
                  <a:pt x="447" y="609"/>
                  <a:pt x="402" y="594"/>
                </a:cubicBezTo>
                <a:cubicBezTo>
                  <a:pt x="342" y="574"/>
                  <a:pt x="435" y="605"/>
                  <a:pt x="360" y="582"/>
                </a:cubicBezTo>
                <a:cubicBezTo>
                  <a:pt x="348" y="578"/>
                  <a:pt x="324" y="570"/>
                  <a:pt x="324" y="570"/>
                </a:cubicBezTo>
                <a:cubicBezTo>
                  <a:pt x="287" y="514"/>
                  <a:pt x="290" y="529"/>
                  <a:pt x="210" y="522"/>
                </a:cubicBezTo>
                <a:cubicBezTo>
                  <a:pt x="155" y="504"/>
                  <a:pt x="155" y="521"/>
                  <a:pt x="102" y="528"/>
                </a:cubicBezTo>
                <a:cubicBezTo>
                  <a:pt x="78" y="531"/>
                  <a:pt x="54" y="532"/>
                  <a:pt x="30" y="534"/>
                </a:cubicBezTo>
                <a:cubicBezTo>
                  <a:pt x="7" y="542"/>
                  <a:pt x="16" y="544"/>
                  <a:pt x="0" y="528"/>
                </a:cubicBezTo>
                <a:close/>
              </a:path>
            </a:pathLst>
          </a:custGeom>
          <a:solidFill>
            <a:srgbClr val="78FB3D"/>
          </a:solidFill>
          <a:ln w="9525">
            <a:solidFill>
              <a:srgbClr val="78FB3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20"/>
          <p:cNvSpPr>
            <a:spLocks/>
          </p:cNvSpPr>
          <p:nvPr/>
        </p:nvSpPr>
        <p:spPr bwMode="auto">
          <a:xfrm>
            <a:off x="2027238" y="4991100"/>
            <a:ext cx="1031875" cy="728663"/>
          </a:xfrm>
          <a:custGeom>
            <a:avLst/>
            <a:gdLst>
              <a:gd name="T0" fmla="*/ 0 w 813"/>
              <a:gd name="T1" fmla="*/ 53317 h 615"/>
              <a:gd name="T2" fmla="*/ 129460 w 813"/>
              <a:gd name="T3" fmla="*/ 24881 h 615"/>
              <a:gd name="T4" fmla="*/ 281767 w 813"/>
              <a:gd name="T5" fmla="*/ 3554 h 615"/>
              <a:gd name="T6" fmla="*/ 434073 w 813"/>
              <a:gd name="T7" fmla="*/ 24881 h 615"/>
              <a:gd name="T8" fmla="*/ 639686 w 813"/>
              <a:gd name="T9" fmla="*/ 117297 h 615"/>
              <a:gd name="T10" fmla="*/ 769147 w 813"/>
              <a:gd name="T11" fmla="*/ 159950 h 615"/>
              <a:gd name="T12" fmla="*/ 936684 w 813"/>
              <a:gd name="T13" fmla="*/ 273693 h 615"/>
              <a:gd name="T14" fmla="*/ 1012837 w 813"/>
              <a:gd name="T15" fmla="*/ 337673 h 615"/>
              <a:gd name="T16" fmla="*/ 997606 w 813"/>
              <a:gd name="T17" fmla="*/ 373218 h 615"/>
              <a:gd name="T18" fmla="*/ 989991 w 813"/>
              <a:gd name="T19" fmla="*/ 430089 h 615"/>
              <a:gd name="T20" fmla="*/ 951914 w 813"/>
              <a:gd name="T21" fmla="*/ 437198 h 615"/>
              <a:gd name="T22" fmla="*/ 906222 w 813"/>
              <a:gd name="T23" fmla="*/ 451416 h 615"/>
              <a:gd name="T24" fmla="*/ 807223 w 813"/>
              <a:gd name="T25" fmla="*/ 494069 h 615"/>
              <a:gd name="T26" fmla="*/ 776762 w 813"/>
              <a:gd name="T27" fmla="*/ 579376 h 615"/>
              <a:gd name="T28" fmla="*/ 708224 w 813"/>
              <a:gd name="T29" fmla="*/ 600703 h 615"/>
              <a:gd name="T30" fmla="*/ 685378 w 813"/>
              <a:gd name="T31" fmla="*/ 607812 h 615"/>
              <a:gd name="T32" fmla="*/ 677763 w 813"/>
              <a:gd name="T33" fmla="*/ 629138 h 615"/>
              <a:gd name="T34" fmla="*/ 662532 w 813"/>
              <a:gd name="T35" fmla="*/ 650465 h 615"/>
              <a:gd name="T36" fmla="*/ 647302 w 813"/>
              <a:gd name="T37" fmla="*/ 700227 h 615"/>
              <a:gd name="T38" fmla="*/ 601610 w 813"/>
              <a:gd name="T39" fmla="*/ 728663 h 615"/>
              <a:gd name="T40" fmla="*/ 517841 w 813"/>
              <a:gd name="T41" fmla="*/ 671792 h 615"/>
              <a:gd name="T42" fmla="*/ 449304 w 813"/>
              <a:gd name="T43" fmla="*/ 543831 h 615"/>
              <a:gd name="T44" fmla="*/ 434073 w 813"/>
              <a:gd name="T45" fmla="*/ 522505 h 615"/>
              <a:gd name="T46" fmla="*/ 411227 w 813"/>
              <a:gd name="T47" fmla="*/ 508287 h 615"/>
              <a:gd name="T48" fmla="*/ 335074 w 813"/>
              <a:gd name="T49" fmla="*/ 430089 h 615"/>
              <a:gd name="T50" fmla="*/ 266536 w 813"/>
              <a:gd name="T51" fmla="*/ 330564 h 615"/>
              <a:gd name="T52" fmla="*/ 175152 w 813"/>
              <a:gd name="T53" fmla="*/ 209713 h 615"/>
              <a:gd name="T54" fmla="*/ 152306 w 813"/>
              <a:gd name="T55" fmla="*/ 167059 h 615"/>
              <a:gd name="T56" fmla="*/ 106614 w 813"/>
              <a:gd name="T57" fmla="*/ 152842 h 615"/>
              <a:gd name="T58" fmla="*/ 60923 w 813"/>
              <a:gd name="T59" fmla="*/ 103079 h 615"/>
              <a:gd name="T60" fmla="*/ 0 w 813"/>
              <a:gd name="T61" fmla="*/ 53317 h 6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13" h="615">
                <a:moveTo>
                  <a:pt x="0" y="45"/>
                </a:moveTo>
                <a:cubicBezTo>
                  <a:pt x="53" y="27"/>
                  <a:pt x="23" y="28"/>
                  <a:pt x="102" y="21"/>
                </a:cubicBezTo>
                <a:cubicBezTo>
                  <a:pt x="140" y="8"/>
                  <a:pt x="182" y="7"/>
                  <a:pt x="222" y="3"/>
                </a:cubicBezTo>
                <a:cubicBezTo>
                  <a:pt x="319" y="10"/>
                  <a:pt x="279" y="0"/>
                  <a:pt x="342" y="21"/>
                </a:cubicBezTo>
                <a:cubicBezTo>
                  <a:pt x="404" y="42"/>
                  <a:pt x="432" y="87"/>
                  <a:pt x="504" y="99"/>
                </a:cubicBezTo>
                <a:cubicBezTo>
                  <a:pt x="543" y="118"/>
                  <a:pt x="561" y="129"/>
                  <a:pt x="606" y="135"/>
                </a:cubicBezTo>
                <a:cubicBezTo>
                  <a:pt x="650" y="168"/>
                  <a:pt x="693" y="201"/>
                  <a:pt x="738" y="231"/>
                </a:cubicBezTo>
                <a:cubicBezTo>
                  <a:pt x="760" y="246"/>
                  <a:pt x="776" y="269"/>
                  <a:pt x="798" y="285"/>
                </a:cubicBezTo>
                <a:cubicBezTo>
                  <a:pt x="813" y="330"/>
                  <a:pt x="802" y="276"/>
                  <a:pt x="786" y="315"/>
                </a:cubicBezTo>
                <a:cubicBezTo>
                  <a:pt x="780" y="330"/>
                  <a:pt x="789" y="350"/>
                  <a:pt x="780" y="363"/>
                </a:cubicBezTo>
                <a:cubicBezTo>
                  <a:pt x="774" y="371"/>
                  <a:pt x="760" y="366"/>
                  <a:pt x="750" y="369"/>
                </a:cubicBezTo>
                <a:cubicBezTo>
                  <a:pt x="738" y="372"/>
                  <a:pt x="714" y="381"/>
                  <a:pt x="714" y="381"/>
                </a:cubicBezTo>
                <a:cubicBezTo>
                  <a:pt x="703" y="414"/>
                  <a:pt x="666" y="412"/>
                  <a:pt x="636" y="417"/>
                </a:cubicBezTo>
                <a:cubicBezTo>
                  <a:pt x="628" y="441"/>
                  <a:pt x="620" y="465"/>
                  <a:pt x="612" y="489"/>
                </a:cubicBezTo>
                <a:cubicBezTo>
                  <a:pt x="606" y="507"/>
                  <a:pt x="576" y="501"/>
                  <a:pt x="558" y="507"/>
                </a:cubicBezTo>
                <a:cubicBezTo>
                  <a:pt x="552" y="509"/>
                  <a:pt x="540" y="513"/>
                  <a:pt x="540" y="513"/>
                </a:cubicBezTo>
                <a:cubicBezTo>
                  <a:pt x="538" y="519"/>
                  <a:pt x="537" y="525"/>
                  <a:pt x="534" y="531"/>
                </a:cubicBezTo>
                <a:cubicBezTo>
                  <a:pt x="531" y="537"/>
                  <a:pt x="525" y="542"/>
                  <a:pt x="522" y="549"/>
                </a:cubicBezTo>
                <a:cubicBezTo>
                  <a:pt x="522" y="549"/>
                  <a:pt x="513" y="588"/>
                  <a:pt x="510" y="591"/>
                </a:cubicBezTo>
                <a:cubicBezTo>
                  <a:pt x="500" y="601"/>
                  <a:pt x="474" y="615"/>
                  <a:pt x="474" y="615"/>
                </a:cubicBezTo>
                <a:cubicBezTo>
                  <a:pt x="443" y="605"/>
                  <a:pt x="423" y="600"/>
                  <a:pt x="408" y="567"/>
                </a:cubicBezTo>
                <a:cubicBezTo>
                  <a:pt x="392" y="531"/>
                  <a:pt x="394" y="472"/>
                  <a:pt x="354" y="459"/>
                </a:cubicBezTo>
                <a:cubicBezTo>
                  <a:pt x="350" y="453"/>
                  <a:pt x="347" y="446"/>
                  <a:pt x="342" y="441"/>
                </a:cubicBezTo>
                <a:cubicBezTo>
                  <a:pt x="337" y="436"/>
                  <a:pt x="329" y="434"/>
                  <a:pt x="324" y="429"/>
                </a:cubicBezTo>
                <a:cubicBezTo>
                  <a:pt x="299" y="401"/>
                  <a:pt x="296" y="384"/>
                  <a:pt x="264" y="363"/>
                </a:cubicBezTo>
                <a:cubicBezTo>
                  <a:pt x="254" y="333"/>
                  <a:pt x="232" y="301"/>
                  <a:pt x="210" y="279"/>
                </a:cubicBezTo>
                <a:cubicBezTo>
                  <a:pt x="198" y="242"/>
                  <a:pt x="171" y="199"/>
                  <a:pt x="138" y="177"/>
                </a:cubicBezTo>
                <a:cubicBezTo>
                  <a:pt x="135" y="167"/>
                  <a:pt x="130" y="147"/>
                  <a:pt x="120" y="141"/>
                </a:cubicBezTo>
                <a:cubicBezTo>
                  <a:pt x="109" y="134"/>
                  <a:pt x="84" y="129"/>
                  <a:pt x="84" y="129"/>
                </a:cubicBezTo>
                <a:cubicBezTo>
                  <a:pt x="76" y="105"/>
                  <a:pt x="72" y="95"/>
                  <a:pt x="48" y="87"/>
                </a:cubicBezTo>
                <a:cubicBezTo>
                  <a:pt x="22" y="61"/>
                  <a:pt x="36" y="54"/>
                  <a:pt x="0" y="45"/>
                </a:cubicBezTo>
                <a:close/>
              </a:path>
            </a:pathLst>
          </a:custGeom>
          <a:solidFill>
            <a:srgbClr val="55FB0B"/>
          </a:solidFill>
          <a:ln w="9525">
            <a:solidFill>
              <a:srgbClr val="4CEB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>
            <a:off x="1728788" y="5037138"/>
            <a:ext cx="935037" cy="1027112"/>
          </a:xfrm>
          <a:custGeom>
            <a:avLst/>
            <a:gdLst>
              <a:gd name="T0" fmla="*/ 304490 w 737"/>
              <a:gd name="T1" fmla="*/ 7084 h 870"/>
              <a:gd name="T2" fmla="*/ 380612 w 737"/>
              <a:gd name="T3" fmla="*/ 63752 h 870"/>
              <a:gd name="T4" fmla="*/ 517632 w 737"/>
              <a:gd name="T5" fmla="*/ 170005 h 870"/>
              <a:gd name="T6" fmla="*/ 570918 w 737"/>
              <a:gd name="T7" fmla="*/ 255007 h 870"/>
              <a:gd name="T8" fmla="*/ 761224 w 737"/>
              <a:gd name="T9" fmla="*/ 467513 h 870"/>
              <a:gd name="T10" fmla="*/ 799285 w 737"/>
              <a:gd name="T11" fmla="*/ 545432 h 870"/>
              <a:gd name="T12" fmla="*/ 806898 w 737"/>
              <a:gd name="T13" fmla="*/ 587933 h 870"/>
              <a:gd name="T14" fmla="*/ 898244 w 737"/>
              <a:gd name="T15" fmla="*/ 651685 h 870"/>
              <a:gd name="T16" fmla="*/ 890632 w 737"/>
              <a:gd name="T17" fmla="*/ 729604 h 870"/>
              <a:gd name="T18" fmla="*/ 860183 w 737"/>
              <a:gd name="T19" fmla="*/ 765021 h 870"/>
              <a:gd name="T20" fmla="*/ 837347 w 737"/>
              <a:gd name="T21" fmla="*/ 807523 h 870"/>
              <a:gd name="T22" fmla="*/ 791673 w 737"/>
              <a:gd name="T23" fmla="*/ 956277 h 870"/>
              <a:gd name="T24" fmla="*/ 738387 w 737"/>
              <a:gd name="T25" fmla="*/ 970444 h 870"/>
              <a:gd name="T26" fmla="*/ 723163 w 737"/>
              <a:gd name="T27" fmla="*/ 949193 h 870"/>
              <a:gd name="T28" fmla="*/ 700326 w 737"/>
              <a:gd name="T29" fmla="*/ 991694 h 870"/>
              <a:gd name="T30" fmla="*/ 631816 w 737"/>
              <a:gd name="T31" fmla="*/ 1027112 h 870"/>
              <a:gd name="T32" fmla="*/ 532857 w 737"/>
              <a:gd name="T33" fmla="*/ 1005861 h 870"/>
              <a:gd name="T34" fmla="*/ 418673 w 737"/>
              <a:gd name="T35" fmla="*/ 963360 h 870"/>
              <a:gd name="T36" fmla="*/ 30449 w 737"/>
              <a:gd name="T37" fmla="*/ 949193 h 870"/>
              <a:gd name="T38" fmla="*/ 45673 w 737"/>
              <a:gd name="T39" fmla="*/ 899608 h 870"/>
              <a:gd name="T40" fmla="*/ 83735 w 737"/>
              <a:gd name="T41" fmla="*/ 807523 h 870"/>
              <a:gd name="T42" fmla="*/ 98959 w 737"/>
              <a:gd name="T43" fmla="*/ 765021 h 870"/>
              <a:gd name="T44" fmla="*/ 106571 w 737"/>
              <a:gd name="T45" fmla="*/ 743771 h 870"/>
              <a:gd name="T46" fmla="*/ 129408 w 737"/>
              <a:gd name="T47" fmla="*/ 566682 h 870"/>
              <a:gd name="T48" fmla="*/ 137020 w 737"/>
              <a:gd name="T49" fmla="*/ 198339 h 870"/>
              <a:gd name="T50" fmla="*/ 144633 w 737"/>
              <a:gd name="T51" fmla="*/ 35418 h 870"/>
              <a:gd name="T52" fmla="*/ 220755 w 737"/>
              <a:gd name="T53" fmla="*/ 21251 h 870"/>
              <a:gd name="T54" fmla="*/ 266428 w 737"/>
              <a:gd name="T55" fmla="*/ 0 h 870"/>
              <a:gd name="T56" fmla="*/ 304490 w 737"/>
              <a:gd name="T57" fmla="*/ 7084 h 87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37" h="870">
                <a:moveTo>
                  <a:pt x="240" y="6"/>
                </a:moveTo>
                <a:cubicBezTo>
                  <a:pt x="283" y="20"/>
                  <a:pt x="269" y="33"/>
                  <a:pt x="300" y="54"/>
                </a:cubicBezTo>
                <a:cubicBezTo>
                  <a:pt x="321" y="86"/>
                  <a:pt x="375" y="122"/>
                  <a:pt x="408" y="144"/>
                </a:cubicBezTo>
                <a:cubicBezTo>
                  <a:pt x="423" y="173"/>
                  <a:pt x="423" y="198"/>
                  <a:pt x="450" y="216"/>
                </a:cubicBezTo>
                <a:cubicBezTo>
                  <a:pt x="475" y="291"/>
                  <a:pt x="520" y="369"/>
                  <a:pt x="600" y="396"/>
                </a:cubicBezTo>
                <a:cubicBezTo>
                  <a:pt x="618" y="423"/>
                  <a:pt x="618" y="420"/>
                  <a:pt x="630" y="462"/>
                </a:cubicBezTo>
                <a:cubicBezTo>
                  <a:pt x="633" y="474"/>
                  <a:pt x="630" y="487"/>
                  <a:pt x="636" y="498"/>
                </a:cubicBezTo>
                <a:cubicBezTo>
                  <a:pt x="658" y="535"/>
                  <a:pt x="678" y="532"/>
                  <a:pt x="708" y="552"/>
                </a:cubicBezTo>
                <a:cubicBezTo>
                  <a:pt x="729" y="583"/>
                  <a:pt x="737" y="595"/>
                  <a:pt x="702" y="618"/>
                </a:cubicBezTo>
                <a:cubicBezTo>
                  <a:pt x="687" y="663"/>
                  <a:pt x="709" y="609"/>
                  <a:pt x="678" y="648"/>
                </a:cubicBezTo>
                <a:cubicBezTo>
                  <a:pt x="670" y="658"/>
                  <a:pt x="666" y="672"/>
                  <a:pt x="660" y="684"/>
                </a:cubicBezTo>
                <a:cubicBezTo>
                  <a:pt x="643" y="717"/>
                  <a:pt x="636" y="773"/>
                  <a:pt x="624" y="810"/>
                </a:cubicBezTo>
                <a:cubicBezTo>
                  <a:pt x="623" y="812"/>
                  <a:pt x="592" y="819"/>
                  <a:pt x="582" y="822"/>
                </a:cubicBezTo>
                <a:cubicBezTo>
                  <a:pt x="578" y="816"/>
                  <a:pt x="577" y="804"/>
                  <a:pt x="570" y="804"/>
                </a:cubicBezTo>
                <a:cubicBezTo>
                  <a:pt x="559" y="804"/>
                  <a:pt x="556" y="836"/>
                  <a:pt x="552" y="840"/>
                </a:cubicBezTo>
                <a:cubicBezTo>
                  <a:pt x="531" y="861"/>
                  <a:pt x="521" y="862"/>
                  <a:pt x="498" y="870"/>
                </a:cubicBezTo>
                <a:cubicBezTo>
                  <a:pt x="475" y="835"/>
                  <a:pt x="458" y="839"/>
                  <a:pt x="420" y="852"/>
                </a:cubicBezTo>
                <a:cubicBezTo>
                  <a:pt x="390" y="837"/>
                  <a:pt x="358" y="835"/>
                  <a:pt x="330" y="816"/>
                </a:cubicBezTo>
                <a:cubicBezTo>
                  <a:pt x="226" y="824"/>
                  <a:pt x="128" y="809"/>
                  <a:pt x="24" y="804"/>
                </a:cubicBezTo>
                <a:cubicBezTo>
                  <a:pt x="9" y="760"/>
                  <a:pt x="0" y="771"/>
                  <a:pt x="36" y="762"/>
                </a:cubicBezTo>
                <a:cubicBezTo>
                  <a:pt x="43" y="734"/>
                  <a:pt x="57" y="712"/>
                  <a:pt x="66" y="684"/>
                </a:cubicBezTo>
                <a:cubicBezTo>
                  <a:pt x="70" y="672"/>
                  <a:pt x="74" y="660"/>
                  <a:pt x="78" y="648"/>
                </a:cubicBezTo>
                <a:cubicBezTo>
                  <a:pt x="80" y="642"/>
                  <a:pt x="84" y="630"/>
                  <a:pt x="84" y="630"/>
                </a:cubicBezTo>
                <a:cubicBezTo>
                  <a:pt x="97" y="504"/>
                  <a:pt x="90" y="554"/>
                  <a:pt x="102" y="480"/>
                </a:cubicBezTo>
                <a:cubicBezTo>
                  <a:pt x="98" y="377"/>
                  <a:pt x="88" y="270"/>
                  <a:pt x="108" y="168"/>
                </a:cubicBezTo>
                <a:cubicBezTo>
                  <a:pt x="110" y="122"/>
                  <a:pt x="95" y="72"/>
                  <a:pt x="114" y="30"/>
                </a:cubicBezTo>
                <a:cubicBezTo>
                  <a:pt x="122" y="11"/>
                  <a:pt x="155" y="24"/>
                  <a:pt x="174" y="18"/>
                </a:cubicBezTo>
                <a:cubicBezTo>
                  <a:pt x="199" y="10"/>
                  <a:pt x="187" y="16"/>
                  <a:pt x="210" y="0"/>
                </a:cubicBezTo>
                <a:cubicBezTo>
                  <a:pt x="236" y="6"/>
                  <a:pt x="226" y="6"/>
                  <a:pt x="240" y="6"/>
                </a:cubicBezTo>
                <a:close/>
              </a:path>
            </a:pathLst>
          </a:custGeom>
          <a:solidFill>
            <a:srgbClr val="48E004"/>
          </a:solidFill>
          <a:ln w="9525">
            <a:solidFill>
              <a:srgbClr val="48E00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22"/>
          <p:cNvSpPr>
            <a:spLocks/>
          </p:cNvSpPr>
          <p:nvPr/>
        </p:nvSpPr>
        <p:spPr bwMode="auto">
          <a:xfrm>
            <a:off x="3008313" y="3363913"/>
            <a:ext cx="860425" cy="569912"/>
          </a:xfrm>
          <a:custGeom>
            <a:avLst/>
            <a:gdLst>
              <a:gd name="T0" fmla="*/ 0 w 678"/>
              <a:gd name="T1" fmla="*/ 404377 h 482"/>
              <a:gd name="T2" fmla="*/ 45686 w 678"/>
              <a:gd name="T3" fmla="*/ 376000 h 482"/>
              <a:gd name="T4" fmla="*/ 53301 w 678"/>
              <a:gd name="T5" fmla="*/ 354717 h 482"/>
              <a:gd name="T6" fmla="*/ 91373 w 678"/>
              <a:gd name="T7" fmla="*/ 319245 h 482"/>
              <a:gd name="T8" fmla="*/ 190360 w 678"/>
              <a:gd name="T9" fmla="*/ 127698 h 482"/>
              <a:gd name="T10" fmla="*/ 205588 w 678"/>
              <a:gd name="T11" fmla="*/ 42566 h 482"/>
              <a:gd name="T12" fmla="*/ 228431 w 678"/>
              <a:gd name="T13" fmla="*/ 0 h 482"/>
              <a:gd name="T14" fmla="*/ 434020 w 678"/>
              <a:gd name="T15" fmla="*/ 7094 h 482"/>
              <a:gd name="T16" fmla="*/ 517778 w 678"/>
              <a:gd name="T17" fmla="*/ 28377 h 482"/>
              <a:gd name="T18" fmla="*/ 723366 w 678"/>
              <a:gd name="T19" fmla="*/ 56755 h 482"/>
              <a:gd name="T20" fmla="*/ 860425 w 678"/>
              <a:gd name="T21" fmla="*/ 127698 h 482"/>
              <a:gd name="T22" fmla="*/ 769052 w 678"/>
              <a:gd name="T23" fmla="*/ 297962 h 482"/>
              <a:gd name="T24" fmla="*/ 738595 w 678"/>
              <a:gd name="T25" fmla="*/ 361811 h 482"/>
              <a:gd name="T26" fmla="*/ 723366 w 678"/>
              <a:gd name="T27" fmla="*/ 404377 h 482"/>
              <a:gd name="T28" fmla="*/ 662451 w 678"/>
              <a:gd name="T29" fmla="*/ 517887 h 482"/>
              <a:gd name="T30" fmla="*/ 616765 w 678"/>
              <a:gd name="T31" fmla="*/ 532076 h 482"/>
              <a:gd name="T32" fmla="*/ 593922 w 678"/>
              <a:gd name="T33" fmla="*/ 539170 h 482"/>
              <a:gd name="T34" fmla="*/ 510163 w 678"/>
              <a:gd name="T35" fmla="*/ 517887 h 482"/>
              <a:gd name="T36" fmla="*/ 464477 w 678"/>
              <a:gd name="T37" fmla="*/ 496604 h 482"/>
              <a:gd name="T38" fmla="*/ 342647 w 678"/>
              <a:gd name="T39" fmla="*/ 482415 h 482"/>
              <a:gd name="T40" fmla="*/ 236046 w 678"/>
              <a:gd name="T41" fmla="*/ 454038 h 482"/>
              <a:gd name="T42" fmla="*/ 190360 w 678"/>
              <a:gd name="T43" fmla="*/ 439849 h 482"/>
              <a:gd name="T44" fmla="*/ 167516 w 678"/>
              <a:gd name="T45" fmla="*/ 425660 h 482"/>
              <a:gd name="T46" fmla="*/ 76144 w 678"/>
              <a:gd name="T47" fmla="*/ 418566 h 482"/>
              <a:gd name="T48" fmla="*/ 0 w 678"/>
              <a:gd name="T49" fmla="*/ 404377 h 48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78" h="482">
                <a:moveTo>
                  <a:pt x="0" y="342"/>
                </a:moveTo>
                <a:cubicBezTo>
                  <a:pt x="12" y="334"/>
                  <a:pt x="24" y="326"/>
                  <a:pt x="36" y="318"/>
                </a:cubicBezTo>
                <a:cubicBezTo>
                  <a:pt x="41" y="314"/>
                  <a:pt x="39" y="306"/>
                  <a:pt x="42" y="300"/>
                </a:cubicBezTo>
                <a:cubicBezTo>
                  <a:pt x="52" y="280"/>
                  <a:pt x="54" y="282"/>
                  <a:pt x="72" y="270"/>
                </a:cubicBezTo>
                <a:cubicBezTo>
                  <a:pt x="107" y="218"/>
                  <a:pt x="130" y="167"/>
                  <a:pt x="150" y="108"/>
                </a:cubicBezTo>
                <a:cubicBezTo>
                  <a:pt x="165" y="63"/>
                  <a:pt x="146" y="90"/>
                  <a:pt x="162" y="36"/>
                </a:cubicBezTo>
                <a:cubicBezTo>
                  <a:pt x="166" y="23"/>
                  <a:pt x="176" y="13"/>
                  <a:pt x="180" y="0"/>
                </a:cubicBezTo>
                <a:cubicBezTo>
                  <a:pt x="234" y="2"/>
                  <a:pt x="288" y="2"/>
                  <a:pt x="342" y="6"/>
                </a:cubicBezTo>
                <a:cubicBezTo>
                  <a:pt x="365" y="8"/>
                  <a:pt x="385" y="21"/>
                  <a:pt x="408" y="24"/>
                </a:cubicBezTo>
                <a:cubicBezTo>
                  <a:pt x="462" y="30"/>
                  <a:pt x="516" y="39"/>
                  <a:pt x="570" y="48"/>
                </a:cubicBezTo>
                <a:cubicBezTo>
                  <a:pt x="604" y="71"/>
                  <a:pt x="644" y="85"/>
                  <a:pt x="678" y="108"/>
                </a:cubicBezTo>
                <a:cubicBezTo>
                  <a:pt x="666" y="156"/>
                  <a:pt x="650" y="223"/>
                  <a:pt x="606" y="252"/>
                </a:cubicBezTo>
                <a:cubicBezTo>
                  <a:pt x="587" y="281"/>
                  <a:pt x="596" y="263"/>
                  <a:pt x="582" y="306"/>
                </a:cubicBezTo>
                <a:cubicBezTo>
                  <a:pt x="578" y="318"/>
                  <a:pt x="570" y="342"/>
                  <a:pt x="570" y="342"/>
                </a:cubicBezTo>
                <a:cubicBezTo>
                  <a:pt x="566" y="410"/>
                  <a:pt x="588" y="482"/>
                  <a:pt x="522" y="438"/>
                </a:cubicBezTo>
                <a:cubicBezTo>
                  <a:pt x="510" y="442"/>
                  <a:pt x="498" y="446"/>
                  <a:pt x="486" y="450"/>
                </a:cubicBezTo>
                <a:cubicBezTo>
                  <a:pt x="480" y="452"/>
                  <a:pt x="468" y="456"/>
                  <a:pt x="468" y="456"/>
                </a:cubicBezTo>
                <a:cubicBezTo>
                  <a:pt x="424" y="426"/>
                  <a:pt x="446" y="429"/>
                  <a:pt x="402" y="438"/>
                </a:cubicBezTo>
                <a:cubicBezTo>
                  <a:pt x="389" y="434"/>
                  <a:pt x="379" y="424"/>
                  <a:pt x="366" y="420"/>
                </a:cubicBezTo>
                <a:cubicBezTo>
                  <a:pt x="356" y="417"/>
                  <a:pt x="274" y="408"/>
                  <a:pt x="270" y="408"/>
                </a:cubicBezTo>
                <a:cubicBezTo>
                  <a:pt x="242" y="399"/>
                  <a:pt x="214" y="393"/>
                  <a:pt x="186" y="384"/>
                </a:cubicBezTo>
                <a:cubicBezTo>
                  <a:pt x="174" y="380"/>
                  <a:pt x="161" y="379"/>
                  <a:pt x="150" y="372"/>
                </a:cubicBezTo>
                <a:cubicBezTo>
                  <a:pt x="144" y="368"/>
                  <a:pt x="139" y="361"/>
                  <a:pt x="132" y="360"/>
                </a:cubicBezTo>
                <a:cubicBezTo>
                  <a:pt x="108" y="355"/>
                  <a:pt x="84" y="356"/>
                  <a:pt x="60" y="354"/>
                </a:cubicBezTo>
                <a:cubicBezTo>
                  <a:pt x="40" y="350"/>
                  <a:pt x="0" y="342"/>
                  <a:pt x="0" y="342"/>
                </a:cubicBezTo>
                <a:close/>
              </a:path>
            </a:pathLst>
          </a:custGeom>
          <a:solidFill>
            <a:srgbClr val="FCB488"/>
          </a:solidFill>
          <a:ln w="9525">
            <a:solidFill>
              <a:srgbClr val="FCB48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4059238" y="3155950"/>
            <a:ext cx="504825" cy="411163"/>
            <a:chOff x="4667" y="1847"/>
            <a:chExt cx="325" cy="247"/>
          </a:xfrm>
        </p:grpSpPr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4667" y="1847"/>
              <a:ext cx="273" cy="220"/>
            </a:xfrm>
            <a:custGeom>
              <a:avLst/>
              <a:gdLst>
                <a:gd name="T0" fmla="*/ 2 w 321"/>
                <a:gd name="T1" fmla="*/ 204 h 310"/>
                <a:gd name="T2" fmla="*/ 2 w 321"/>
                <a:gd name="T3" fmla="*/ 119 h 310"/>
                <a:gd name="T4" fmla="*/ 7 w 321"/>
                <a:gd name="T5" fmla="*/ 72 h 310"/>
                <a:gd name="T6" fmla="*/ 119 w 321"/>
                <a:gd name="T7" fmla="*/ 17 h 310"/>
                <a:gd name="T8" fmla="*/ 231 w 321"/>
                <a:gd name="T9" fmla="*/ 0 h 310"/>
                <a:gd name="T10" fmla="*/ 257 w 321"/>
                <a:gd name="T11" fmla="*/ 38 h 310"/>
                <a:gd name="T12" fmla="*/ 267 w 321"/>
                <a:gd name="T13" fmla="*/ 64 h 310"/>
                <a:gd name="T14" fmla="*/ 272 w 321"/>
                <a:gd name="T15" fmla="*/ 77 h 310"/>
                <a:gd name="T16" fmla="*/ 267 w 321"/>
                <a:gd name="T17" fmla="*/ 115 h 310"/>
                <a:gd name="T18" fmla="*/ 252 w 321"/>
                <a:gd name="T19" fmla="*/ 119 h 310"/>
                <a:gd name="T20" fmla="*/ 247 w 321"/>
                <a:gd name="T21" fmla="*/ 132 h 310"/>
                <a:gd name="T22" fmla="*/ 180 w 321"/>
                <a:gd name="T23" fmla="*/ 145 h 310"/>
                <a:gd name="T24" fmla="*/ 129 w 321"/>
                <a:gd name="T25" fmla="*/ 166 h 310"/>
                <a:gd name="T26" fmla="*/ 68 w 321"/>
                <a:gd name="T27" fmla="*/ 187 h 310"/>
                <a:gd name="T28" fmla="*/ 37 w 321"/>
                <a:gd name="T29" fmla="*/ 217 h 310"/>
                <a:gd name="T30" fmla="*/ 17 w 321"/>
                <a:gd name="T31" fmla="*/ 213 h 310"/>
                <a:gd name="T32" fmla="*/ 2 w 321"/>
                <a:gd name="T33" fmla="*/ 204 h 3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1" h="310">
                  <a:moveTo>
                    <a:pt x="2" y="288"/>
                  </a:moveTo>
                  <a:cubicBezTo>
                    <a:pt x="16" y="193"/>
                    <a:pt x="2" y="310"/>
                    <a:pt x="2" y="168"/>
                  </a:cubicBezTo>
                  <a:cubicBezTo>
                    <a:pt x="2" y="146"/>
                    <a:pt x="4" y="124"/>
                    <a:pt x="8" y="102"/>
                  </a:cubicBezTo>
                  <a:cubicBezTo>
                    <a:pt x="22" y="23"/>
                    <a:pt x="64" y="30"/>
                    <a:pt x="140" y="24"/>
                  </a:cubicBezTo>
                  <a:cubicBezTo>
                    <a:pt x="184" y="15"/>
                    <a:pt x="227" y="6"/>
                    <a:pt x="272" y="0"/>
                  </a:cubicBezTo>
                  <a:cubicBezTo>
                    <a:pt x="306" y="11"/>
                    <a:pt x="288" y="0"/>
                    <a:pt x="302" y="54"/>
                  </a:cubicBezTo>
                  <a:cubicBezTo>
                    <a:pt x="305" y="66"/>
                    <a:pt x="310" y="78"/>
                    <a:pt x="314" y="90"/>
                  </a:cubicBezTo>
                  <a:cubicBezTo>
                    <a:pt x="316" y="96"/>
                    <a:pt x="320" y="108"/>
                    <a:pt x="320" y="108"/>
                  </a:cubicBezTo>
                  <a:cubicBezTo>
                    <a:pt x="318" y="126"/>
                    <a:pt x="321" y="145"/>
                    <a:pt x="314" y="162"/>
                  </a:cubicBezTo>
                  <a:cubicBezTo>
                    <a:pt x="312" y="168"/>
                    <a:pt x="300" y="164"/>
                    <a:pt x="296" y="168"/>
                  </a:cubicBezTo>
                  <a:cubicBezTo>
                    <a:pt x="292" y="172"/>
                    <a:pt x="294" y="182"/>
                    <a:pt x="290" y="186"/>
                  </a:cubicBezTo>
                  <a:cubicBezTo>
                    <a:pt x="271" y="205"/>
                    <a:pt x="238" y="199"/>
                    <a:pt x="212" y="204"/>
                  </a:cubicBezTo>
                  <a:cubicBezTo>
                    <a:pt x="192" y="214"/>
                    <a:pt x="172" y="225"/>
                    <a:pt x="152" y="234"/>
                  </a:cubicBezTo>
                  <a:cubicBezTo>
                    <a:pt x="125" y="246"/>
                    <a:pt x="104" y="248"/>
                    <a:pt x="80" y="264"/>
                  </a:cubicBezTo>
                  <a:cubicBezTo>
                    <a:pt x="72" y="288"/>
                    <a:pt x="68" y="298"/>
                    <a:pt x="44" y="306"/>
                  </a:cubicBezTo>
                  <a:cubicBezTo>
                    <a:pt x="36" y="304"/>
                    <a:pt x="27" y="305"/>
                    <a:pt x="20" y="300"/>
                  </a:cubicBezTo>
                  <a:cubicBezTo>
                    <a:pt x="0" y="286"/>
                    <a:pt x="16" y="274"/>
                    <a:pt x="2" y="288"/>
                  </a:cubicBezTo>
                  <a:close/>
                </a:path>
              </a:pathLst>
            </a:custGeom>
            <a:solidFill>
              <a:srgbClr val="FDC21D"/>
            </a:solidFill>
            <a:ln w="9525">
              <a:solidFill>
                <a:srgbClr val="FDC21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4728" y="1974"/>
              <a:ext cx="264" cy="120"/>
            </a:xfrm>
            <a:custGeom>
              <a:avLst/>
              <a:gdLst>
                <a:gd name="T0" fmla="*/ 0 w 264"/>
                <a:gd name="T1" fmla="*/ 104 h 120"/>
                <a:gd name="T2" fmla="*/ 16 w 264"/>
                <a:gd name="T3" fmla="*/ 80 h 120"/>
                <a:gd name="T4" fmla="*/ 72 w 264"/>
                <a:gd name="T5" fmla="*/ 64 h 120"/>
                <a:gd name="T6" fmla="*/ 168 w 264"/>
                <a:gd name="T7" fmla="*/ 32 h 120"/>
                <a:gd name="T8" fmla="*/ 240 w 264"/>
                <a:gd name="T9" fmla="*/ 8 h 120"/>
                <a:gd name="T10" fmla="*/ 264 w 264"/>
                <a:gd name="T11" fmla="*/ 0 h 120"/>
                <a:gd name="T12" fmla="*/ 256 w 264"/>
                <a:gd name="T13" fmla="*/ 32 h 120"/>
                <a:gd name="T14" fmla="*/ 208 w 264"/>
                <a:gd name="T15" fmla="*/ 48 h 120"/>
                <a:gd name="T16" fmla="*/ 96 w 264"/>
                <a:gd name="T17" fmla="*/ 104 h 120"/>
                <a:gd name="T18" fmla="*/ 48 w 264"/>
                <a:gd name="T19" fmla="*/ 120 h 120"/>
                <a:gd name="T20" fmla="*/ 0 w 264"/>
                <a:gd name="T21" fmla="*/ 104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" h="120">
                  <a:moveTo>
                    <a:pt x="0" y="104"/>
                  </a:moveTo>
                  <a:cubicBezTo>
                    <a:pt x="5" y="96"/>
                    <a:pt x="8" y="86"/>
                    <a:pt x="16" y="80"/>
                  </a:cubicBezTo>
                  <a:cubicBezTo>
                    <a:pt x="21" y="76"/>
                    <a:pt x="70" y="65"/>
                    <a:pt x="72" y="64"/>
                  </a:cubicBezTo>
                  <a:cubicBezTo>
                    <a:pt x="104" y="54"/>
                    <a:pt x="136" y="43"/>
                    <a:pt x="168" y="32"/>
                  </a:cubicBezTo>
                  <a:cubicBezTo>
                    <a:pt x="192" y="24"/>
                    <a:pt x="216" y="16"/>
                    <a:pt x="240" y="8"/>
                  </a:cubicBezTo>
                  <a:cubicBezTo>
                    <a:pt x="248" y="5"/>
                    <a:pt x="264" y="0"/>
                    <a:pt x="264" y="0"/>
                  </a:cubicBezTo>
                  <a:cubicBezTo>
                    <a:pt x="261" y="11"/>
                    <a:pt x="264" y="25"/>
                    <a:pt x="256" y="32"/>
                  </a:cubicBezTo>
                  <a:cubicBezTo>
                    <a:pt x="243" y="43"/>
                    <a:pt x="208" y="48"/>
                    <a:pt x="208" y="48"/>
                  </a:cubicBezTo>
                  <a:cubicBezTo>
                    <a:pt x="183" y="86"/>
                    <a:pt x="138" y="90"/>
                    <a:pt x="96" y="104"/>
                  </a:cubicBezTo>
                  <a:cubicBezTo>
                    <a:pt x="80" y="109"/>
                    <a:pt x="48" y="120"/>
                    <a:pt x="48" y="120"/>
                  </a:cubicBezTo>
                  <a:cubicBezTo>
                    <a:pt x="10" y="111"/>
                    <a:pt x="26" y="117"/>
                    <a:pt x="0" y="104"/>
                  </a:cubicBezTo>
                  <a:close/>
                </a:path>
              </a:pathLst>
            </a:custGeom>
            <a:solidFill>
              <a:srgbClr val="FDC2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6"/>
          <p:cNvSpPr>
            <a:spLocks/>
          </p:cNvSpPr>
          <p:nvPr/>
        </p:nvSpPr>
        <p:spPr bwMode="auto">
          <a:xfrm>
            <a:off x="4383088" y="3130550"/>
            <a:ext cx="334962" cy="223838"/>
          </a:xfrm>
          <a:custGeom>
            <a:avLst/>
            <a:gdLst>
              <a:gd name="T0" fmla="*/ 0 w 264"/>
              <a:gd name="T1" fmla="*/ 40055 h 190"/>
              <a:gd name="T2" fmla="*/ 121804 w 264"/>
              <a:gd name="T3" fmla="*/ 25918 h 190"/>
              <a:gd name="T4" fmla="*/ 274060 w 264"/>
              <a:gd name="T5" fmla="*/ 25918 h 190"/>
              <a:gd name="T6" fmla="*/ 334962 w 264"/>
              <a:gd name="T7" fmla="*/ 153152 h 190"/>
              <a:gd name="T8" fmla="*/ 312124 w 264"/>
              <a:gd name="T9" fmla="*/ 160221 h 190"/>
              <a:gd name="T10" fmla="*/ 289285 w 264"/>
              <a:gd name="T11" fmla="*/ 153152 h 190"/>
              <a:gd name="T12" fmla="*/ 197932 w 264"/>
              <a:gd name="T13" fmla="*/ 216769 h 190"/>
              <a:gd name="T14" fmla="*/ 106579 w 264"/>
              <a:gd name="T15" fmla="*/ 223838 h 190"/>
              <a:gd name="T16" fmla="*/ 68515 w 264"/>
              <a:gd name="T17" fmla="*/ 181427 h 190"/>
              <a:gd name="T18" fmla="*/ 38064 w 264"/>
              <a:gd name="T19" fmla="*/ 110741 h 190"/>
              <a:gd name="T20" fmla="*/ 0 w 264"/>
              <a:gd name="T21" fmla="*/ 40055 h 1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4" h="190">
                <a:moveTo>
                  <a:pt x="0" y="34"/>
                </a:moveTo>
                <a:cubicBezTo>
                  <a:pt x="44" y="28"/>
                  <a:pt x="53" y="15"/>
                  <a:pt x="96" y="22"/>
                </a:cubicBezTo>
                <a:cubicBezTo>
                  <a:pt x="136" y="20"/>
                  <a:pt x="183" y="0"/>
                  <a:pt x="216" y="22"/>
                </a:cubicBezTo>
                <a:cubicBezTo>
                  <a:pt x="222" y="26"/>
                  <a:pt x="258" y="113"/>
                  <a:pt x="264" y="130"/>
                </a:cubicBezTo>
                <a:cubicBezTo>
                  <a:pt x="258" y="132"/>
                  <a:pt x="252" y="136"/>
                  <a:pt x="246" y="136"/>
                </a:cubicBezTo>
                <a:cubicBezTo>
                  <a:pt x="240" y="136"/>
                  <a:pt x="234" y="128"/>
                  <a:pt x="228" y="130"/>
                </a:cubicBezTo>
                <a:cubicBezTo>
                  <a:pt x="200" y="139"/>
                  <a:pt x="179" y="168"/>
                  <a:pt x="156" y="184"/>
                </a:cubicBezTo>
                <a:cubicBezTo>
                  <a:pt x="130" y="175"/>
                  <a:pt x="109" y="182"/>
                  <a:pt x="84" y="190"/>
                </a:cubicBezTo>
                <a:cubicBezTo>
                  <a:pt x="40" y="175"/>
                  <a:pt x="45" y="190"/>
                  <a:pt x="54" y="154"/>
                </a:cubicBezTo>
                <a:cubicBezTo>
                  <a:pt x="48" y="131"/>
                  <a:pt x="37" y="116"/>
                  <a:pt x="30" y="94"/>
                </a:cubicBezTo>
                <a:cubicBezTo>
                  <a:pt x="23" y="37"/>
                  <a:pt x="38" y="53"/>
                  <a:pt x="0" y="34"/>
                </a:cubicBezTo>
                <a:close/>
              </a:path>
            </a:pathLst>
          </a:custGeom>
          <a:solidFill>
            <a:srgbClr val="D19C05"/>
          </a:solidFill>
          <a:ln w="9525">
            <a:solidFill>
              <a:srgbClr val="ECC00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124200" y="3352800"/>
            <a:ext cx="1837765" cy="1275464"/>
            <a:chOff x="3124200" y="3429000"/>
            <a:chExt cx="1837765" cy="1275464"/>
          </a:xfrm>
        </p:grpSpPr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>
              <a:off x="3581400" y="3733800"/>
              <a:ext cx="228600" cy="228600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latin typeface="VNI-Helve" pitchFamily="2" charset="0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590365" y="4069464"/>
              <a:ext cx="1371600" cy="63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b="1" dirty="0"/>
                <a:t>PHI LA ĐEN PHI A</a:t>
              </a:r>
            </a:p>
            <a:p>
              <a:r>
                <a:rPr lang="en-US" sz="2000" b="1" dirty="0">
                  <a:solidFill>
                    <a:srgbClr val="FF0000"/>
                  </a:solidFill>
                </a:rPr>
                <a:t>4-1775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3124200" y="3429000"/>
              <a:ext cx="762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 dirty="0"/>
                <a:t>PEN XIN VA NI A</a:t>
              </a:r>
            </a:p>
          </p:txBody>
        </p:sp>
      </p:grpSp>
      <p:sp>
        <p:nvSpPr>
          <p:cNvPr id="26" name="Text Box 30"/>
          <p:cNvSpPr txBox="1">
            <a:spLocks noChangeArrowheads="1"/>
          </p:cNvSpPr>
          <p:nvPr/>
        </p:nvSpPr>
        <p:spPr bwMode="auto">
          <a:xfrm rot="-3035083">
            <a:off x="3525838" y="5268913"/>
            <a:ext cx="1781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b="1" i="1"/>
              <a:t>ĐẠI  TÂY  DƯƠNG</a:t>
            </a:r>
          </a:p>
        </p:txBody>
      </p:sp>
      <p:sp>
        <p:nvSpPr>
          <p:cNvPr id="27" name="Freeform 31"/>
          <p:cNvSpPr>
            <a:spLocks/>
          </p:cNvSpPr>
          <p:nvPr/>
        </p:nvSpPr>
        <p:spPr bwMode="auto">
          <a:xfrm>
            <a:off x="1689100" y="1919288"/>
            <a:ext cx="3087688" cy="4014787"/>
          </a:xfrm>
          <a:custGeom>
            <a:avLst/>
            <a:gdLst>
              <a:gd name="T0" fmla="*/ 0 w 2400"/>
              <a:gd name="T1" fmla="*/ 4014787 h 3396"/>
              <a:gd name="T2" fmla="*/ 92631 w 2400"/>
              <a:gd name="T3" fmla="*/ 3901295 h 3396"/>
              <a:gd name="T4" fmla="*/ 123508 w 2400"/>
              <a:gd name="T5" fmla="*/ 3816176 h 3396"/>
              <a:gd name="T6" fmla="*/ 138946 w 2400"/>
              <a:gd name="T7" fmla="*/ 3333834 h 3396"/>
              <a:gd name="T8" fmla="*/ 154384 w 2400"/>
              <a:gd name="T9" fmla="*/ 3149409 h 3396"/>
              <a:gd name="T10" fmla="*/ 355084 w 2400"/>
              <a:gd name="T11" fmla="*/ 3092663 h 3396"/>
              <a:gd name="T12" fmla="*/ 447715 w 2400"/>
              <a:gd name="T13" fmla="*/ 2979171 h 3396"/>
              <a:gd name="T14" fmla="*/ 540345 w 2400"/>
              <a:gd name="T15" fmla="*/ 2808932 h 3396"/>
              <a:gd name="T16" fmla="*/ 602099 w 2400"/>
              <a:gd name="T17" fmla="*/ 2723813 h 3396"/>
              <a:gd name="T18" fmla="*/ 694730 w 2400"/>
              <a:gd name="T19" fmla="*/ 2681254 h 3396"/>
              <a:gd name="T20" fmla="*/ 833676 w 2400"/>
              <a:gd name="T21" fmla="*/ 2581948 h 3396"/>
              <a:gd name="T22" fmla="*/ 895430 w 2400"/>
              <a:gd name="T23" fmla="*/ 2454269 h 3396"/>
              <a:gd name="T24" fmla="*/ 849114 w 2400"/>
              <a:gd name="T25" fmla="*/ 2425896 h 3396"/>
              <a:gd name="T26" fmla="*/ 756484 w 2400"/>
              <a:gd name="T27" fmla="*/ 2454269 h 3396"/>
              <a:gd name="T28" fmla="*/ 972622 w 2400"/>
              <a:gd name="T29" fmla="*/ 2354963 h 3396"/>
              <a:gd name="T30" fmla="*/ 1034375 w 2400"/>
              <a:gd name="T31" fmla="*/ 2340777 h 3396"/>
              <a:gd name="T32" fmla="*/ 1096129 w 2400"/>
              <a:gd name="T33" fmla="*/ 2213098 h 3396"/>
              <a:gd name="T34" fmla="*/ 1157883 w 2400"/>
              <a:gd name="T35" fmla="*/ 2042860 h 3396"/>
              <a:gd name="T36" fmla="*/ 1173321 w 2400"/>
              <a:gd name="T37" fmla="*/ 1957741 h 3396"/>
              <a:gd name="T38" fmla="*/ 1250514 w 2400"/>
              <a:gd name="T39" fmla="*/ 1886808 h 3396"/>
              <a:gd name="T40" fmla="*/ 1435775 w 2400"/>
              <a:gd name="T41" fmla="*/ 1730756 h 3396"/>
              <a:gd name="T42" fmla="*/ 1528406 w 2400"/>
              <a:gd name="T43" fmla="*/ 1432839 h 3396"/>
              <a:gd name="T44" fmla="*/ 1512967 w 2400"/>
              <a:gd name="T45" fmla="*/ 1333533 h 3396"/>
              <a:gd name="T46" fmla="*/ 1451213 w 2400"/>
              <a:gd name="T47" fmla="*/ 1248414 h 3396"/>
              <a:gd name="T48" fmla="*/ 1574721 w 2400"/>
              <a:gd name="T49" fmla="*/ 1276787 h 3396"/>
              <a:gd name="T50" fmla="*/ 1667352 w 2400"/>
              <a:gd name="T51" fmla="*/ 1333533 h 3396"/>
              <a:gd name="T52" fmla="*/ 1759982 w 2400"/>
              <a:gd name="T53" fmla="*/ 1319347 h 3396"/>
              <a:gd name="T54" fmla="*/ 1837174 w 2400"/>
              <a:gd name="T55" fmla="*/ 1234228 h 3396"/>
              <a:gd name="T56" fmla="*/ 1929805 w 2400"/>
              <a:gd name="T57" fmla="*/ 1177482 h 3396"/>
              <a:gd name="T58" fmla="*/ 1991559 w 2400"/>
              <a:gd name="T59" fmla="*/ 1092363 h 3396"/>
              <a:gd name="T60" fmla="*/ 2115066 w 2400"/>
              <a:gd name="T61" fmla="*/ 922124 h 3396"/>
              <a:gd name="T62" fmla="*/ 2145943 w 2400"/>
              <a:gd name="T63" fmla="*/ 837005 h 3396"/>
              <a:gd name="T64" fmla="*/ 2176820 w 2400"/>
              <a:gd name="T65" fmla="*/ 794445 h 3396"/>
              <a:gd name="T66" fmla="*/ 2269451 w 2400"/>
              <a:gd name="T67" fmla="*/ 737699 h 3396"/>
              <a:gd name="T68" fmla="*/ 2423835 w 2400"/>
              <a:gd name="T69" fmla="*/ 936311 h 3396"/>
              <a:gd name="T70" fmla="*/ 2501027 w 2400"/>
              <a:gd name="T71" fmla="*/ 851192 h 3396"/>
              <a:gd name="T72" fmla="*/ 2593658 w 2400"/>
              <a:gd name="T73" fmla="*/ 723513 h 3396"/>
              <a:gd name="T74" fmla="*/ 2639973 w 2400"/>
              <a:gd name="T75" fmla="*/ 709326 h 3396"/>
              <a:gd name="T76" fmla="*/ 2732604 w 2400"/>
              <a:gd name="T77" fmla="*/ 652580 h 3396"/>
              <a:gd name="T78" fmla="*/ 2794358 w 2400"/>
              <a:gd name="T79" fmla="*/ 567461 h 3396"/>
              <a:gd name="T80" fmla="*/ 2886988 w 2400"/>
              <a:gd name="T81" fmla="*/ 425596 h 3396"/>
              <a:gd name="T82" fmla="*/ 3087688 w 2400"/>
              <a:gd name="T83" fmla="*/ 0 h 33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400" h="3396">
                <a:moveTo>
                  <a:pt x="0" y="3396"/>
                </a:moveTo>
                <a:cubicBezTo>
                  <a:pt x="37" y="3371"/>
                  <a:pt x="54" y="3341"/>
                  <a:pt x="72" y="3300"/>
                </a:cubicBezTo>
                <a:cubicBezTo>
                  <a:pt x="82" y="3277"/>
                  <a:pt x="96" y="3228"/>
                  <a:pt x="96" y="3228"/>
                </a:cubicBezTo>
                <a:cubicBezTo>
                  <a:pt x="100" y="3092"/>
                  <a:pt x="102" y="2956"/>
                  <a:pt x="108" y="2820"/>
                </a:cubicBezTo>
                <a:cubicBezTo>
                  <a:pt x="110" y="2768"/>
                  <a:pt x="107" y="2714"/>
                  <a:pt x="120" y="2664"/>
                </a:cubicBezTo>
                <a:cubicBezTo>
                  <a:pt x="130" y="2626"/>
                  <a:pt x="264" y="2618"/>
                  <a:pt x="276" y="2616"/>
                </a:cubicBezTo>
                <a:cubicBezTo>
                  <a:pt x="292" y="2568"/>
                  <a:pt x="306" y="2548"/>
                  <a:pt x="348" y="2520"/>
                </a:cubicBezTo>
                <a:cubicBezTo>
                  <a:pt x="410" y="2427"/>
                  <a:pt x="387" y="2475"/>
                  <a:pt x="420" y="2376"/>
                </a:cubicBezTo>
                <a:cubicBezTo>
                  <a:pt x="429" y="2349"/>
                  <a:pt x="441" y="2313"/>
                  <a:pt x="468" y="2304"/>
                </a:cubicBezTo>
                <a:cubicBezTo>
                  <a:pt x="501" y="2293"/>
                  <a:pt x="512" y="2293"/>
                  <a:pt x="540" y="2268"/>
                </a:cubicBezTo>
                <a:cubicBezTo>
                  <a:pt x="637" y="2182"/>
                  <a:pt x="574" y="2209"/>
                  <a:pt x="648" y="2184"/>
                </a:cubicBezTo>
                <a:cubicBezTo>
                  <a:pt x="661" y="2145"/>
                  <a:pt x="683" y="2115"/>
                  <a:pt x="696" y="2076"/>
                </a:cubicBezTo>
                <a:cubicBezTo>
                  <a:pt x="684" y="2068"/>
                  <a:pt x="674" y="2052"/>
                  <a:pt x="660" y="2052"/>
                </a:cubicBezTo>
                <a:cubicBezTo>
                  <a:pt x="635" y="2052"/>
                  <a:pt x="588" y="2076"/>
                  <a:pt x="588" y="2076"/>
                </a:cubicBezTo>
                <a:cubicBezTo>
                  <a:pt x="550" y="1963"/>
                  <a:pt x="642" y="2000"/>
                  <a:pt x="756" y="1992"/>
                </a:cubicBezTo>
                <a:cubicBezTo>
                  <a:pt x="772" y="1988"/>
                  <a:pt x="790" y="1989"/>
                  <a:pt x="804" y="1980"/>
                </a:cubicBezTo>
                <a:cubicBezTo>
                  <a:pt x="828" y="1964"/>
                  <a:pt x="847" y="1886"/>
                  <a:pt x="852" y="1872"/>
                </a:cubicBezTo>
                <a:cubicBezTo>
                  <a:pt x="867" y="1826"/>
                  <a:pt x="892" y="1776"/>
                  <a:pt x="900" y="1728"/>
                </a:cubicBezTo>
                <a:cubicBezTo>
                  <a:pt x="904" y="1704"/>
                  <a:pt x="904" y="1679"/>
                  <a:pt x="912" y="1656"/>
                </a:cubicBezTo>
                <a:cubicBezTo>
                  <a:pt x="926" y="1613"/>
                  <a:pt x="942" y="1623"/>
                  <a:pt x="972" y="1596"/>
                </a:cubicBezTo>
                <a:cubicBezTo>
                  <a:pt x="1023" y="1550"/>
                  <a:pt x="1060" y="1501"/>
                  <a:pt x="1116" y="1464"/>
                </a:cubicBezTo>
                <a:cubicBezTo>
                  <a:pt x="1144" y="1381"/>
                  <a:pt x="1160" y="1295"/>
                  <a:pt x="1188" y="1212"/>
                </a:cubicBezTo>
                <a:cubicBezTo>
                  <a:pt x="1184" y="1184"/>
                  <a:pt x="1186" y="1154"/>
                  <a:pt x="1176" y="1128"/>
                </a:cubicBezTo>
                <a:cubicBezTo>
                  <a:pt x="1166" y="1101"/>
                  <a:pt x="1128" y="1056"/>
                  <a:pt x="1128" y="1056"/>
                </a:cubicBezTo>
                <a:cubicBezTo>
                  <a:pt x="1201" y="1007"/>
                  <a:pt x="1178" y="1039"/>
                  <a:pt x="1224" y="1080"/>
                </a:cubicBezTo>
                <a:cubicBezTo>
                  <a:pt x="1246" y="1099"/>
                  <a:pt x="1296" y="1128"/>
                  <a:pt x="1296" y="1128"/>
                </a:cubicBezTo>
                <a:cubicBezTo>
                  <a:pt x="1320" y="1124"/>
                  <a:pt x="1346" y="1126"/>
                  <a:pt x="1368" y="1116"/>
                </a:cubicBezTo>
                <a:cubicBezTo>
                  <a:pt x="1412" y="1097"/>
                  <a:pt x="1397" y="1071"/>
                  <a:pt x="1428" y="1044"/>
                </a:cubicBezTo>
                <a:cubicBezTo>
                  <a:pt x="1450" y="1025"/>
                  <a:pt x="1500" y="996"/>
                  <a:pt x="1500" y="996"/>
                </a:cubicBezTo>
                <a:cubicBezTo>
                  <a:pt x="1523" y="927"/>
                  <a:pt x="1496" y="991"/>
                  <a:pt x="1548" y="924"/>
                </a:cubicBezTo>
                <a:cubicBezTo>
                  <a:pt x="1583" y="879"/>
                  <a:pt x="1612" y="827"/>
                  <a:pt x="1644" y="780"/>
                </a:cubicBezTo>
                <a:cubicBezTo>
                  <a:pt x="1658" y="759"/>
                  <a:pt x="1654" y="729"/>
                  <a:pt x="1668" y="708"/>
                </a:cubicBezTo>
                <a:cubicBezTo>
                  <a:pt x="1676" y="696"/>
                  <a:pt x="1681" y="681"/>
                  <a:pt x="1692" y="672"/>
                </a:cubicBezTo>
                <a:cubicBezTo>
                  <a:pt x="1714" y="653"/>
                  <a:pt x="1764" y="624"/>
                  <a:pt x="1764" y="624"/>
                </a:cubicBezTo>
                <a:cubicBezTo>
                  <a:pt x="1804" y="685"/>
                  <a:pt x="1820" y="750"/>
                  <a:pt x="1884" y="792"/>
                </a:cubicBezTo>
                <a:cubicBezTo>
                  <a:pt x="1901" y="766"/>
                  <a:pt x="1927" y="746"/>
                  <a:pt x="1944" y="720"/>
                </a:cubicBezTo>
                <a:cubicBezTo>
                  <a:pt x="1971" y="680"/>
                  <a:pt x="1968" y="644"/>
                  <a:pt x="2016" y="612"/>
                </a:cubicBezTo>
                <a:cubicBezTo>
                  <a:pt x="2027" y="605"/>
                  <a:pt x="2041" y="606"/>
                  <a:pt x="2052" y="600"/>
                </a:cubicBezTo>
                <a:cubicBezTo>
                  <a:pt x="2077" y="586"/>
                  <a:pt x="2124" y="552"/>
                  <a:pt x="2124" y="552"/>
                </a:cubicBezTo>
                <a:cubicBezTo>
                  <a:pt x="2150" y="475"/>
                  <a:pt x="2116" y="559"/>
                  <a:pt x="2172" y="480"/>
                </a:cubicBezTo>
                <a:cubicBezTo>
                  <a:pt x="2199" y="442"/>
                  <a:pt x="2218" y="399"/>
                  <a:pt x="2244" y="360"/>
                </a:cubicBezTo>
                <a:cubicBezTo>
                  <a:pt x="2314" y="255"/>
                  <a:pt x="2400" y="132"/>
                  <a:pt x="24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1524000" y="0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CHIẾN TRANH GIÀNH ĐỘC LẬP CỦA CÁC THUỘC ĐỊA ANH Ở BẮC MĨ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Bài 30 -</a:t>
            </a:r>
          </a:p>
        </p:txBody>
      </p:sp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909935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2. </a:t>
            </a:r>
            <a:r>
              <a:rPr lang="en-US" sz="2400" b="1" dirty="0" err="1">
                <a:solidFill>
                  <a:srgbClr val="C00000"/>
                </a:solidFill>
              </a:rPr>
              <a:t>Diễn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tranh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sự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thành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Hợp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chúng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quốc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1606" y="6503459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LƯỢC ĐỒ 13 THUỘC ĐỊA  ANH Ở BẮC MĨ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1524000" y="0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CHIẾN TRANH GIÀNH ĐỘC LẬP CỦA CÁC THUỘC ĐỊA ANH Ở BẮC MĨ</a:t>
            </a:r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Bài 30 -</a:t>
            </a: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0" y="909934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2. </a:t>
            </a:r>
            <a:r>
              <a:rPr lang="en-US" sz="2400" b="1" dirty="0" err="1">
                <a:solidFill>
                  <a:srgbClr val="C00000"/>
                </a:solidFill>
              </a:rPr>
              <a:t>Diễn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tranh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sự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thành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Hợp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chúng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quốc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3957"/>
              </p:ext>
            </p:extLst>
          </p:nvPr>
        </p:nvGraphicFramePr>
        <p:xfrm>
          <a:off x="381000" y="1600200"/>
          <a:ext cx="8458200" cy="4495802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Nội dung sự kiện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Kết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685800" y="32004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/>
              <a:t>5-1775</a:t>
            </a: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838835" y="4145756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 smtClean="0"/>
              <a:t>4-7-1776</a:t>
            </a:r>
            <a:endParaRPr lang="en-US" dirty="0"/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871728" y="5669756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/>
              <a:t>1781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838835" y="4983956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/>
              <a:t>17-10-1777</a:t>
            </a:r>
          </a:p>
        </p:txBody>
      </p:sp>
      <p:sp>
        <p:nvSpPr>
          <p:cNvPr id="11" name="Text Box 4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2971800"/>
            <a:ext cx="2819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 smtClean="0">
                <a:latin typeface="Times New Roman" pitchFamily="18" charset="0"/>
              </a:rPr>
              <a:t>Đại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hội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lục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địa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lần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thứ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hai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3124200" y="38100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 smtClean="0">
                <a:latin typeface="Times New Roman" pitchFamily="18" charset="0"/>
              </a:rPr>
              <a:t>Đại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hội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thông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</a:rPr>
              <a:t>qua </a:t>
            </a:r>
            <a:r>
              <a:rPr lang="en-US" sz="2200" dirty="0" err="1">
                <a:latin typeface="Times New Roman" pitchFamily="18" charset="0"/>
              </a:rPr>
              <a:t>Tuyên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ngôn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độc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lập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5943600" y="29718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 err="1">
                <a:latin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thuộc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địa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lần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lượt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tuyên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tách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khỏi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Anh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19" name="Text Box 54"/>
          <p:cNvSpPr txBox="1">
            <a:spLocks noChangeArrowheads="1"/>
          </p:cNvSpPr>
          <p:nvPr/>
        </p:nvSpPr>
        <p:spPr bwMode="auto">
          <a:xfrm>
            <a:off x="6019800" y="25146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 err="1">
                <a:latin typeface="Times New Roman" pitchFamily="18" charset="0"/>
              </a:rPr>
              <a:t>Nghĩa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quân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thất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bại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20" name="Text Box 55"/>
          <p:cNvSpPr txBox="1">
            <a:spLocks noChangeArrowheads="1"/>
          </p:cNvSpPr>
          <p:nvPr/>
        </p:nvSpPr>
        <p:spPr bwMode="auto">
          <a:xfrm>
            <a:off x="762000" y="25146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/>
              <a:t>4-1775</a:t>
            </a:r>
          </a:p>
        </p:txBody>
      </p:sp>
      <p:sp>
        <p:nvSpPr>
          <p:cNvPr id="21" name="Text Box 56"/>
          <p:cNvSpPr txBox="1">
            <a:spLocks noChangeArrowheads="1"/>
          </p:cNvSpPr>
          <p:nvPr/>
        </p:nvSpPr>
        <p:spPr bwMode="auto">
          <a:xfrm>
            <a:off x="3200400" y="25146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Chiến tranh bùng nổ</a:t>
            </a:r>
          </a:p>
        </p:txBody>
      </p:sp>
    </p:spTree>
    <p:extLst>
      <p:ext uri="{BB962C8B-B14F-4D97-AF65-F5344CB8AC3E}">
        <p14:creationId xmlns:p14="http://schemas.microsoft.com/office/powerpoint/2010/main" val="10012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2269</Words>
  <Application>Microsoft Office PowerPoint</Application>
  <PresentationFormat>On-screen Show (4:3)</PresentationFormat>
  <Paragraphs>424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Times New Roman</vt:lpstr>
      <vt:lpstr>VNI-Helve</vt:lpstr>
      <vt:lpstr>VNI-Times</vt:lpstr>
      <vt:lpstr>VnTimes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My PC</cp:lastModifiedBy>
  <cp:revision>69</cp:revision>
  <dcterms:created xsi:type="dcterms:W3CDTF">2013-03-21T02:11:00Z</dcterms:created>
  <dcterms:modified xsi:type="dcterms:W3CDTF">2018-05-15T15:45:24Z</dcterms:modified>
</cp:coreProperties>
</file>