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2.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3.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5" r:id="rId3"/>
  </p:sldMasterIdLst>
  <p:notesMasterIdLst>
    <p:notesMasterId r:id="rId34"/>
  </p:notesMasterIdLst>
  <p:handoutMasterIdLst>
    <p:handoutMasterId r:id="rId35"/>
  </p:handoutMasterIdLst>
  <p:sldIdLst>
    <p:sldId id="309" r:id="rId4"/>
    <p:sldId id="317" r:id="rId5"/>
    <p:sldId id="318" r:id="rId6"/>
    <p:sldId id="383" r:id="rId7"/>
    <p:sldId id="390" r:id="rId8"/>
    <p:sldId id="333" r:id="rId9"/>
    <p:sldId id="392" r:id="rId10"/>
    <p:sldId id="385" r:id="rId11"/>
    <p:sldId id="388" r:id="rId12"/>
    <p:sldId id="375" r:id="rId13"/>
    <p:sldId id="352" r:id="rId14"/>
    <p:sldId id="353" r:id="rId15"/>
    <p:sldId id="351" r:id="rId16"/>
    <p:sldId id="344" r:id="rId17"/>
    <p:sldId id="389" r:id="rId18"/>
    <p:sldId id="357" r:id="rId19"/>
    <p:sldId id="359" r:id="rId20"/>
    <p:sldId id="360" r:id="rId21"/>
    <p:sldId id="361" r:id="rId22"/>
    <p:sldId id="362" r:id="rId23"/>
    <p:sldId id="345" r:id="rId24"/>
    <p:sldId id="364" r:id="rId25"/>
    <p:sldId id="367" r:id="rId26"/>
    <p:sldId id="368" r:id="rId27"/>
    <p:sldId id="369" r:id="rId28"/>
    <p:sldId id="365" r:id="rId29"/>
    <p:sldId id="346" r:id="rId30"/>
    <p:sldId id="393" r:id="rId31"/>
    <p:sldId id="394" r:id="rId32"/>
    <p:sldId id="370" r:id="rId33"/>
  </p:sldIdLst>
  <p:sldSz cx="9144000" cy="6858000" type="screen4x3"/>
  <p:notesSz cx="6735763" cy="9869488"/>
  <p:custDataLst>
    <p:tags r:id="rId36"/>
  </p:custDataLst>
  <p:defaultTextStyle>
    <a:defPPr>
      <a:defRPr lang="en-US"/>
    </a:defPPr>
    <a:lvl1pPr algn="l" rtl="0" fontAlgn="base">
      <a:spcBef>
        <a:spcPct val="0"/>
      </a:spcBef>
      <a:spcAft>
        <a:spcPct val="0"/>
      </a:spcAft>
      <a:defRPr kern="1200">
        <a:solidFill>
          <a:schemeClr val="tx1"/>
        </a:solidFill>
        <a:latin typeface="VNI-Times" pitchFamily="2" charset="0"/>
        <a:ea typeface="+mn-ea"/>
        <a:cs typeface="Arial" charset="0"/>
      </a:defRPr>
    </a:lvl1pPr>
    <a:lvl2pPr marL="457200" algn="l" rtl="0" fontAlgn="base">
      <a:spcBef>
        <a:spcPct val="0"/>
      </a:spcBef>
      <a:spcAft>
        <a:spcPct val="0"/>
      </a:spcAft>
      <a:defRPr kern="1200">
        <a:solidFill>
          <a:schemeClr val="tx1"/>
        </a:solidFill>
        <a:latin typeface="VNI-Times" pitchFamily="2" charset="0"/>
        <a:ea typeface="+mn-ea"/>
        <a:cs typeface="Arial" charset="0"/>
      </a:defRPr>
    </a:lvl2pPr>
    <a:lvl3pPr marL="914400" algn="l" rtl="0" fontAlgn="base">
      <a:spcBef>
        <a:spcPct val="0"/>
      </a:spcBef>
      <a:spcAft>
        <a:spcPct val="0"/>
      </a:spcAft>
      <a:defRPr kern="1200">
        <a:solidFill>
          <a:schemeClr val="tx1"/>
        </a:solidFill>
        <a:latin typeface="VNI-Times" pitchFamily="2" charset="0"/>
        <a:ea typeface="+mn-ea"/>
        <a:cs typeface="Arial" charset="0"/>
      </a:defRPr>
    </a:lvl3pPr>
    <a:lvl4pPr marL="1371600" algn="l" rtl="0" fontAlgn="base">
      <a:spcBef>
        <a:spcPct val="0"/>
      </a:spcBef>
      <a:spcAft>
        <a:spcPct val="0"/>
      </a:spcAft>
      <a:defRPr kern="1200">
        <a:solidFill>
          <a:schemeClr val="tx1"/>
        </a:solidFill>
        <a:latin typeface="VNI-Times" pitchFamily="2" charset="0"/>
        <a:ea typeface="+mn-ea"/>
        <a:cs typeface="Arial" charset="0"/>
      </a:defRPr>
    </a:lvl4pPr>
    <a:lvl5pPr marL="1828800" algn="l" rtl="0" fontAlgn="base">
      <a:spcBef>
        <a:spcPct val="0"/>
      </a:spcBef>
      <a:spcAft>
        <a:spcPct val="0"/>
      </a:spcAft>
      <a:defRPr kern="1200">
        <a:solidFill>
          <a:schemeClr val="tx1"/>
        </a:solidFill>
        <a:latin typeface="VNI-Times" pitchFamily="2" charset="0"/>
        <a:ea typeface="+mn-ea"/>
        <a:cs typeface="Arial" charset="0"/>
      </a:defRPr>
    </a:lvl5pPr>
    <a:lvl6pPr marL="2286000" algn="l" defTabSz="914400" rtl="0" eaLnBrk="1" latinLnBrk="0" hangingPunct="1">
      <a:defRPr kern="1200">
        <a:solidFill>
          <a:schemeClr val="tx1"/>
        </a:solidFill>
        <a:latin typeface="VNI-Times" pitchFamily="2" charset="0"/>
        <a:ea typeface="+mn-ea"/>
        <a:cs typeface="Arial" charset="0"/>
      </a:defRPr>
    </a:lvl6pPr>
    <a:lvl7pPr marL="2743200" algn="l" defTabSz="914400" rtl="0" eaLnBrk="1" latinLnBrk="0" hangingPunct="1">
      <a:defRPr kern="1200">
        <a:solidFill>
          <a:schemeClr val="tx1"/>
        </a:solidFill>
        <a:latin typeface="VNI-Times" pitchFamily="2" charset="0"/>
        <a:ea typeface="+mn-ea"/>
        <a:cs typeface="Arial" charset="0"/>
      </a:defRPr>
    </a:lvl7pPr>
    <a:lvl8pPr marL="3200400" algn="l" defTabSz="914400" rtl="0" eaLnBrk="1" latinLnBrk="0" hangingPunct="1">
      <a:defRPr kern="1200">
        <a:solidFill>
          <a:schemeClr val="tx1"/>
        </a:solidFill>
        <a:latin typeface="VNI-Times" pitchFamily="2" charset="0"/>
        <a:ea typeface="+mn-ea"/>
        <a:cs typeface="Arial" charset="0"/>
      </a:defRPr>
    </a:lvl8pPr>
    <a:lvl9pPr marL="3657600" algn="l" defTabSz="914400" rtl="0" eaLnBrk="1" latinLnBrk="0" hangingPunct="1">
      <a:defRPr kern="1200">
        <a:solidFill>
          <a:schemeClr val="tx1"/>
        </a:solidFill>
        <a:latin typeface="VNI-Times" pitchFamily="2"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08">
          <p15:clr>
            <a:srgbClr val="A4A3A4"/>
          </p15:clr>
        </p15:guide>
        <p15:guide id="2" pos="212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97791"/>
    <a:srgbClr val="FF0066"/>
    <a:srgbClr val="FF6600"/>
    <a:srgbClr val="FCBD6A"/>
    <a:srgbClr val="BAC8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3" autoAdjust="0"/>
    <p:restoredTop sz="85053" autoAdjust="0"/>
  </p:normalViewPr>
  <p:slideViewPr>
    <p:cSldViewPr>
      <p:cViewPr>
        <p:scale>
          <a:sx n="69" d="100"/>
          <a:sy n="69" d="100"/>
        </p:scale>
        <p:origin x="-1302" y="-24"/>
      </p:cViewPr>
      <p:guideLst>
        <p:guide orient="horz" pos="2160"/>
        <p:guide pos="2880"/>
      </p:guideLst>
    </p:cSldViewPr>
  </p:slideViewPr>
  <p:notesTextViewPr>
    <p:cViewPr>
      <p:scale>
        <a:sx n="100" d="100"/>
        <a:sy n="100" d="100"/>
      </p:scale>
      <p:origin x="0" y="0"/>
    </p:cViewPr>
  </p:notesTextViewPr>
  <p:notesViewPr>
    <p:cSldViewPr>
      <p:cViewPr varScale="1">
        <p:scale>
          <a:sx n="61" d="100"/>
          <a:sy n="61" d="100"/>
        </p:scale>
        <p:origin x="-1722" y="-84"/>
      </p:cViewPr>
      <p:guideLst>
        <p:guide orient="horz" pos="3108"/>
        <p:guide pos="212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atin typeface="VNI-Times" pitchFamily="2" charset="0"/>
                <a:cs typeface="+mn-cs"/>
              </a:defRPr>
            </a:lvl1pPr>
          </a:lstStyle>
          <a:p>
            <a:pPr>
              <a:defRPr/>
            </a:pPr>
            <a:endParaRPr lang="en-US"/>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atin typeface="VNI-Times" pitchFamily="2" charset="0"/>
                <a:cs typeface="+mn-cs"/>
              </a:defRPr>
            </a:lvl1pPr>
          </a:lstStyle>
          <a:p>
            <a:pPr>
              <a:defRPr/>
            </a:pPr>
            <a:fld id="{6C1179BC-AC36-40CD-B719-C356E27B16E3}" type="datetimeFigureOut">
              <a:rPr lang="en-US"/>
              <a:pPr>
                <a:defRPr/>
              </a:pPr>
              <a:t>10/31/2017</a:t>
            </a:fld>
            <a:endParaRPr lang="en-US"/>
          </a:p>
        </p:txBody>
      </p:sp>
      <p:sp>
        <p:nvSpPr>
          <p:cNvPr id="4" name="Footer Placeholder 3"/>
          <p:cNvSpPr>
            <a:spLocks noGrp="1"/>
          </p:cNvSpPr>
          <p:nvPr>
            <p:ph type="ftr" sz="quarter" idx="2"/>
          </p:nvPr>
        </p:nvSpPr>
        <p:spPr>
          <a:xfrm>
            <a:off x="0" y="9374188"/>
            <a:ext cx="2919413" cy="493712"/>
          </a:xfrm>
          <a:prstGeom prst="rect">
            <a:avLst/>
          </a:prstGeom>
        </p:spPr>
        <p:txBody>
          <a:bodyPr vert="horz" lIns="91440" tIns="45720" rIns="91440" bIns="45720" rtlCol="0" anchor="b"/>
          <a:lstStyle>
            <a:lvl1pPr algn="l">
              <a:defRPr sz="1200">
                <a:latin typeface="VNI-Times" pitchFamily="2" charset="0"/>
                <a:cs typeface="+mn-cs"/>
              </a:defRPr>
            </a:lvl1pPr>
          </a:lstStyle>
          <a:p>
            <a:pPr>
              <a:defRPr/>
            </a:pPr>
            <a:endParaRPr lang="en-US"/>
          </a:p>
        </p:txBody>
      </p:sp>
      <p:sp>
        <p:nvSpPr>
          <p:cNvPr id="5" name="Slide Number Placeholder 4"/>
          <p:cNvSpPr>
            <a:spLocks noGrp="1"/>
          </p:cNvSpPr>
          <p:nvPr>
            <p:ph type="sldNum" sz="quarter" idx="3"/>
          </p:nvPr>
        </p:nvSpPr>
        <p:spPr>
          <a:xfrm>
            <a:off x="3814763" y="9374188"/>
            <a:ext cx="2919412" cy="493712"/>
          </a:xfrm>
          <a:prstGeom prst="rect">
            <a:avLst/>
          </a:prstGeom>
        </p:spPr>
        <p:txBody>
          <a:bodyPr vert="horz" lIns="91440" tIns="45720" rIns="91440" bIns="45720" rtlCol="0" anchor="b"/>
          <a:lstStyle>
            <a:lvl1pPr algn="r">
              <a:defRPr sz="1200">
                <a:latin typeface="VNI-Times" pitchFamily="2" charset="0"/>
                <a:cs typeface="+mn-cs"/>
              </a:defRPr>
            </a:lvl1pPr>
          </a:lstStyle>
          <a:p>
            <a:pPr>
              <a:defRPr/>
            </a:pPr>
            <a:fld id="{FA6FF145-ABBE-48CE-9FA5-D4133201F5E3}" type="slidenum">
              <a:rPr lang="en-US"/>
              <a:pPr>
                <a:defRPr/>
              </a:pPr>
              <a:t>‹#›</a:t>
            </a:fld>
            <a:endParaRPr lang="en-US"/>
          </a:p>
        </p:txBody>
      </p:sp>
    </p:spTree>
    <p:extLst>
      <p:ext uri="{BB962C8B-B14F-4D97-AF65-F5344CB8AC3E}">
        <p14:creationId xmlns:p14="http://schemas.microsoft.com/office/powerpoint/2010/main" val="4006925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8195" name="Rectangle 3"/>
          <p:cNvSpPr>
            <a:spLocks noGrp="1" noChangeArrowheads="1"/>
          </p:cNvSpPr>
          <p:nvPr>
            <p:ph type="dt"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900113" y="739775"/>
            <a:ext cx="4935537" cy="370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73100" y="4687888"/>
            <a:ext cx="5389563" cy="4441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9374188"/>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8199" name="Rectangle 7"/>
          <p:cNvSpPr>
            <a:spLocks noGrp="1" noChangeArrowheads="1"/>
          </p:cNvSpPr>
          <p:nvPr>
            <p:ph type="sldNum" sz="quarter" idx="5"/>
          </p:nvPr>
        </p:nvSpPr>
        <p:spPr bwMode="auto">
          <a:xfrm>
            <a:off x="3814763" y="9374188"/>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C99E23D8-6771-48D3-B432-CD4186A10113}" type="slidenum">
              <a:rPr lang="en-US"/>
              <a:pPr>
                <a:defRPr/>
              </a:pPr>
              <a:t>‹#›</a:t>
            </a:fld>
            <a:endParaRPr lang="en-US"/>
          </a:p>
        </p:txBody>
      </p:sp>
    </p:spTree>
    <p:extLst>
      <p:ext uri="{BB962C8B-B14F-4D97-AF65-F5344CB8AC3E}">
        <p14:creationId xmlns:p14="http://schemas.microsoft.com/office/powerpoint/2010/main" val="31700203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403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I-Times"/>
              </a:defRPr>
            </a:lvl1pPr>
            <a:lvl2pPr marL="742950" indent="-285750" eaLnBrk="0" hangingPunct="0">
              <a:defRPr>
                <a:solidFill>
                  <a:schemeClr val="tx1"/>
                </a:solidFill>
                <a:latin typeface="VNI-Times"/>
              </a:defRPr>
            </a:lvl2pPr>
            <a:lvl3pPr marL="1143000" indent="-228600" eaLnBrk="0" hangingPunct="0">
              <a:defRPr>
                <a:solidFill>
                  <a:schemeClr val="tx1"/>
                </a:solidFill>
                <a:latin typeface="VNI-Times"/>
              </a:defRPr>
            </a:lvl3pPr>
            <a:lvl4pPr marL="1600200" indent="-228600" eaLnBrk="0" hangingPunct="0">
              <a:defRPr>
                <a:solidFill>
                  <a:schemeClr val="tx1"/>
                </a:solidFill>
                <a:latin typeface="VNI-Times"/>
              </a:defRPr>
            </a:lvl4pPr>
            <a:lvl5pPr marL="2057400" indent="-228600" eaLnBrk="0" hangingPunct="0">
              <a:defRPr>
                <a:solidFill>
                  <a:schemeClr val="tx1"/>
                </a:solidFill>
                <a:latin typeface="VNI-Times"/>
              </a:defRPr>
            </a:lvl5pPr>
            <a:lvl6pPr marL="2514600" indent="-228600" eaLnBrk="0" fontAlgn="base" hangingPunct="0">
              <a:spcBef>
                <a:spcPct val="0"/>
              </a:spcBef>
              <a:spcAft>
                <a:spcPct val="0"/>
              </a:spcAft>
              <a:defRPr>
                <a:solidFill>
                  <a:schemeClr val="tx1"/>
                </a:solidFill>
                <a:latin typeface="VNI-Times"/>
              </a:defRPr>
            </a:lvl6pPr>
            <a:lvl7pPr marL="2971800" indent="-228600" eaLnBrk="0" fontAlgn="base" hangingPunct="0">
              <a:spcBef>
                <a:spcPct val="0"/>
              </a:spcBef>
              <a:spcAft>
                <a:spcPct val="0"/>
              </a:spcAft>
              <a:defRPr>
                <a:solidFill>
                  <a:schemeClr val="tx1"/>
                </a:solidFill>
                <a:latin typeface="VNI-Times"/>
              </a:defRPr>
            </a:lvl7pPr>
            <a:lvl8pPr marL="3429000" indent="-228600" eaLnBrk="0" fontAlgn="base" hangingPunct="0">
              <a:spcBef>
                <a:spcPct val="0"/>
              </a:spcBef>
              <a:spcAft>
                <a:spcPct val="0"/>
              </a:spcAft>
              <a:defRPr>
                <a:solidFill>
                  <a:schemeClr val="tx1"/>
                </a:solidFill>
                <a:latin typeface="VNI-Times"/>
              </a:defRPr>
            </a:lvl8pPr>
            <a:lvl9pPr marL="3886200" indent="-228600" eaLnBrk="0" fontAlgn="base" hangingPunct="0">
              <a:spcBef>
                <a:spcPct val="0"/>
              </a:spcBef>
              <a:spcAft>
                <a:spcPct val="0"/>
              </a:spcAft>
              <a:defRPr>
                <a:solidFill>
                  <a:schemeClr val="tx1"/>
                </a:solidFill>
                <a:latin typeface="VNI-Times"/>
              </a:defRPr>
            </a:lvl9pPr>
          </a:lstStyle>
          <a:p>
            <a:pPr eaLnBrk="1" hangingPunct="1">
              <a:defRPr/>
            </a:pPr>
            <a:fld id="{31FEDD5B-20FF-4F98-AA3A-EB4A45BFE1D9}" type="slidenum">
              <a:rPr lang="en-US" smtClean="0">
                <a:latin typeface="Arial" pitchFamily="34" charset="0"/>
              </a:rPr>
              <a:pPr eaLnBrk="1" hangingPunct="1">
                <a:defRPr/>
              </a:pPr>
              <a:t>2</a:t>
            </a:fld>
            <a:endParaRPr lang="en-US" smtClean="0">
              <a:latin typeface="Arial" pitchFamily="34" charset="0"/>
            </a:endParaRPr>
          </a:p>
        </p:txBody>
      </p:sp>
    </p:spTree>
    <p:extLst>
      <p:ext uri="{BB962C8B-B14F-4D97-AF65-F5344CB8AC3E}">
        <p14:creationId xmlns:p14="http://schemas.microsoft.com/office/powerpoint/2010/main" val="288274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50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I-Times"/>
              </a:defRPr>
            </a:lvl1pPr>
            <a:lvl2pPr marL="742950" indent="-285750" eaLnBrk="0" hangingPunct="0">
              <a:defRPr>
                <a:solidFill>
                  <a:schemeClr val="tx1"/>
                </a:solidFill>
                <a:latin typeface="VNI-Times"/>
              </a:defRPr>
            </a:lvl2pPr>
            <a:lvl3pPr marL="1143000" indent="-228600" eaLnBrk="0" hangingPunct="0">
              <a:defRPr>
                <a:solidFill>
                  <a:schemeClr val="tx1"/>
                </a:solidFill>
                <a:latin typeface="VNI-Times"/>
              </a:defRPr>
            </a:lvl3pPr>
            <a:lvl4pPr marL="1600200" indent="-228600" eaLnBrk="0" hangingPunct="0">
              <a:defRPr>
                <a:solidFill>
                  <a:schemeClr val="tx1"/>
                </a:solidFill>
                <a:latin typeface="VNI-Times"/>
              </a:defRPr>
            </a:lvl4pPr>
            <a:lvl5pPr marL="2057400" indent="-228600" eaLnBrk="0" hangingPunct="0">
              <a:defRPr>
                <a:solidFill>
                  <a:schemeClr val="tx1"/>
                </a:solidFill>
                <a:latin typeface="VNI-Times"/>
              </a:defRPr>
            </a:lvl5pPr>
            <a:lvl6pPr marL="2514600" indent="-228600" eaLnBrk="0" fontAlgn="base" hangingPunct="0">
              <a:spcBef>
                <a:spcPct val="0"/>
              </a:spcBef>
              <a:spcAft>
                <a:spcPct val="0"/>
              </a:spcAft>
              <a:defRPr>
                <a:solidFill>
                  <a:schemeClr val="tx1"/>
                </a:solidFill>
                <a:latin typeface="VNI-Times"/>
              </a:defRPr>
            </a:lvl6pPr>
            <a:lvl7pPr marL="2971800" indent="-228600" eaLnBrk="0" fontAlgn="base" hangingPunct="0">
              <a:spcBef>
                <a:spcPct val="0"/>
              </a:spcBef>
              <a:spcAft>
                <a:spcPct val="0"/>
              </a:spcAft>
              <a:defRPr>
                <a:solidFill>
                  <a:schemeClr val="tx1"/>
                </a:solidFill>
                <a:latin typeface="VNI-Times"/>
              </a:defRPr>
            </a:lvl7pPr>
            <a:lvl8pPr marL="3429000" indent="-228600" eaLnBrk="0" fontAlgn="base" hangingPunct="0">
              <a:spcBef>
                <a:spcPct val="0"/>
              </a:spcBef>
              <a:spcAft>
                <a:spcPct val="0"/>
              </a:spcAft>
              <a:defRPr>
                <a:solidFill>
                  <a:schemeClr val="tx1"/>
                </a:solidFill>
                <a:latin typeface="VNI-Times"/>
              </a:defRPr>
            </a:lvl8pPr>
            <a:lvl9pPr marL="3886200" indent="-228600" eaLnBrk="0" fontAlgn="base" hangingPunct="0">
              <a:spcBef>
                <a:spcPct val="0"/>
              </a:spcBef>
              <a:spcAft>
                <a:spcPct val="0"/>
              </a:spcAft>
              <a:defRPr>
                <a:solidFill>
                  <a:schemeClr val="tx1"/>
                </a:solidFill>
                <a:latin typeface="VNI-Times"/>
              </a:defRPr>
            </a:lvl9pPr>
          </a:lstStyle>
          <a:p>
            <a:pPr eaLnBrk="1" hangingPunct="1">
              <a:defRPr/>
            </a:pPr>
            <a:fld id="{C490DA11-57E1-4880-8F8F-39BE0690C1C7}" type="slidenum">
              <a:rPr lang="en-US" smtClean="0">
                <a:latin typeface="Arial" pitchFamily="34" charset="0"/>
              </a:rPr>
              <a:pPr eaLnBrk="1" hangingPunct="1">
                <a:defRPr/>
              </a:pPr>
              <a:t>20</a:t>
            </a:fld>
            <a:endParaRPr lang="en-US" smtClean="0">
              <a:latin typeface="Arial" pitchFamily="34" charset="0"/>
            </a:endParaRPr>
          </a:p>
        </p:txBody>
      </p:sp>
    </p:spTree>
    <p:extLst>
      <p:ext uri="{BB962C8B-B14F-4D97-AF65-F5344CB8AC3E}">
        <p14:creationId xmlns:p14="http://schemas.microsoft.com/office/powerpoint/2010/main" val="1096934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371CB4F-931F-4169-B470-EB6C629608D3}" type="slidenum">
              <a:rPr lang="en-US" smtClean="0"/>
              <a:pPr>
                <a:defRPr/>
              </a:pPr>
              <a:t>21</a:t>
            </a:fld>
            <a:endParaRPr lang="en-US"/>
          </a:p>
        </p:txBody>
      </p:sp>
    </p:spTree>
    <p:extLst>
      <p:ext uri="{BB962C8B-B14F-4D97-AF65-F5344CB8AC3E}">
        <p14:creationId xmlns:p14="http://schemas.microsoft.com/office/powerpoint/2010/main" val="4150251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slideMaster" Target="../slideMasters/slideMaster1.xml"/><Relationship Id="rId4" Type="http://schemas.openxmlformats.org/officeDocument/2006/relationships/tags" Target="../tags/tag2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E696CD5F-9522-4B2B-8A24-7F992DBFEF21}" type="slidenum">
              <a:rPr lang="en-US"/>
              <a:pPr>
                <a:defRPr/>
              </a:pPr>
              <a:t>‹#›</a:t>
            </a:fld>
            <a:endParaRPr lang="en-US"/>
          </a:p>
        </p:txBody>
      </p:sp>
    </p:spTree>
    <p:extLst>
      <p:ext uri="{BB962C8B-B14F-4D97-AF65-F5344CB8AC3E}">
        <p14:creationId xmlns:p14="http://schemas.microsoft.com/office/powerpoint/2010/main" val="42095006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6F6531-49A0-498C-A497-53C7C496549B}" type="slidenum">
              <a:rPr lang="en-US"/>
              <a:pPr>
                <a:defRPr/>
              </a:pPr>
              <a:t>‹#›</a:t>
            </a:fld>
            <a:endParaRPr lang="en-US"/>
          </a:p>
        </p:txBody>
      </p:sp>
    </p:spTree>
    <p:extLst>
      <p:ext uri="{BB962C8B-B14F-4D97-AF65-F5344CB8AC3E}">
        <p14:creationId xmlns:p14="http://schemas.microsoft.com/office/powerpoint/2010/main" val="1270458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D71359-E9EA-424A-A4F7-31583D39B0C3}" type="slidenum">
              <a:rPr lang="en-US"/>
              <a:pPr>
                <a:defRPr/>
              </a:pPr>
              <a:t>‹#›</a:t>
            </a:fld>
            <a:endParaRPr lang="en-US"/>
          </a:p>
        </p:txBody>
      </p:sp>
    </p:spTree>
    <p:extLst>
      <p:ext uri="{BB962C8B-B14F-4D97-AF65-F5344CB8AC3E}">
        <p14:creationId xmlns:p14="http://schemas.microsoft.com/office/powerpoint/2010/main" val="2770660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CAFF65-C7CB-4941-82EB-18427D5D8B8C}" type="slidenum">
              <a:rPr lang="en-US"/>
              <a:pPr>
                <a:defRPr/>
              </a:pPr>
              <a:t>‹#›</a:t>
            </a:fld>
            <a:endParaRPr lang="en-US"/>
          </a:p>
        </p:txBody>
      </p:sp>
    </p:spTree>
    <p:extLst>
      <p:ext uri="{BB962C8B-B14F-4D97-AF65-F5344CB8AC3E}">
        <p14:creationId xmlns:p14="http://schemas.microsoft.com/office/powerpoint/2010/main" val="2872315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08F369B-A95E-4E65-8C53-37F4ECF8CC74}" type="datetimeFigureOut">
              <a:rPr lang="en-US"/>
              <a:pPr>
                <a:defRPr/>
              </a:pPr>
              <a:t>10/31/2017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B82068-7D2D-4D64-8F00-896D87C1AFA7}" type="slidenum">
              <a:rPr lang="en-US"/>
              <a:pPr>
                <a:defRPr/>
              </a:pPr>
              <a:t>‹#›</a:t>
            </a:fld>
            <a:endParaRPr lang="en-US"/>
          </a:p>
        </p:txBody>
      </p:sp>
    </p:spTree>
    <p:extLst>
      <p:ext uri="{BB962C8B-B14F-4D97-AF65-F5344CB8AC3E}">
        <p14:creationId xmlns:p14="http://schemas.microsoft.com/office/powerpoint/2010/main" val="226979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4EE9491-AA32-47FA-9A3C-DE8FACFFF2FA}" type="datetimeFigureOut">
              <a:rPr lang="en-US"/>
              <a:pPr>
                <a:defRPr/>
              </a:pPr>
              <a:t>10/31/2017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580EFC-5F47-4518-97C2-6890197C137E}" type="slidenum">
              <a:rPr lang="en-US"/>
              <a:pPr>
                <a:defRPr/>
              </a:pPr>
              <a:t>‹#›</a:t>
            </a:fld>
            <a:endParaRPr lang="en-US"/>
          </a:p>
        </p:txBody>
      </p:sp>
    </p:spTree>
    <p:extLst>
      <p:ext uri="{BB962C8B-B14F-4D97-AF65-F5344CB8AC3E}">
        <p14:creationId xmlns:p14="http://schemas.microsoft.com/office/powerpoint/2010/main" val="3357101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734ACD9-E708-4185-BFA0-9294EAFE80C5}" type="datetimeFigureOut">
              <a:rPr lang="en-US"/>
              <a:pPr>
                <a:defRPr/>
              </a:pPr>
              <a:t>10/31/2017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4703B9-0BD4-432E-8D5E-A530D5D12FBA}" type="slidenum">
              <a:rPr lang="en-US"/>
              <a:pPr>
                <a:defRPr/>
              </a:pPr>
              <a:t>‹#›</a:t>
            </a:fld>
            <a:endParaRPr lang="en-US"/>
          </a:p>
        </p:txBody>
      </p:sp>
    </p:spTree>
    <p:extLst>
      <p:ext uri="{BB962C8B-B14F-4D97-AF65-F5344CB8AC3E}">
        <p14:creationId xmlns:p14="http://schemas.microsoft.com/office/powerpoint/2010/main" val="4244171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BE219CF-8F1E-44B2-9C8C-19E9C3CA708F}" type="datetimeFigureOut">
              <a:rPr lang="en-US"/>
              <a:pPr>
                <a:defRPr/>
              </a:pPr>
              <a:t>10/31/2017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C87E72-34FC-49A3-8E76-419000563CCE}" type="slidenum">
              <a:rPr lang="en-US"/>
              <a:pPr>
                <a:defRPr/>
              </a:pPr>
              <a:t>‹#›</a:t>
            </a:fld>
            <a:endParaRPr lang="en-US"/>
          </a:p>
        </p:txBody>
      </p:sp>
    </p:spTree>
    <p:extLst>
      <p:ext uri="{BB962C8B-B14F-4D97-AF65-F5344CB8AC3E}">
        <p14:creationId xmlns:p14="http://schemas.microsoft.com/office/powerpoint/2010/main" val="2565477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867A9E3-8C66-4EA3-82BA-C2931EFDE9B9}" type="datetimeFigureOut">
              <a:rPr lang="en-US"/>
              <a:pPr>
                <a:defRPr/>
              </a:pPr>
              <a:t>10/31/2017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359CA31-C763-4C96-AEA7-39A42A410408}" type="slidenum">
              <a:rPr lang="en-US"/>
              <a:pPr>
                <a:defRPr/>
              </a:pPr>
              <a:t>‹#›</a:t>
            </a:fld>
            <a:endParaRPr lang="en-US"/>
          </a:p>
        </p:txBody>
      </p:sp>
    </p:spTree>
    <p:extLst>
      <p:ext uri="{BB962C8B-B14F-4D97-AF65-F5344CB8AC3E}">
        <p14:creationId xmlns:p14="http://schemas.microsoft.com/office/powerpoint/2010/main" val="3677018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F1E5B7D-1E03-4857-A13E-5D353C458467}" type="datetimeFigureOut">
              <a:rPr lang="en-US"/>
              <a:pPr>
                <a:defRPr/>
              </a:pPr>
              <a:t>10/31/2017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F3D52A9-9058-41F8-948D-24F9E4537C16}" type="slidenum">
              <a:rPr lang="en-US"/>
              <a:pPr>
                <a:defRPr/>
              </a:pPr>
              <a:t>‹#›</a:t>
            </a:fld>
            <a:endParaRPr lang="en-US"/>
          </a:p>
        </p:txBody>
      </p:sp>
    </p:spTree>
    <p:extLst>
      <p:ext uri="{BB962C8B-B14F-4D97-AF65-F5344CB8AC3E}">
        <p14:creationId xmlns:p14="http://schemas.microsoft.com/office/powerpoint/2010/main" val="3602653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7A3887-10B0-4A7C-B8C7-ED11189B2C2E}" type="datetimeFigureOut">
              <a:rPr lang="en-US"/>
              <a:pPr>
                <a:defRPr/>
              </a:pPr>
              <a:t>10/31/2017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F9E63C5-7E44-4274-A216-7FF0DD211A76}" type="slidenum">
              <a:rPr lang="en-US"/>
              <a:pPr>
                <a:defRPr/>
              </a:pPr>
              <a:t>‹#›</a:t>
            </a:fld>
            <a:endParaRPr lang="en-US"/>
          </a:p>
        </p:txBody>
      </p:sp>
    </p:spTree>
    <p:extLst>
      <p:ext uri="{BB962C8B-B14F-4D97-AF65-F5344CB8AC3E}">
        <p14:creationId xmlns:p14="http://schemas.microsoft.com/office/powerpoint/2010/main" val="1075997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ABB941B2-ECA8-438F-8C0F-B71E12953380}" type="slidenum">
              <a:rPr lang="en-US"/>
              <a:pPr>
                <a:defRPr/>
              </a:pPr>
              <a:t>‹#›</a:t>
            </a:fld>
            <a:endParaRPr lang="en-US"/>
          </a:p>
        </p:txBody>
      </p:sp>
    </p:spTree>
    <p:extLst>
      <p:ext uri="{BB962C8B-B14F-4D97-AF65-F5344CB8AC3E}">
        <p14:creationId xmlns:p14="http://schemas.microsoft.com/office/powerpoint/2010/main" val="22708746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FA2E4F4-1F04-4B9E-B648-E092AD2EC7B7}" type="datetimeFigureOut">
              <a:rPr lang="en-US"/>
              <a:pPr>
                <a:defRPr/>
              </a:pPr>
              <a:t>10/31/2017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A12F16-5124-4528-AD36-BDE579667941}" type="slidenum">
              <a:rPr lang="en-US"/>
              <a:pPr>
                <a:defRPr/>
              </a:pPr>
              <a:t>‹#›</a:t>
            </a:fld>
            <a:endParaRPr lang="en-US"/>
          </a:p>
        </p:txBody>
      </p:sp>
    </p:spTree>
    <p:extLst>
      <p:ext uri="{BB962C8B-B14F-4D97-AF65-F5344CB8AC3E}">
        <p14:creationId xmlns:p14="http://schemas.microsoft.com/office/powerpoint/2010/main" val="2856137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911E7C-28B0-47C7-842C-7C42C37C2838}" type="datetimeFigureOut">
              <a:rPr lang="en-US"/>
              <a:pPr>
                <a:defRPr/>
              </a:pPr>
              <a:t>10/31/2017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DAE3299-4609-4855-9962-6A4FAFECE1D1}" type="slidenum">
              <a:rPr lang="en-US"/>
              <a:pPr>
                <a:defRPr/>
              </a:pPr>
              <a:t>‹#›</a:t>
            </a:fld>
            <a:endParaRPr lang="en-US"/>
          </a:p>
        </p:txBody>
      </p:sp>
    </p:spTree>
    <p:extLst>
      <p:ext uri="{BB962C8B-B14F-4D97-AF65-F5344CB8AC3E}">
        <p14:creationId xmlns:p14="http://schemas.microsoft.com/office/powerpoint/2010/main" val="3735627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915220-7724-47A1-A2B9-62069B57D3A2}" type="datetimeFigureOut">
              <a:rPr lang="en-US"/>
              <a:pPr>
                <a:defRPr/>
              </a:pPr>
              <a:t>10/31/2017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E40524-BDF5-4879-BD1F-13CE64F21F38}" type="slidenum">
              <a:rPr lang="en-US"/>
              <a:pPr>
                <a:defRPr/>
              </a:pPr>
              <a:t>‹#›</a:t>
            </a:fld>
            <a:endParaRPr lang="en-US"/>
          </a:p>
        </p:txBody>
      </p:sp>
    </p:spTree>
    <p:extLst>
      <p:ext uri="{BB962C8B-B14F-4D97-AF65-F5344CB8AC3E}">
        <p14:creationId xmlns:p14="http://schemas.microsoft.com/office/powerpoint/2010/main" val="2903741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CECBF9-E81B-4638-A117-587A780C9F55}" type="datetimeFigureOut">
              <a:rPr lang="en-US"/>
              <a:pPr>
                <a:defRPr/>
              </a:pPr>
              <a:t>10/31/2017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ECBAA8-FFD8-4B2B-A405-5304A8D73B34}" type="slidenum">
              <a:rPr lang="en-US"/>
              <a:pPr>
                <a:defRPr/>
              </a:pPr>
              <a:t>‹#›</a:t>
            </a:fld>
            <a:endParaRPr lang="en-US"/>
          </a:p>
        </p:txBody>
      </p:sp>
    </p:spTree>
    <p:extLst>
      <p:ext uri="{BB962C8B-B14F-4D97-AF65-F5344CB8AC3E}">
        <p14:creationId xmlns:p14="http://schemas.microsoft.com/office/powerpoint/2010/main" val="672037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61985B4-6937-4071-A381-96A3B7764C3B}"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8D448B-818F-46AA-8BCF-96B89064E6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9561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DCE8A4-BBB4-4C1A-A4F0-AA75D641C413}"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500A1F8-3E93-4C25-B4AD-3206D5703A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6400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E879778-E22D-4D66-A014-B78D99B1EAE6}"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E500A4-FCA6-426E-8842-55FC883592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6656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A8D09E0-FA7B-4B9F-9F4B-7184AFC6C6F3}" type="datetimeFigureOut">
              <a:rPr lang="en-US">
                <a:solidFill>
                  <a:prstClr val="black">
                    <a:tint val="75000"/>
                  </a:prstClr>
                </a:solidFill>
              </a:rPr>
              <a:pPr>
                <a:defRPr/>
              </a:pPr>
              <a:t>10/31/2017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37162A7-A493-43F4-A371-95292D61381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1736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F893451-4028-461E-A3E7-73E6045F7DDC}" type="datetimeFigureOut">
              <a:rPr lang="en-US">
                <a:solidFill>
                  <a:prstClr val="black">
                    <a:tint val="75000"/>
                  </a:prstClr>
                </a:solidFill>
              </a:rPr>
              <a:pPr>
                <a:defRPr/>
              </a:pPr>
              <a:t>10/31/2017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38605E1-C7D3-4B8A-9D6C-BE197182A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7077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FA16A1-D60E-48BC-B4BD-56F7BD0E18B0}" type="datetimeFigureOut">
              <a:rPr lang="en-US">
                <a:solidFill>
                  <a:prstClr val="black">
                    <a:tint val="75000"/>
                  </a:prstClr>
                </a:solidFill>
              </a:rPr>
              <a:pPr>
                <a:defRPr/>
              </a:pPr>
              <a:t>10/31/2017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8F123F5-5A65-470B-8603-C6A469C424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7054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B3BDA2-3041-4641-BED6-BECC02ECE510}" type="slidenum">
              <a:rPr lang="en-US"/>
              <a:pPr>
                <a:defRPr/>
              </a:pPr>
              <a:t>‹#›</a:t>
            </a:fld>
            <a:endParaRPr lang="en-US"/>
          </a:p>
        </p:txBody>
      </p:sp>
    </p:spTree>
    <p:extLst>
      <p:ext uri="{BB962C8B-B14F-4D97-AF65-F5344CB8AC3E}">
        <p14:creationId xmlns:p14="http://schemas.microsoft.com/office/powerpoint/2010/main" val="12821358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CD9D93-6B18-4347-BE32-1332DDB986B4}" type="datetimeFigureOut">
              <a:rPr lang="en-US">
                <a:solidFill>
                  <a:prstClr val="black">
                    <a:tint val="75000"/>
                  </a:prstClr>
                </a:solidFill>
              </a:rPr>
              <a:pPr>
                <a:defRPr/>
              </a:pPr>
              <a:t>10/31/2017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9E046A9-8D02-4BF0-A76D-F249B83B19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70090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A728E7-01B4-4C40-8323-2BBE1D2AE287}" type="datetimeFigureOut">
              <a:rPr lang="en-US">
                <a:solidFill>
                  <a:prstClr val="black">
                    <a:tint val="75000"/>
                  </a:prstClr>
                </a:solidFill>
              </a:rPr>
              <a:pPr>
                <a:defRPr/>
              </a:pPr>
              <a:t>10/31/2017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8A55F5-E285-48E0-B04B-33CB64331D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1751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292ACDB-F315-463F-B69A-E8C3CB1CA88A}" type="datetimeFigureOut">
              <a:rPr lang="en-US">
                <a:solidFill>
                  <a:prstClr val="black">
                    <a:tint val="75000"/>
                  </a:prstClr>
                </a:solidFill>
              </a:rPr>
              <a:pPr>
                <a:defRPr/>
              </a:pPr>
              <a:t>10/31/2017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BAB9384-6920-4CA8-8317-E7D235EC522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8855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9A2064A-EBDB-438F-BDBC-492E772C0EB3}"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1BEDF3-3AFA-4489-9871-41DE35A6A3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5190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E2B990-A0B5-474A-85FB-26A07DC942D4}"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7B08E0-A3F0-4BC9-A0C3-EED4340483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80318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D9B46D2E-28A0-455D-9B5E-0D3425BFB4DC}" type="slidenum">
              <a:rPr lang="en-US"/>
              <a:pPr>
                <a:defRPr/>
              </a:pPr>
              <a:t>‹#›</a:t>
            </a:fld>
            <a:endParaRPr lang="en-US"/>
          </a:p>
        </p:txBody>
      </p:sp>
    </p:spTree>
    <p:extLst>
      <p:ext uri="{BB962C8B-B14F-4D97-AF65-F5344CB8AC3E}">
        <p14:creationId xmlns:p14="http://schemas.microsoft.com/office/powerpoint/2010/main" val="77017818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7B49D6-57EE-469C-8F26-A886CB9EC6D0}" type="slidenum">
              <a:rPr lang="en-US"/>
              <a:pPr>
                <a:defRPr/>
              </a:pPr>
              <a:t>‹#›</a:t>
            </a:fld>
            <a:endParaRPr lang="en-US"/>
          </a:p>
        </p:txBody>
      </p:sp>
    </p:spTree>
    <p:extLst>
      <p:ext uri="{BB962C8B-B14F-4D97-AF65-F5344CB8AC3E}">
        <p14:creationId xmlns:p14="http://schemas.microsoft.com/office/powerpoint/2010/main" val="634296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42D1F3B9-4A4D-4E79-915E-EA272C42324D}" type="slidenum">
              <a:rPr lang="en-US"/>
              <a:pPr>
                <a:defRPr/>
              </a:pPr>
              <a:t>‹#›</a:t>
            </a:fld>
            <a:endParaRPr lang="en-US"/>
          </a:p>
        </p:txBody>
      </p:sp>
    </p:spTree>
    <p:extLst>
      <p:ext uri="{BB962C8B-B14F-4D97-AF65-F5344CB8AC3E}">
        <p14:creationId xmlns:p14="http://schemas.microsoft.com/office/powerpoint/2010/main" val="34549892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4102635-48E4-4904-93C0-6D753BF2C27B}" type="slidenum">
              <a:rPr lang="en-US"/>
              <a:pPr>
                <a:defRPr/>
              </a:pPr>
              <a:t>‹#›</a:t>
            </a:fld>
            <a:endParaRPr lang="en-US"/>
          </a:p>
        </p:txBody>
      </p:sp>
    </p:spTree>
    <p:extLst>
      <p:ext uri="{BB962C8B-B14F-4D97-AF65-F5344CB8AC3E}">
        <p14:creationId xmlns:p14="http://schemas.microsoft.com/office/powerpoint/2010/main" val="3575570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0F4CA5C6-4FFC-452F-95CB-95387DC2C5FC}" type="slidenum">
              <a:rPr lang="en-US"/>
              <a:pPr>
                <a:defRPr/>
              </a:pPr>
              <a:t>‹#›</a:t>
            </a:fld>
            <a:endParaRPr lang="en-US"/>
          </a:p>
        </p:txBody>
      </p:sp>
    </p:spTree>
    <p:extLst>
      <p:ext uri="{BB962C8B-B14F-4D97-AF65-F5344CB8AC3E}">
        <p14:creationId xmlns:p14="http://schemas.microsoft.com/office/powerpoint/2010/main" val="18447693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73857B-CB3C-417A-B697-9E9B7F3B66E3}" type="slidenum">
              <a:rPr lang="en-US"/>
              <a:pPr>
                <a:defRPr/>
              </a:pPr>
              <a:t>‹#›</a:t>
            </a:fld>
            <a:endParaRPr lang="en-US"/>
          </a:p>
        </p:txBody>
      </p:sp>
    </p:spTree>
    <p:extLst>
      <p:ext uri="{BB962C8B-B14F-4D97-AF65-F5344CB8AC3E}">
        <p14:creationId xmlns:p14="http://schemas.microsoft.com/office/powerpoint/2010/main" val="720648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4000" r="-4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4"/>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TIẾT 10, BÀI 9: CÁC QUỐC GIA ẤN VÀ VĂN HÓA TRUYỀN THỐNG ẤN ĐỘ</a:t>
            </a:r>
          </a:p>
        </p:txBody>
      </p:sp>
      <p:sp>
        <p:nvSpPr>
          <p:cNvPr id="1027" name="Rectangle 3"/>
          <p:cNvSpPr>
            <a:spLocks noGrp="1" noChangeArrowheads="1"/>
          </p:cNvSpPr>
          <p:nvPr>
            <p:ph type="body" idx="1"/>
            <p:custDataLst>
              <p:tags r:id="rId15"/>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p>
        </p:txBody>
      </p:sp>
      <p:sp>
        <p:nvSpPr>
          <p:cNvPr id="10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n-US"/>
          </a:p>
        </p:txBody>
      </p:sp>
      <p:sp>
        <p:nvSpPr>
          <p:cNvPr id="10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a:defRPr/>
            </a:pPr>
            <a:fld id="{6821B25C-D96C-4715-B026-8CA046B4FC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iming>
    <p:tnLst>
      <p:par>
        <p:cTn id="1" dur="indefinite" restart="never" nodeType="tmRoot"/>
      </p:par>
    </p:tnLst>
  </p:timing>
  <p:txStyles>
    <p:titleStyle>
      <a:lvl1pPr algn="ctr" rtl="0" eaLnBrk="0" fontAlgn="base" hangingPunct="0">
        <a:spcBef>
          <a:spcPct val="0"/>
        </a:spcBef>
        <a:spcAft>
          <a:spcPct val="0"/>
        </a:spcAft>
        <a:defRPr sz="2400" b="1" i="0" u="none">
          <a:solidFill>
            <a:schemeClr val="tx2"/>
          </a:solidFill>
          <a:latin typeface="Times New Roman" pitchFamily="18" charset="0"/>
          <a:ea typeface="+mj-ea"/>
          <a:cs typeface="Times New Roman" pitchFamily="18" charset="0"/>
        </a:defRPr>
      </a:lvl1pPr>
      <a:lvl2pPr algn="ctr" rtl="0" eaLnBrk="0" fontAlgn="base" hangingPunct="0">
        <a:spcBef>
          <a:spcPct val="0"/>
        </a:spcBef>
        <a:spcAft>
          <a:spcPct val="0"/>
        </a:spcAft>
        <a:defRPr sz="2400" b="1">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2400" b="1">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2400" b="1">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2400" b="1">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2400" b="0" i="0" u="none">
          <a:solidFill>
            <a:schemeClr val="tx1"/>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2400">
          <a:solidFill>
            <a:schemeClr val="tx1"/>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2400">
          <a:solidFill>
            <a:schemeClr val="tx1"/>
          </a:solidFill>
          <a:latin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VNI-Times" pitchFamily="2" charset="0"/>
                <a:cs typeface="+mn-cs"/>
              </a:defRPr>
            </a:lvl1pPr>
          </a:lstStyle>
          <a:p>
            <a:pPr>
              <a:defRPr/>
            </a:pPr>
            <a:fld id="{6E264583-6B2A-4616-8AB9-15C1DA6ACFE5}" type="datetimeFigureOut">
              <a:rPr lang="en-US"/>
              <a:pPr>
                <a:defRPr/>
              </a:pPr>
              <a:t>10/31/2017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VNI-Times" pitchFamily="2"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VNI-Times" pitchFamily="2" charset="0"/>
                <a:cs typeface="+mn-cs"/>
              </a:defRPr>
            </a:lvl1pPr>
          </a:lstStyle>
          <a:p>
            <a:pPr>
              <a:defRPr/>
            </a:pPr>
            <a:fld id="{3451F3EB-7B7D-47F1-B900-A21CC6DDFE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DA53B31-C1D4-4D58-B105-548B8330C793}"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C09156A-297D-456D-B25E-D6F495236B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289007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2.jpeg"/><Relationship Id="rId5" Type="http://schemas.openxmlformats.org/officeDocument/2006/relationships/slideLayout" Target="../slideLayouts/slideLayout7.xml"/><Relationship Id="rId4" Type="http://schemas.openxmlformats.org/officeDocument/2006/relationships/tags" Target="../tags/tag39.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66.xml"/><Relationship Id="rId7" Type="http://schemas.openxmlformats.org/officeDocument/2006/relationships/image" Target="../media/image12.jpe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4.xml"/><Relationship Id="rId5" Type="http://schemas.openxmlformats.org/officeDocument/2006/relationships/tags" Target="../tags/tag68.xml"/><Relationship Id="rId10" Type="http://schemas.openxmlformats.org/officeDocument/2006/relationships/image" Target="../media/image15.jpeg"/><Relationship Id="rId4" Type="http://schemas.openxmlformats.org/officeDocument/2006/relationships/tags" Target="../tags/tag67.xml"/><Relationship Id="rId9"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tags" Target="../tags/tag76.xml"/><Relationship Id="rId7" Type="http://schemas.openxmlformats.org/officeDocument/2006/relationships/image" Target="../media/image19.jpe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8.jpeg"/><Relationship Id="rId5" Type="http://schemas.openxmlformats.org/officeDocument/2006/relationships/slideLayout" Target="../slideLayouts/slideLayout7.xml"/><Relationship Id="rId4" Type="http://schemas.openxmlformats.org/officeDocument/2006/relationships/tags" Target="../tags/tag77.xml"/></Relationships>
</file>

<file path=ppt/slides/_rels/slide1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8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30.jpe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image" Target="../media/image31.jpe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32.jpe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33.jpeg"/><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3.jpe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34.jpe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99.xml"/><Relationship Id="rId7" Type="http://schemas.openxmlformats.org/officeDocument/2006/relationships/image" Target="../media/image35.jpe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tags" Target="../tags/tag10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2.xml"/><Relationship Id="rId1" Type="http://schemas.openxmlformats.org/officeDocument/2006/relationships/tags" Target="../tags/tag10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tags" Target="../tags/tag10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s>
</file>

<file path=ppt/slides/_rels/slide25.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tags" Target="../tags/tag112.xml"/><Relationship Id="rId7" Type="http://schemas.openxmlformats.org/officeDocument/2006/relationships/slideLayout" Target="../slideLayouts/slideLayout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7.xml"/><Relationship Id="rId1" Type="http://schemas.openxmlformats.org/officeDocument/2006/relationships/tags" Target="../tags/tag11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5.xml"/><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5.xml"/><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5.jpe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4.jpeg"/><Relationship Id="rId5" Type="http://schemas.openxmlformats.org/officeDocument/2006/relationships/slideLayout" Target="../slideLayouts/slideLayout2.xml"/><Relationship Id="rId4" Type="http://schemas.openxmlformats.org/officeDocument/2006/relationships/tags" Target="../tags/tag46.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tags" Target="../tags/tag130.xml"/><Relationship Id="rId18" Type="http://schemas.openxmlformats.org/officeDocument/2006/relationships/image" Target="../media/image36.png"/><Relationship Id="rId26" Type="http://schemas.openxmlformats.org/officeDocument/2006/relationships/image" Target="../media/image54.jpeg"/><Relationship Id="rId3" Type="http://schemas.openxmlformats.org/officeDocument/2006/relationships/tags" Target="../tags/tag120.xml"/><Relationship Id="rId21" Type="http://schemas.openxmlformats.org/officeDocument/2006/relationships/image" Target="../media/image50.jpeg"/><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image" Target="../media/image47.jpeg"/><Relationship Id="rId25" Type="http://schemas.openxmlformats.org/officeDocument/2006/relationships/image" Target="../media/image53.jpeg"/><Relationship Id="rId2" Type="http://schemas.openxmlformats.org/officeDocument/2006/relationships/tags" Target="../tags/tag119.xml"/><Relationship Id="rId16" Type="http://schemas.openxmlformats.org/officeDocument/2006/relationships/image" Target="../media/image46.jpeg"/><Relationship Id="rId20" Type="http://schemas.openxmlformats.org/officeDocument/2006/relationships/image" Target="../media/image49.jpeg"/><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24" Type="http://schemas.openxmlformats.org/officeDocument/2006/relationships/image" Target="../media/image43.png"/><Relationship Id="rId5" Type="http://schemas.openxmlformats.org/officeDocument/2006/relationships/tags" Target="../tags/tag122.xml"/><Relationship Id="rId15" Type="http://schemas.openxmlformats.org/officeDocument/2006/relationships/slideLayout" Target="../slideLayouts/slideLayout7.xml"/><Relationship Id="rId23" Type="http://schemas.openxmlformats.org/officeDocument/2006/relationships/image" Target="../media/image52.png"/><Relationship Id="rId10" Type="http://schemas.openxmlformats.org/officeDocument/2006/relationships/tags" Target="../tags/tag127.xml"/><Relationship Id="rId19" Type="http://schemas.openxmlformats.org/officeDocument/2006/relationships/image" Target="../media/image48.jpeg"/><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 Id="rId22"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6.png"/><Relationship Id="rId5" Type="http://schemas.openxmlformats.org/officeDocument/2006/relationships/slideLayout" Target="../slideLayouts/slideLayout4.xml"/><Relationship Id="rId4" Type="http://schemas.openxmlformats.org/officeDocument/2006/relationships/tags" Target="../tags/tag5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s>
</file>

<file path=ppt/slides/_rels/slide7.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6.xml"/><Relationship Id="rId7" Type="http://schemas.openxmlformats.org/officeDocument/2006/relationships/image" Target="../media/image10.jpe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D:\chùa ha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6"/>
          <p:cNvSpPr txBox="1">
            <a:spLocks noChangeArrowheads="1"/>
          </p:cNvSpPr>
          <p:nvPr>
            <p:custDataLst>
              <p:tags r:id="rId2"/>
            </p:custDataLst>
          </p:nvPr>
        </p:nvSpPr>
        <p:spPr bwMode="auto">
          <a:xfrm>
            <a:off x="0" y="1905000"/>
            <a:ext cx="9372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eaLnBrk="1" hangingPunct="1">
              <a:spcBef>
                <a:spcPct val="50000"/>
              </a:spcBef>
            </a:pPr>
            <a:r>
              <a:rPr lang="en-US" sz="3200" b="1">
                <a:solidFill>
                  <a:srgbClr val="FF0066"/>
                </a:solidFill>
                <a:latin typeface="Arial" charset="0"/>
              </a:rPr>
              <a:t>    </a:t>
            </a:r>
            <a:endParaRPr lang="en-US" sz="3200" b="1">
              <a:solidFill>
                <a:srgbClr val="FF0066"/>
              </a:solidFill>
              <a:latin typeface="Times New Roman" pitchFamily="18" charset="0"/>
            </a:endParaRPr>
          </a:p>
        </p:txBody>
      </p:sp>
      <p:sp>
        <p:nvSpPr>
          <p:cNvPr id="2" name="Rectangle 1"/>
          <p:cNvSpPr/>
          <p:nvPr>
            <p:custDataLst>
              <p:tags r:id="rId3"/>
            </p:custDataLst>
          </p:nvPr>
        </p:nvSpPr>
        <p:spPr>
          <a:xfrm>
            <a:off x="495300" y="0"/>
            <a:ext cx="8153400" cy="3048000"/>
          </a:xfrm>
          <a:prstGeom prst="rect">
            <a:avLst/>
          </a:prstGeom>
          <a:solidFill>
            <a:srgbClr val="09779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dirty="0">
                <a:solidFill>
                  <a:srgbClr val="FFFF00"/>
                </a:solidFill>
                <a:latin typeface="Arial" pitchFamily="34" charset="0"/>
                <a:cs typeface="Arial" pitchFamily="34" charset="0"/>
              </a:rPr>
              <a:t>CHƯƠNG IV: ẤN ĐỘ THỜI PHONG KIẾN</a:t>
            </a:r>
            <a:endParaRPr lang="en-US" sz="3200" dirty="0">
              <a:solidFill>
                <a:srgbClr val="FFFF00"/>
              </a:solidFill>
              <a:latin typeface="Arial" pitchFamily="34" charset="0"/>
              <a:cs typeface="Arial" pitchFamily="34" charset="0"/>
            </a:endParaRPr>
          </a:p>
          <a:p>
            <a:pPr algn="ctr">
              <a:defRPr/>
            </a:pPr>
            <a:endParaRPr lang="en-US" sz="3200" dirty="0">
              <a:solidFill>
                <a:srgbClr val="FFFF00"/>
              </a:solidFill>
              <a:latin typeface="Arial" pitchFamily="34" charset="0"/>
              <a:cs typeface="Arial" pitchFamily="34" charset="0"/>
            </a:endParaRPr>
          </a:p>
          <a:p>
            <a:pPr algn="ctr">
              <a:defRPr/>
            </a:pPr>
            <a:r>
              <a:rPr lang="en-US" sz="3200" dirty="0" err="1" smtClean="0">
                <a:solidFill>
                  <a:srgbClr val="FF0000"/>
                </a:solidFill>
                <a:latin typeface="Arial" pitchFamily="34" charset="0"/>
                <a:cs typeface="Arial" pitchFamily="34" charset="0"/>
              </a:rPr>
              <a:t>BÀI</a:t>
            </a:r>
            <a:r>
              <a:rPr lang="en-US" sz="3200" dirty="0" smtClean="0">
                <a:solidFill>
                  <a:srgbClr val="FF0000"/>
                </a:solidFill>
                <a:latin typeface="Arial" pitchFamily="34" charset="0"/>
                <a:cs typeface="Arial" pitchFamily="34" charset="0"/>
              </a:rPr>
              <a:t> </a:t>
            </a:r>
            <a:r>
              <a:rPr lang="en-US" sz="3200" dirty="0">
                <a:solidFill>
                  <a:srgbClr val="FF0000"/>
                </a:solidFill>
                <a:latin typeface="Arial" pitchFamily="34" charset="0"/>
                <a:cs typeface="Arial" pitchFamily="34" charset="0"/>
              </a:rPr>
              <a:t>6:</a:t>
            </a:r>
            <a:r>
              <a:rPr lang="en-US" sz="3200" dirty="0">
                <a:solidFill>
                  <a:srgbClr val="FFFF00"/>
                </a:solidFill>
                <a:latin typeface="Arial" pitchFamily="34" charset="0"/>
                <a:cs typeface="Arial" pitchFamily="34" charset="0"/>
              </a:rPr>
              <a:t> </a:t>
            </a:r>
            <a:endParaRPr lang="en-US" sz="3200" dirty="0" smtClean="0">
              <a:solidFill>
                <a:srgbClr val="FFFF00"/>
              </a:solidFill>
              <a:latin typeface="Arial" pitchFamily="34" charset="0"/>
              <a:cs typeface="Arial" pitchFamily="34" charset="0"/>
            </a:endParaRPr>
          </a:p>
          <a:p>
            <a:pPr algn="ctr">
              <a:defRPr/>
            </a:pPr>
            <a:r>
              <a:rPr lang="en-US" sz="3200" dirty="0" err="1" smtClean="0">
                <a:solidFill>
                  <a:srgbClr val="FFFF00"/>
                </a:solidFill>
                <a:latin typeface="Arial" pitchFamily="34" charset="0"/>
                <a:cs typeface="Arial" pitchFamily="34" charset="0"/>
              </a:rPr>
              <a:t>CÁC</a:t>
            </a:r>
            <a:r>
              <a:rPr lang="en-US" sz="3200" dirty="0" smtClean="0">
                <a:solidFill>
                  <a:srgbClr val="FFFF00"/>
                </a:solidFill>
                <a:latin typeface="Arial" pitchFamily="34" charset="0"/>
                <a:cs typeface="Arial" pitchFamily="34" charset="0"/>
              </a:rPr>
              <a:t> </a:t>
            </a:r>
            <a:r>
              <a:rPr lang="en-US" sz="3200" dirty="0">
                <a:solidFill>
                  <a:srgbClr val="FFFF00"/>
                </a:solidFill>
                <a:latin typeface="Arial" pitchFamily="34" charset="0"/>
                <a:cs typeface="Arial" pitchFamily="34" charset="0"/>
              </a:rPr>
              <a:t>QUỐC GIA ẤN</a:t>
            </a:r>
          </a:p>
          <a:p>
            <a:pPr algn="ctr">
              <a:defRPr/>
            </a:pPr>
            <a:r>
              <a:rPr lang="en-US" sz="3200" dirty="0">
                <a:solidFill>
                  <a:srgbClr val="FFFF00"/>
                </a:solidFill>
                <a:latin typeface="Arial" pitchFamily="34" charset="0"/>
                <a:cs typeface="Arial" pitchFamily="34" charset="0"/>
              </a:rPr>
              <a:t> VÀ VĂN HÓA TRUYỀN THỐNG ẤN ĐỘ</a:t>
            </a:r>
          </a:p>
          <a:p>
            <a:pPr algn="ctr">
              <a:defRPr/>
            </a:pPr>
            <a:endParaRPr lang="en-US" sz="3200" dirty="0">
              <a:solidFill>
                <a:srgbClr val="FFFF00"/>
              </a:solidFill>
              <a:latin typeface="Arial" pitchFamily="34" charset="0"/>
              <a:cs typeface="Arial" pitchFamily="34" charset="0"/>
            </a:endParaRPr>
          </a:p>
        </p:txBody>
      </p:sp>
      <p:sp>
        <p:nvSpPr>
          <p:cNvPr id="3077" name="Title 1"/>
          <p:cNvSpPr>
            <a:spLocks noGrp="1"/>
          </p:cNvSpPr>
          <p:nvPr>
            <p:custDataLst>
              <p:tags r:id="rId4"/>
            </p:custDataLst>
          </p:nvPr>
        </p:nvSpPr>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2400" b="1">
              <a:solidFill>
                <a:schemeClr val="tx2"/>
              </a:solidFill>
              <a:latin typeface="Times New Roman" pitchFamily="18" charset="0"/>
              <a:cs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4"/>
          <p:cNvSpPr>
            <a:spLocks noGrp="1"/>
          </p:cNvSpPr>
          <p:nvPr>
            <p:ph sz="half" idx="1"/>
            <p:custDataLst>
              <p:tags r:id="rId2"/>
            </p:custDataLst>
          </p:nvPr>
        </p:nvSpPr>
        <p:spPr>
          <a:xfrm>
            <a:off x="0" y="862013"/>
            <a:ext cx="9144000" cy="5995987"/>
          </a:xfrm>
        </p:spPr>
        <p:txBody>
          <a:bodyPr/>
          <a:lstStyle/>
          <a:p>
            <a:pPr marL="0" indent="0" algn="just">
              <a:spcBef>
                <a:spcPct val="0"/>
              </a:spcBef>
              <a:buFontTx/>
              <a:buNone/>
            </a:pPr>
            <a:endParaRPr lang="en-US" sz="2400" smtClean="0"/>
          </a:p>
        </p:txBody>
      </p:sp>
      <p:sp>
        <p:nvSpPr>
          <p:cNvPr id="14339" name="Title 1"/>
          <p:cNvSpPr>
            <a:spLocks noGrp="1"/>
          </p:cNvSpPr>
          <p:nvPr>
            <p:ph type="title"/>
            <p:custDataLst>
              <p:tags r:id="rId3"/>
            </p:custDataLst>
          </p:nvPr>
        </p:nvSpPr>
        <p:spPr>
          <a:xfrm>
            <a:off x="228600" y="239713"/>
            <a:ext cx="8458200" cy="639762"/>
          </a:xfrm>
        </p:spPr>
        <p:txBody>
          <a:bodyPr/>
          <a:lstStyle/>
          <a:p>
            <a:r>
              <a:rPr lang="vi-VN" sz="2000" smtClean="0">
                <a:solidFill>
                  <a:srgbClr val="FF0066"/>
                </a:solidFill>
                <a:latin typeface="Arial" pitchFamily="34" charset="0"/>
                <a:cs typeface="Arial" pitchFamily="34" charset="0"/>
              </a:rPr>
              <a:t>Kiến trúc Phật giáo: </a:t>
            </a:r>
            <a:r>
              <a:rPr lang="vi-VN" sz="2000" b="0" smtClean="0">
                <a:solidFill>
                  <a:srgbClr val="0070C0"/>
                </a:solidFill>
                <a:latin typeface="Arial" pitchFamily="34" charset="0"/>
                <a:cs typeface="Arial" pitchFamily="34" charset="0"/>
              </a:rPr>
              <a:t>Phát triển (chùa hang, tượng phật bằng đá)</a:t>
            </a:r>
          </a:p>
        </p:txBody>
      </p:sp>
      <p:pic>
        <p:nvPicPr>
          <p:cNvPr id="14340" name="Picture 2" descr="to hop chua hang ận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62013"/>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3"/>
          <p:cNvSpPr txBox="1">
            <a:spLocks noChangeArrowheads="1"/>
          </p:cNvSpPr>
          <p:nvPr>
            <p:custDataLst>
              <p:tags r:id="rId4"/>
            </p:custDataLst>
          </p:nvPr>
        </p:nvSpPr>
        <p:spPr bwMode="auto">
          <a:xfrm>
            <a:off x="3965575" y="6396038"/>
            <a:ext cx="3806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eaLnBrk="1" hangingPunct="1">
              <a:spcBef>
                <a:spcPct val="50000"/>
              </a:spcBef>
            </a:pPr>
            <a:r>
              <a:rPr lang="en-US" sz="2000">
                <a:latin typeface="Times New Roman" pitchFamily="18" charset="0"/>
              </a:rPr>
              <a:t>             </a:t>
            </a:r>
            <a:r>
              <a:rPr lang="en-US" sz="2400" b="1">
                <a:latin typeface="Times New Roman" pitchFamily="18" charset="0"/>
              </a:rPr>
              <a:t>Chùa hang</a:t>
            </a:r>
          </a:p>
        </p:txBody>
      </p:sp>
      <p:pic>
        <p:nvPicPr>
          <p:cNvPr id="6" name="Picture 3" descr="loi vao cac ngoi chu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63" y="862013"/>
            <a:ext cx="9174163"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s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0"/>
            <a:ext cx="4572000" cy="700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250px-StandingBuddha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5240"/>
            <a:ext cx="4572000" cy="700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custDataLst>
              <p:tags r:id="rId5"/>
            </p:custDataLst>
          </p:nvPr>
        </p:nvSpPr>
        <p:spPr bwMode="auto">
          <a:xfrm>
            <a:off x="2743200" y="6424613"/>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spcBef>
                <a:spcPct val="50000"/>
              </a:spcBef>
            </a:pPr>
            <a:r>
              <a:rPr lang="en-US" altLang="en-US" sz="2400" b="1">
                <a:solidFill>
                  <a:srgbClr val="FFFF00"/>
                </a:solidFill>
                <a:latin typeface="Times New Roman" pitchFamily="18" charset="0"/>
              </a:rPr>
              <a:t>Nghệ thuật tạc tượng Phật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arn(inVertical)">
                                      <p:cBhvr>
                                        <p:cTn id="7" dur="5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nodePh="1">
                                  <p:stCondLst>
                                    <p:cond delay="0"/>
                                  </p:stCondLst>
                                  <p:endCondLst>
                                    <p:cond evt="begin" delay="0">
                                      <p:tn val="10"/>
                                    </p:cond>
                                  </p:endCondLst>
                                  <p:childTnLst>
                                    <p:set>
                                      <p:cBhvr>
                                        <p:cTn id="11" dur="1" fill="hold">
                                          <p:stCondLst>
                                            <p:cond delay="0"/>
                                          </p:stCondLst>
                                        </p:cTn>
                                        <p:tgtEl>
                                          <p:spTgt spid="10242">
                                            <p:txEl>
                                              <p:pRg st="0" end="0"/>
                                            </p:txEl>
                                          </p:spTgt>
                                        </p:tgtEl>
                                        <p:attrNameLst>
                                          <p:attrName>style.visibility</p:attrName>
                                        </p:attrNameLst>
                                      </p:cBhvr>
                                      <p:to>
                                        <p:strVal val="visible"/>
                                      </p:to>
                                    </p:set>
                                    <p:animEffect transition="in" filter="blinds(horizontal)">
                                      <p:cBhvr>
                                        <p:cTn id="12" dur="500"/>
                                        <p:tgtEl>
                                          <p:spTgt spid="1024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fade">
                                      <p:cBhvr>
                                        <p:cTn id="17" dur="1000"/>
                                        <p:tgtEl>
                                          <p:spTgt spid="14340"/>
                                        </p:tgtEl>
                                      </p:cBhvr>
                                    </p:animEffect>
                                    <p:anim calcmode="lin" valueType="num">
                                      <p:cBhvr>
                                        <p:cTn id="18" dur="1000" fill="hold"/>
                                        <p:tgtEl>
                                          <p:spTgt spid="14340"/>
                                        </p:tgtEl>
                                        <p:attrNameLst>
                                          <p:attrName>ppt_x</p:attrName>
                                        </p:attrNameLst>
                                      </p:cBhvr>
                                      <p:tavLst>
                                        <p:tav tm="0">
                                          <p:val>
                                            <p:strVal val="#ppt_x"/>
                                          </p:val>
                                        </p:tav>
                                        <p:tav tm="100000">
                                          <p:val>
                                            <p:strVal val="#ppt_x"/>
                                          </p:val>
                                        </p:tav>
                                      </p:tavLst>
                                    </p:anim>
                                    <p:anim calcmode="lin" valueType="num">
                                      <p:cBhvr>
                                        <p:cTn id="19" dur="1000" fill="hold"/>
                                        <p:tgtEl>
                                          <p:spTgt spid="1434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341"/>
                                        </p:tgtEl>
                                        <p:attrNameLst>
                                          <p:attrName>style.visibility</p:attrName>
                                        </p:attrNameLst>
                                      </p:cBhvr>
                                      <p:to>
                                        <p:strVal val="visible"/>
                                      </p:to>
                                    </p:set>
                                    <p:animEffect transition="in" filter="fade">
                                      <p:cBhvr>
                                        <p:cTn id="22" dur="1000"/>
                                        <p:tgtEl>
                                          <p:spTgt spid="14341"/>
                                        </p:tgtEl>
                                      </p:cBhvr>
                                    </p:animEffect>
                                    <p:anim calcmode="lin" valueType="num">
                                      <p:cBhvr>
                                        <p:cTn id="23" dur="1000" fill="hold"/>
                                        <p:tgtEl>
                                          <p:spTgt spid="14341"/>
                                        </p:tgtEl>
                                        <p:attrNameLst>
                                          <p:attrName>ppt_x</p:attrName>
                                        </p:attrNameLst>
                                      </p:cBhvr>
                                      <p:tavLst>
                                        <p:tav tm="0">
                                          <p:val>
                                            <p:strVal val="#ppt_x"/>
                                          </p:val>
                                        </p:tav>
                                        <p:tav tm="100000">
                                          <p:val>
                                            <p:strVal val="#ppt_x"/>
                                          </p:val>
                                        </p:tav>
                                      </p:tavLst>
                                    </p:anim>
                                    <p:anim calcmode="lin" valueType="num">
                                      <p:cBhvr>
                                        <p:cTn id="24" dur="1000" fill="hold"/>
                                        <p:tgtEl>
                                          <p:spTgt spid="14341"/>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par>
                                <p:cTn id="35" presetID="3" presetClass="entr" presetSubtype="1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linds(horizont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4341"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6"/>
          <p:cNvSpPr txBox="1">
            <a:spLocks noChangeArrowheads="1"/>
          </p:cNvSpPr>
          <p:nvPr>
            <p:custDataLst>
              <p:tags r:id="rId2"/>
            </p:custDataLst>
          </p:nvPr>
        </p:nvSpPr>
        <p:spPr bwMode="auto">
          <a:xfrm>
            <a:off x="5410200" y="1064597"/>
            <a:ext cx="32766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lgn="just" eaLnBrk="1" hangingPunct="1"/>
            <a:endParaRPr lang="en-US" sz="1600" b="1">
              <a:solidFill>
                <a:srgbClr val="0000FF"/>
              </a:solidFill>
              <a:latin typeface="Arial" pitchFamily="34" charset="0"/>
              <a:cs typeface="Arial" pitchFamily="34" charset="0"/>
            </a:endParaRPr>
          </a:p>
          <a:p>
            <a:pPr algn="just" eaLnBrk="1" hangingPunct="1"/>
            <a:r>
              <a:rPr lang="en-US" sz="2000" b="1">
                <a:solidFill>
                  <a:srgbClr val="0000FF"/>
                </a:solidFill>
                <a:latin typeface="Arial" pitchFamily="34" charset="0"/>
                <a:cs typeface="Arial" pitchFamily="34" charset="0"/>
              </a:rPr>
              <a:t>- </a:t>
            </a:r>
            <a:r>
              <a:rPr lang="en-US" sz="2000">
                <a:solidFill>
                  <a:srgbClr val="0000FF"/>
                </a:solidFill>
                <a:latin typeface="Arial" pitchFamily="34" charset="0"/>
                <a:cs typeface="Arial" pitchFamily="34" charset="0"/>
              </a:rPr>
              <a:t>Chùa hang Ajanta: </a:t>
            </a:r>
            <a:r>
              <a:rPr lang="vi-VN" sz="2000">
                <a:solidFill>
                  <a:srgbClr val="0000FF"/>
                </a:solidFill>
                <a:latin typeface="Arial" pitchFamily="34" charset="0"/>
                <a:cs typeface="Arial" pitchFamily="34" charset="0"/>
              </a:rPr>
              <a:t>đ</a:t>
            </a:r>
            <a:r>
              <a:rPr lang="en-US" sz="2000">
                <a:solidFill>
                  <a:srgbClr val="0000FF"/>
                </a:solidFill>
                <a:latin typeface="Arial" pitchFamily="34" charset="0"/>
                <a:cs typeface="Arial" pitchFamily="34" charset="0"/>
              </a:rPr>
              <a:t>ược xây dựng từ thế kỉ II TCN đến thế kỉ VII sau CN</a:t>
            </a:r>
          </a:p>
          <a:p>
            <a:pPr algn="just" eaLnBrk="1" hangingPunct="1"/>
            <a:r>
              <a:rPr lang="en-US" sz="2000">
                <a:solidFill>
                  <a:srgbClr val="0000FF"/>
                </a:solidFill>
                <a:latin typeface="Arial" pitchFamily="34" charset="0"/>
                <a:cs typeface="Arial" pitchFamily="34" charset="0"/>
              </a:rPr>
              <a:t>- Phương pháp kiến tạo là khoét sâu vào vách đá núi, có nhiều cột vững chắc chống với 29 gian, chia thành nhiều nơi, nơi thờ Phật, nơi giảng kinh, nơi ở của các nhà sư.</a:t>
            </a:r>
          </a:p>
          <a:p>
            <a:pPr algn="just" eaLnBrk="1" hangingPunct="1"/>
            <a:r>
              <a:rPr lang="en-US" sz="2000">
                <a:solidFill>
                  <a:srgbClr val="0000FF"/>
                </a:solidFill>
                <a:latin typeface="Arial" pitchFamily="34" charset="0"/>
                <a:cs typeface="Arial" pitchFamily="34" charset="0"/>
              </a:rPr>
              <a:t>- Tổng cộng có 500 bức họa trên các vách đá và  trên trần hang, các bức họa rất tinh xảo</a:t>
            </a:r>
          </a:p>
          <a:p>
            <a:pPr eaLnBrk="1" hangingPunct="1"/>
            <a:endParaRPr lang="en-US" sz="2000">
              <a:solidFill>
                <a:srgbClr val="0000FF"/>
              </a:solidFill>
              <a:latin typeface="Arial" pitchFamily="34" charset="0"/>
              <a:cs typeface="Arial" pitchFamily="34" charset="0"/>
            </a:endParaRPr>
          </a:p>
        </p:txBody>
      </p:sp>
      <p:pic>
        <p:nvPicPr>
          <p:cNvPr id="46088" name="Picture 8" descr="17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9600"/>
            <a:ext cx="5181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custDataLst>
              <p:tags r:id="rId3"/>
            </p:custDataLst>
          </p:nvPr>
        </p:nvSpPr>
        <p:spPr>
          <a:xfrm>
            <a:off x="685800" y="6477000"/>
            <a:ext cx="3657600" cy="381000"/>
          </a:xfrm>
          <a:prstGeom prst="roundRect">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err="1">
                <a:solidFill>
                  <a:srgbClr val="FF0000"/>
                </a:solidFill>
                <a:latin typeface="Arial" pitchFamily="34" charset="0"/>
                <a:cs typeface="Arial" pitchFamily="34" charset="0"/>
              </a:rPr>
              <a:t>Chùa</a:t>
            </a:r>
            <a:r>
              <a:rPr lang="en-US" sz="2000" dirty="0">
                <a:solidFill>
                  <a:srgbClr val="FF0000"/>
                </a:solidFill>
                <a:latin typeface="Arial" pitchFamily="34" charset="0"/>
                <a:cs typeface="Arial" pitchFamily="34" charset="0"/>
              </a:rPr>
              <a:t> hang  A-</a:t>
            </a:r>
            <a:r>
              <a:rPr lang="en-US" sz="2000" dirty="0" err="1">
                <a:solidFill>
                  <a:srgbClr val="FF0000"/>
                </a:solidFill>
                <a:latin typeface="Arial" pitchFamily="34" charset="0"/>
                <a:cs typeface="Arial" pitchFamily="34" charset="0"/>
              </a:rPr>
              <a:t>jan</a:t>
            </a:r>
            <a:r>
              <a:rPr lang="en-US" sz="2000" dirty="0">
                <a:solidFill>
                  <a:srgbClr val="FF0000"/>
                </a:solidFill>
                <a:latin typeface="Arial" pitchFamily="34" charset="0"/>
                <a:cs typeface="Arial" pitchFamily="34" charset="0"/>
              </a:rPr>
              <a:t>-ta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anim calcmode="lin" valueType="num">
                                      <p:cBhvr>
                                        <p:cTn id="7" dur="500" fill="hold"/>
                                        <p:tgtEl>
                                          <p:spTgt spid="46088"/>
                                        </p:tgtEl>
                                        <p:attrNameLst>
                                          <p:attrName>ppt_w</p:attrName>
                                        </p:attrNameLst>
                                      </p:cBhvr>
                                      <p:tavLst>
                                        <p:tav tm="0">
                                          <p:val>
                                            <p:fltVal val="0"/>
                                          </p:val>
                                        </p:tav>
                                        <p:tav tm="100000">
                                          <p:val>
                                            <p:strVal val="#ppt_w"/>
                                          </p:val>
                                        </p:tav>
                                      </p:tavLst>
                                    </p:anim>
                                    <p:anim calcmode="lin" valueType="num">
                                      <p:cBhvr>
                                        <p:cTn id="8" dur="500" fill="hold"/>
                                        <p:tgtEl>
                                          <p:spTgt spid="46088"/>
                                        </p:tgtEl>
                                        <p:attrNameLst>
                                          <p:attrName>ppt_h</p:attrName>
                                        </p:attrNameLst>
                                      </p:cBhvr>
                                      <p:tavLst>
                                        <p:tav tm="0">
                                          <p:val>
                                            <p:fltVal val="0"/>
                                          </p:val>
                                        </p:tav>
                                        <p:tav tm="100000">
                                          <p:val>
                                            <p:strVal val="#ppt_h"/>
                                          </p:val>
                                        </p:tav>
                                      </p:tavLst>
                                    </p:anim>
                                    <p:animEffect transition="in" filter="fade">
                                      <p:cBhvr>
                                        <p:cTn id="9" dur="500"/>
                                        <p:tgtEl>
                                          <p:spTgt spid="4608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46086">
                                            <p:txEl>
                                              <p:pRg st="1" end="1"/>
                                            </p:txEl>
                                          </p:spTgt>
                                        </p:tgtEl>
                                        <p:attrNameLst>
                                          <p:attrName>style.visibility</p:attrName>
                                        </p:attrNameLst>
                                      </p:cBhvr>
                                      <p:to>
                                        <p:strVal val="visible"/>
                                      </p:to>
                                    </p:set>
                                    <p:animEffect transition="in" filter="blinds(horizontal)">
                                      <p:cBhvr>
                                        <p:cTn id="19" dur="500"/>
                                        <p:tgtEl>
                                          <p:spTgt spid="46086">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46086">
                                            <p:txEl>
                                              <p:pRg st="2" end="2"/>
                                            </p:txEl>
                                          </p:spTgt>
                                        </p:tgtEl>
                                        <p:attrNameLst>
                                          <p:attrName>style.visibility</p:attrName>
                                        </p:attrNameLst>
                                      </p:cBhvr>
                                      <p:to>
                                        <p:strVal val="visible"/>
                                      </p:to>
                                    </p:set>
                                    <p:animEffect transition="in" filter="blinds(horizontal)">
                                      <p:cBhvr>
                                        <p:cTn id="24" dur="500"/>
                                        <p:tgtEl>
                                          <p:spTgt spid="46086">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46086">
                                            <p:txEl>
                                              <p:pRg st="3" end="3"/>
                                            </p:txEl>
                                          </p:spTgt>
                                        </p:tgtEl>
                                        <p:attrNameLst>
                                          <p:attrName>style.visibility</p:attrName>
                                        </p:attrNameLst>
                                      </p:cBhvr>
                                      <p:to>
                                        <p:strVal val="visible"/>
                                      </p:to>
                                    </p:set>
                                    <p:animEffect transition="in" filter="blinds(horizontal)">
                                      <p:cBhvr>
                                        <p:cTn id="29" dur="500"/>
                                        <p:tgtEl>
                                          <p:spTgt spid="460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5"/>
          <p:cNvSpPr>
            <a:spLocks noChangeArrowheads="1"/>
          </p:cNvSpPr>
          <p:nvPr>
            <p:custDataLst>
              <p:tags r:id="rId2"/>
            </p:custDataLst>
          </p:nvPr>
        </p:nvSpPr>
        <p:spPr bwMode="auto">
          <a:xfrm>
            <a:off x="4953000" y="381000"/>
            <a:ext cx="37338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eaLnBrk="0" hangingPunct="0"/>
            <a:r>
              <a:rPr lang="en-US" sz="2000">
                <a:solidFill>
                  <a:srgbClr val="0000FF"/>
                </a:solidFill>
                <a:latin typeface="Arial" pitchFamily="34" charset="0"/>
                <a:cs typeface="Arial" pitchFamily="34" charset="0"/>
              </a:rPr>
              <a:t>Nghệ thuật tài tình của những nhà điêu khắc là ở chỗ khi ánh đèn chiếu thẳng vào mặt Phật thì những nét mặt rất nghiêm nghị, có vẻ tầm tư, mặc tưởng. Nhưng khi ánh đèn chiếu về một bên thì những bóng tối ở môi và ở cằm của tượng làm nở ra trên mặt Phật một nụ cười kín đáo và hiền từ.... Nghệ thuật kiến trúc, điêu khắc và hội họa đã kết hợp với nhau chặt chẽ. Những bức họa trên trần và trên vách trong động tuy cách đây hơn hai ngàn năm, nhưng phần nhiều vẫn chưa phai nhạt đi mấy. Nét họa rất điêu luyện, đầy sức hiện thực sâu sắc.</a:t>
            </a:r>
          </a:p>
        </p:txBody>
      </p:sp>
      <p:pic>
        <p:nvPicPr>
          <p:cNvPr id="15364" name="Picture 10" descr="hoangphong-ajanta-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linds(horizontal)">
                                      <p:cBhvr>
                                        <p:cTn id="7" dur="500"/>
                                        <p:tgtEl>
                                          <p:spTgt spid="15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blinds(horizontal)">
                                      <p:cBhvr>
                                        <p:cTn id="12"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indien_ajanta"/>
          <p:cNvPicPr>
            <a:picLocks noGrp="1" noChangeAspect="1" noChangeArrowheads="1"/>
          </p:cNvPicPr>
          <p:nvPr>
            <p:ph type="title" idx="4294967295"/>
            <p:custDataLst>
              <p:tags r:id="rId2"/>
            </p:custDataLst>
          </p:nvPr>
        </p:nvPicPr>
        <p:blipFill>
          <a:blip r:embed="rId6"/>
          <a:srcRect/>
          <a:stretch>
            <a:fillRect/>
          </a:stretch>
        </p:blipFill>
        <p:spPr>
          <a:xfrm>
            <a:off x="344488" y="158750"/>
            <a:ext cx="3694112" cy="3381375"/>
          </a:xfrm>
          <a:ln w="38100" cap="sq">
            <a:solidFill>
              <a:srgbClr val="000000"/>
            </a:solidFill>
          </a:ln>
          <a:effectLst>
            <a:outerShdw blurRad="50800" dist="38100" dir="2700000" algn="tl" rotWithShape="0">
              <a:srgbClr val="000000">
                <a:alpha val="43000"/>
              </a:srgbClr>
            </a:outerShdw>
          </a:effectLst>
        </p:spPr>
      </p:pic>
      <p:sp>
        <p:nvSpPr>
          <p:cNvPr id="49156" name="Text Box 4"/>
          <p:cNvSpPr txBox="1">
            <a:spLocks noChangeArrowheads="1"/>
          </p:cNvSpPr>
          <p:nvPr>
            <p:custDataLst>
              <p:tags r:id="rId3"/>
            </p:custDataLst>
          </p:nvPr>
        </p:nvSpPr>
        <p:spPr bwMode="auto">
          <a:xfrm>
            <a:off x="4616450" y="3944938"/>
            <a:ext cx="429260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r>
              <a:rPr lang="en-US" altLang="en-US" sz="2800">
                <a:solidFill>
                  <a:srgbClr val="FF0066"/>
                </a:solidFill>
                <a:latin typeface="Arial" pitchFamily="34" charset="0"/>
                <a:cs typeface="Arial" pitchFamily="34" charset="0"/>
              </a:rPr>
              <a:t>Chùa hang A-gian-ta </a:t>
            </a:r>
            <a:r>
              <a:rPr lang="en-US" altLang="en-US" sz="2800">
                <a:solidFill>
                  <a:srgbClr val="0000FF"/>
                </a:solidFill>
                <a:latin typeface="Arial" pitchFamily="34" charset="0"/>
                <a:cs typeface="Arial" pitchFamily="34" charset="0"/>
              </a:rPr>
              <a:t>“</a:t>
            </a:r>
            <a:r>
              <a:rPr lang="en-US" altLang="en-US" sz="2800" i="1">
                <a:solidFill>
                  <a:srgbClr val="0000FF"/>
                </a:solidFill>
                <a:latin typeface="Arial" pitchFamily="34" charset="0"/>
                <a:cs typeface="Arial" pitchFamily="34" charset="0"/>
              </a:rPr>
              <a:t>là những bông hoa rực rỡ nhất, tiêu biểu nhất của nền nghệ thuật Ấn Độ”. </a:t>
            </a:r>
          </a:p>
          <a:p>
            <a:pPr algn="just"/>
            <a:endParaRPr lang="en-US" altLang="en-US" sz="2800">
              <a:solidFill>
                <a:srgbClr val="0000FF"/>
              </a:solidFill>
              <a:latin typeface="Arial" pitchFamily="34" charset="0"/>
              <a:cs typeface="Arial" pitchFamily="34" charset="0"/>
            </a:endParaRPr>
          </a:p>
        </p:txBody>
      </p:sp>
      <p:pic>
        <p:nvPicPr>
          <p:cNvPr id="6" name="Picture 8" descr="17b"/>
          <p:cNvPicPr>
            <a:picLocks noChangeAspect="1" noChangeArrowheads="1"/>
          </p:cNvPicPr>
          <p:nvPr>
            <p:custDataLst>
              <p:tags r:id="rId4"/>
            </p:custDataLst>
          </p:nvPr>
        </p:nvPicPr>
        <p:blipFill>
          <a:blip r:embed="rId7"/>
          <a:srcRect/>
          <a:stretch>
            <a:fillRect/>
          </a:stretch>
        </p:blipFill>
        <p:spPr bwMode="auto">
          <a:xfrm>
            <a:off x="4622800" y="198438"/>
            <a:ext cx="3530600" cy="3232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7" name="Picture 2" descr="ajanta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150" y="3724275"/>
            <a:ext cx="380365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arn(inVertical)">
                                      <p:cBhvr>
                                        <p:cTn id="7" dur="500"/>
                                        <p:tgtEl>
                                          <p:spTgt spid="4915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9156"/>
                                        </p:tgtEl>
                                        <p:attrNameLst>
                                          <p:attrName>style.visibility</p:attrName>
                                        </p:attrNameLst>
                                      </p:cBhvr>
                                      <p:to>
                                        <p:strVal val="visible"/>
                                      </p:to>
                                    </p:set>
                                    <p:animEffect transition="in" filter="barn(inVertical)">
                                      <p:cBhvr>
                                        <p:cTn id="18" dur="5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custDataLst>
              <p:tags r:id="rId2"/>
            </p:custDataLst>
          </p:nvPr>
        </p:nvSpPr>
        <p:spPr>
          <a:xfrm>
            <a:off x="533400" y="2057400"/>
            <a:ext cx="8153400" cy="1946275"/>
          </a:xfrm>
        </p:spPr>
        <p:txBody>
          <a:bodyPr/>
          <a:lstStyle/>
          <a:p>
            <a:pPr algn="l"/>
            <a:r>
              <a:rPr lang="en-US" sz="2800" smtClean="0">
                <a:solidFill>
                  <a:srgbClr val="0000FF"/>
                </a:solidFill>
              </a:rPr>
              <a:t/>
            </a:r>
            <a:br>
              <a:rPr lang="en-US" sz="2800" smtClean="0">
                <a:solidFill>
                  <a:srgbClr val="0000FF"/>
                </a:solidFill>
              </a:rPr>
            </a:br>
            <a:r>
              <a:rPr lang="en-US" b="0" smtClean="0">
                <a:solidFill>
                  <a:srgbClr val="0000FF"/>
                </a:solidFill>
                <a:latin typeface="Arial" pitchFamily="34" charset="0"/>
                <a:cs typeface="Arial" pitchFamily="34" charset="0"/>
              </a:rPr>
              <a:t>+</a:t>
            </a:r>
            <a:r>
              <a:rPr lang="vi-VN" b="0" smtClean="0">
                <a:solidFill>
                  <a:srgbClr val="0000FF"/>
                </a:solidFill>
                <a:latin typeface="Arial" pitchFamily="34" charset="0"/>
                <a:cs typeface="Arial" pitchFamily="34" charset="0"/>
              </a:rPr>
              <a:t>  Bắt nguồn từ những tín ngưỡng từ cổ xưa của người Ấn Độ</a:t>
            </a:r>
            <a:br>
              <a:rPr lang="vi-VN" b="0" smtClean="0">
                <a:solidFill>
                  <a:srgbClr val="0000FF"/>
                </a:solidFill>
                <a:latin typeface="Arial" pitchFamily="34" charset="0"/>
                <a:cs typeface="Arial" pitchFamily="34" charset="0"/>
              </a:rPr>
            </a:br>
            <a:r>
              <a:rPr lang="en-US" b="0" smtClean="0">
                <a:solidFill>
                  <a:srgbClr val="0000FF"/>
                </a:solidFill>
                <a:latin typeface="Arial" pitchFamily="34" charset="0"/>
                <a:cs typeface="Arial" pitchFamily="34" charset="0"/>
              </a:rPr>
              <a:t>    +</a:t>
            </a:r>
            <a:r>
              <a:rPr lang="vi-VN" b="0" smtClean="0">
                <a:solidFill>
                  <a:srgbClr val="0000FF"/>
                </a:solidFill>
                <a:latin typeface="Arial" pitchFamily="34" charset="0"/>
                <a:cs typeface="Arial" pitchFamily="34" charset="0"/>
              </a:rPr>
              <a:t> Tôn thờ nhiều thần thánh </a:t>
            </a:r>
            <a:r>
              <a:rPr lang="en-US" b="0" smtClean="0">
                <a:solidFill>
                  <a:srgbClr val="0000FF"/>
                </a:solidFill>
                <a:latin typeface="Arial" pitchFamily="34" charset="0"/>
                <a:cs typeface="Arial" pitchFamily="34" charset="0"/>
              </a:rPr>
              <a:t>nhưng </a:t>
            </a:r>
            <a:r>
              <a:rPr lang="vi-VN" b="0" smtClean="0">
                <a:solidFill>
                  <a:srgbClr val="0000FF"/>
                </a:solidFill>
                <a:latin typeface="Arial" pitchFamily="34" charset="0"/>
                <a:cs typeface="Arial" pitchFamily="34" charset="0"/>
              </a:rPr>
              <a:t>chủ yếu thờ 4 vị thần: Brama </a:t>
            </a:r>
            <a:r>
              <a:rPr lang="vi-VN" b="0" i="1" smtClean="0">
                <a:solidFill>
                  <a:srgbClr val="0000FF"/>
                </a:solidFill>
                <a:latin typeface="Arial" pitchFamily="34" charset="0"/>
                <a:cs typeface="Arial" pitchFamily="34" charset="0"/>
              </a:rPr>
              <a:t>(thần sáng tạo), </a:t>
            </a:r>
            <a:r>
              <a:rPr lang="vi-VN" b="0" smtClean="0">
                <a:solidFill>
                  <a:srgbClr val="0000FF"/>
                </a:solidFill>
                <a:latin typeface="Arial" pitchFamily="34" charset="0"/>
                <a:cs typeface="Arial" pitchFamily="34" charset="0"/>
              </a:rPr>
              <a:t>Siva </a:t>
            </a:r>
            <a:r>
              <a:rPr lang="vi-VN" b="0" i="1" smtClean="0">
                <a:solidFill>
                  <a:srgbClr val="0000FF"/>
                </a:solidFill>
                <a:latin typeface="Arial" pitchFamily="34" charset="0"/>
                <a:cs typeface="Arial" pitchFamily="34" charset="0"/>
              </a:rPr>
              <a:t>(thần Hủy diệt), </a:t>
            </a:r>
            <a:r>
              <a:rPr lang="vi-VN" b="0" smtClean="0">
                <a:solidFill>
                  <a:srgbClr val="0000FF"/>
                </a:solidFill>
                <a:latin typeface="Arial" pitchFamily="34" charset="0"/>
                <a:cs typeface="Arial" pitchFamily="34" charset="0"/>
              </a:rPr>
              <a:t>Visnu </a:t>
            </a:r>
            <a:r>
              <a:rPr lang="vi-VN" b="0" i="1" smtClean="0">
                <a:solidFill>
                  <a:srgbClr val="0000FF"/>
                </a:solidFill>
                <a:latin typeface="Arial" pitchFamily="34" charset="0"/>
                <a:cs typeface="Arial" pitchFamily="34" charset="0"/>
              </a:rPr>
              <a:t>(Bảo hộ), </a:t>
            </a:r>
            <a:r>
              <a:rPr lang="vi-VN" b="0" smtClean="0">
                <a:solidFill>
                  <a:srgbClr val="0000FF"/>
                </a:solidFill>
                <a:latin typeface="Arial" pitchFamily="34" charset="0"/>
                <a:cs typeface="Arial" pitchFamily="34" charset="0"/>
              </a:rPr>
              <a:t>Indra </a:t>
            </a:r>
            <a:r>
              <a:rPr lang="vi-VN" b="0" i="1" smtClean="0">
                <a:solidFill>
                  <a:srgbClr val="0000FF"/>
                </a:solidFill>
                <a:latin typeface="Arial" pitchFamily="34" charset="0"/>
                <a:cs typeface="Arial" pitchFamily="34" charset="0"/>
              </a:rPr>
              <a:t>(thần Sấm sét)  </a:t>
            </a:r>
            <a:r>
              <a:rPr lang="vi-VN" b="0" smtClean="0">
                <a:solidFill>
                  <a:srgbClr val="0000FF"/>
                </a:solidFill>
                <a:latin typeface="Arial" pitchFamily="34" charset="0"/>
                <a:cs typeface="Arial" pitchFamily="34" charset="0"/>
              </a:rPr>
              <a:t>. </a:t>
            </a:r>
            <a:br>
              <a:rPr lang="vi-VN" b="0" smtClean="0">
                <a:solidFill>
                  <a:srgbClr val="0000FF"/>
                </a:solidFill>
                <a:latin typeface="Arial" pitchFamily="34" charset="0"/>
                <a:cs typeface="Arial" pitchFamily="34" charset="0"/>
              </a:rPr>
            </a:br>
            <a:endParaRPr lang="en-US" b="0" smtClean="0">
              <a:solidFill>
                <a:srgbClr val="0000FF"/>
              </a:solidFill>
              <a:latin typeface="Arial" pitchFamily="34" charset="0"/>
              <a:cs typeface="Arial" pitchFamily="34" charset="0"/>
            </a:endParaRPr>
          </a:p>
        </p:txBody>
      </p:sp>
      <p:sp>
        <p:nvSpPr>
          <p:cNvPr id="2" name="Rectangle 1"/>
          <p:cNvSpPr/>
          <p:nvPr>
            <p:custDataLst>
              <p:tags r:id="rId3"/>
            </p:custDataLst>
          </p:nvPr>
        </p:nvSpPr>
        <p:spPr>
          <a:xfrm>
            <a:off x="1752600" y="1219200"/>
            <a:ext cx="5257800" cy="523220"/>
          </a:xfrm>
          <a:prstGeom prst="rect">
            <a:avLst/>
          </a:prstGeom>
        </p:spPr>
        <p:txBody>
          <a:bodyPr wrap="square">
            <a:spAutoFit/>
          </a:bodyPr>
          <a:lstStyle/>
          <a:p>
            <a:r>
              <a:rPr lang="vi-VN" sz="2800">
                <a:solidFill>
                  <a:srgbClr val="FF0066"/>
                </a:solidFill>
                <a:latin typeface="Arial" pitchFamily="34" charset="0"/>
                <a:cs typeface="Arial" pitchFamily="34" charset="0"/>
              </a:rPr>
              <a:t>- Đạo Hin – đu (Ấn Độ giáo)</a:t>
            </a:r>
            <a:endParaRPr lang="en-US" sz="28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circle(in)">
                                      <p:cBhvr>
                                        <p:cTn id="12" dur="2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0" cy="332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5038" y="0"/>
            <a:ext cx="4384675" cy="330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3302000"/>
            <a:ext cx="4724400" cy="347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0113" y="3275013"/>
            <a:ext cx="4419600" cy="355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3638" y="2781300"/>
            <a:ext cx="2798762"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7375" y="3048000"/>
            <a:ext cx="3476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8"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3638" y="6248400"/>
            <a:ext cx="3027362"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9"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9775" y="3200400"/>
            <a:ext cx="3476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2175" y="3352800"/>
            <a:ext cx="3476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1"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84750" y="2781300"/>
            <a:ext cx="27225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2"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7338" y="6248400"/>
            <a:ext cx="27209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barn(inVertical)">
                                      <p:cBhvr>
                                        <p:cTn id="7" dur="500"/>
                                        <p:tgtEl>
                                          <p:spTgt spid="2048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491"/>
                                        </p:tgtEl>
                                        <p:attrNameLst>
                                          <p:attrName>style.visibility</p:attrName>
                                        </p:attrNameLst>
                                      </p:cBhvr>
                                      <p:to>
                                        <p:strVal val="visible"/>
                                      </p:to>
                                    </p:set>
                                    <p:animEffect transition="in" filter="circle(in)">
                                      <p:cBhvr>
                                        <p:cTn id="12" dur="2000"/>
                                        <p:tgtEl>
                                          <p:spTgt spid="2049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488"/>
                                        </p:tgtEl>
                                        <p:attrNameLst>
                                          <p:attrName>style.visibility</p:attrName>
                                        </p:attrNameLst>
                                      </p:cBhvr>
                                      <p:to>
                                        <p:strVal val="visible"/>
                                      </p:to>
                                    </p:set>
                                    <p:animEffect transition="in" filter="barn(inVertical)">
                                      <p:cBhvr>
                                        <p:cTn id="17" dur="500"/>
                                        <p:tgtEl>
                                          <p:spTgt spid="2048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492"/>
                                        </p:tgtEl>
                                        <p:attrNameLst>
                                          <p:attrName>style.visibility</p:attrName>
                                        </p:attrNameLst>
                                      </p:cBhvr>
                                      <p:to>
                                        <p:strVal val="visible"/>
                                      </p:to>
                                    </p:set>
                                    <p:animEffect transition="in" filter="circle(in)">
                                      <p:cBhvr>
                                        <p:cTn id="22" dur="2000"/>
                                        <p:tgtEl>
                                          <p:spTgt spid="20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descr="http://dobatnhi.files.wordpress.com/2011/01/brahma-0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813"/>
            <a:ext cx="495300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8"/>
          <p:cNvSpPr>
            <a:spLocks noChangeArrowheads="1"/>
          </p:cNvSpPr>
          <p:nvPr>
            <p:custDataLst>
              <p:tags r:id="rId2"/>
            </p:custDataLst>
          </p:nvPr>
        </p:nvSpPr>
        <p:spPr bwMode="auto">
          <a:xfrm>
            <a:off x="4953000" y="762000"/>
            <a:ext cx="3886200" cy="4431983"/>
          </a:xfrm>
          <a:prstGeom prst="rect">
            <a:avLst/>
          </a:prstGeom>
          <a:noFill/>
          <a:ln w="9525">
            <a:noFill/>
            <a:miter lim="800000"/>
            <a:headEnd/>
            <a:tailEnd/>
          </a:ln>
        </p:spPr>
        <p:txBody>
          <a:bodyPr>
            <a:spAutoFit/>
          </a:bodyPr>
          <a:lstStyle/>
          <a:p>
            <a:pPr algn="just">
              <a:buFontTx/>
              <a:buChar char="-"/>
              <a:defRPr/>
            </a:pPr>
            <a:endParaRPr lang="en-US" sz="2200" dirty="0">
              <a:solidFill>
                <a:srgbClr val="0000FF"/>
              </a:solidFill>
              <a:latin typeface="Times New Roman" pitchFamily="18" charset="0"/>
              <a:cs typeface="Times New Roman" pitchFamily="18" charset="0"/>
            </a:endParaRPr>
          </a:p>
          <a:p>
            <a:pPr algn="just">
              <a:buFontTx/>
              <a:buChar char="-"/>
              <a:defRPr/>
            </a:pPr>
            <a:r>
              <a:rPr lang="vi-VN" sz="2000" dirty="0">
                <a:solidFill>
                  <a:srgbClr val="0000FF"/>
                </a:solidFill>
                <a:latin typeface="Arial" pitchFamily="34" charset="0"/>
                <a:cs typeface="Arial" pitchFamily="34" charset="0"/>
              </a:rPr>
              <a:t>Brahma có bốn đầu ngoảnh nhìn về bốn phía biểu thị ý nghĩa quán triệt khắp vũ trụ của Tứ Veda. </a:t>
            </a:r>
            <a:endParaRPr lang="en-US" sz="2000" dirty="0">
              <a:solidFill>
                <a:srgbClr val="0000FF"/>
              </a:solidFill>
              <a:latin typeface="Arial" pitchFamily="34" charset="0"/>
              <a:cs typeface="Arial" pitchFamily="34" charset="0"/>
            </a:endParaRPr>
          </a:p>
          <a:p>
            <a:pPr algn="just">
              <a:buFontTx/>
              <a:buChar char="-"/>
              <a:defRPr/>
            </a:pPr>
            <a:r>
              <a:rPr lang="en-US" sz="2000" dirty="0">
                <a:solidFill>
                  <a:srgbClr val="0000FF"/>
                </a:solidFill>
                <a:latin typeface="Arial" pitchFamily="34" charset="0"/>
                <a:cs typeface="Arial" pitchFamily="34" charset="0"/>
              </a:rPr>
              <a:t> </a:t>
            </a:r>
            <a:r>
              <a:rPr lang="vi-VN" sz="2000" dirty="0">
                <a:solidFill>
                  <a:srgbClr val="0000FF"/>
                </a:solidFill>
                <a:latin typeface="Arial" pitchFamily="34" charset="0"/>
                <a:cs typeface="Arial" pitchFamily="34" charset="0"/>
              </a:rPr>
              <a:t>Brahma có bốn tay : cầm bốn pho Veda, hoặc có khi Brahma nắm bốn pho Veda ở tay thứ nhất, tay thứ hai cầm trượng, tay thứ ba cầm cây cung và tay thứ tư cầm một bình nước. Brahma thường cưỡi con Thiên Nga (Hamsa) tượng trưng cho trí thức.</a:t>
            </a:r>
            <a:endParaRPr lang="en-US" sz="2000" dirty="0">
              <a:solidFill>
                <a:srgbClr val="0000FF"/>
              </a:solidFill>
              <a:latin typeface="Arial" pitchFamily="34" charset="0"/>
              <a:cs typeface="Arial" pitchFamily="34" charset="0"/>
            </a:endParaRPr>
          </a:p>
        </p:txBody>
      </p:sp>
      <p:sp>
        <p:nvSpPr>
          <p:cNvPr id="6" name="Rectangle 5"/>
          <p:cNvSpPr>
            <a:spLocks noChangeArrowheads="1"/>
          </p:cNvSpPr>
          <p:nvPr>
            <p:custDataLst>
              <p:tags r:id="rId3"/>
            </p:custDataLst>
          </p:nvPr>
        </p:nvSpPr>
        <p:spPr bwMode="auto">
          <a:xfrm>
            <a:off x="533400" y="6172200"/>
            <a:ext cx="4076700" cy="461665"/>
          </a:xfrm>
          <a:prstGeom prst="rect">
            <a:avLst/>
          </a:prstGeom>
          <a:solidFill>
            <a:schemeClr val="lt1"/>
          </a:solidFill>
          <a:ln w="25400" cap="flat" cmpd="sng" algn="ctr">
            <a:solidFill>
              <a:schemeClr val="accent1"/>
            </a:solidFill>
            <a:prstDash val="solid"/>
            <a:headEnd/>
            <a:tailEnd/>
          </a:ln>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spcBef>
                <a:spcPct val="20000"/>
              </a:spcBef>
              <a:buClr>
                <a:schemeClr val="hlink"/>
              </a:buClr>
              <a:buSzPct val="80000"/>
              <a:defRPr/>
            </a:pPr>
            <a:r>
              <a:rPr lang="en-US" sz="2400" b="1" dirty="0">
                <a:latin typeface="Arial" pitchFamily="34" charset="0"/>
                <a:cs typeface="Arial" pitchFamily="34" charset="0"/>
              </a:rPr>
              <a:t> </a:t>
            </a:r>
            <a:r>
              <a:rPr lang="en-US" sz="2000" b="1" dirty="0" err="1">
                <a:solidFill>
                  <a:srgbClr val="FF0000"/>
                </a:solidFill>
                <a:latin typeface="Arial" pitchFamily="34" charset="0"/>
                <a:cs typeface="Arial" pitchFamily="34" charset="0"/>
              </a:rPr>
              <a:t>Thần</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Brama</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Sáng</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tạo</a:t>
            </a:r>
            <a:r>
              <a:rPr lang="en-US" sz="2000" b="1" dirty="0">
                <a:solidFill>
                  <a:srgbClr val="FF0000"/>
                </a:solidFill>
                <a:latin typeface="Arial" pitchFamily="34" charset="0"/>
                <a:cs typeface="Arial" pitchFamily="34" charset="0"/>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barn(inVertical)">
                                      <p:cBhvr>
                                        <p:cTn id="7" dur="500"/>
                                        <p:tgtEl>
                                          <p:spTgt spid="2560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604">
                                            <p:txEl>
                                              <p:pRg st="1" end="1"/>
                                            </p:txEl>
                                          </p:spTgt>
                                        </p:tgtEl>
                                        <p:attrNameLst>
                                          <p:attrName>style.visibility</p:attrName>
                                        </p:attrNameLst>
                                      </p:cBhvr>
                                      <p:to>
                                        <p:strVal val="visible"/>
                                      </p:to>
                                    </p:set>
                                    <p:animEffect transition="in" filter="barn(inVertical)">
                                      <p:cBhvr>
                                        <p:cTn id="15" dur="500"/>
                                        <p:tgtEl>
                                          <p:spTgt spid="2560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604">
                                            <p:txEl>
                                              <p:pRg st="2" end="2"/>
                                            </p:txEl>
                                          </p:spTgt>
                                        </p:tgtEl>
                                        <p:attrNameLst>
                                          <p:attrName>style.visibility</p:attrName>
                                        </p:attrNameLst>
                                      </p:cBhvr>
                                      <p:to>
                                        <p:strVal val="visible"/>
                                      </p:to>
                                    </p:set>
                                    <p:animEffect transition="in" filter="barn(inVertical)">
                                      <p:cBhvr>
                                        <p:cTn id="20" dur="500"/>
                                        <p:tgtEl>
                                          <p:spTgt spid="25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vishnu2"/>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0" y="0"/>
            <a:ext cx="4953000" cy="6324600"/>
          </a:xfrm>
        </p:spPr>
      </p:pic>
      <p:sp>
        <p:nvSpPr>
          <p:cNvPr id="7" name="Rectangle 7"/>
          <p:cNvSpPr>
            <a:spLocks noChangeArrowheads="1"/>
          </p:cNvSpPr>
          <p:nvPr>
            <p:custDataLst>
              <p:tags r:id="rId2"/>
            </p:custDataLst>
          </p:nvPr>
        </p:nvSpPr>
        <p:spPr bwMode="auto">
          <a:xfrm>
            <a:off x="304800" y="6324600"/>
            <a:ext cx="3886200" cy="461963"/>
          </a:xfrm>
          <a:prstGeom prst="rect">
            <a:avLst/>
          </a:prstGeom>
          <a:noFill/>
          <a:ln w="9525">
            <a:noFill/>
            <a:miter lim="800000"/>
            <a:headEnd/>
            <a:tailEnd/>
          </a:ln>
          <a:effectLst/>
        </p:spPr>
        <p:txBody>
          <a:bodyPr>
            <a:spAutoFit/>
          </a:bodyPr>
          <a:lstStyle/>
          <a:p>
            <a:pPr algn="ctr">
              <a:spcBef>
                <a:spcPct val="20000"/>
              </a:spcBef>
              <a:buClr>
                <a:schemeClr val="hlink"/>
              </a:buClr>
              <a:buSzPct val="80000"/>
              <a:defRPr/>
            </a:pPr>
            <a:r>
              <a:rPr lang="en-US" sz="2400" dirty="0">
                <a:solidFill>
                  <a:srgbClr val="002060"/>
                </a:solidFill>
                <a:latin typeface="Times New Roman" pitchFamily="18" charset="0"/>
                <a:cs typeface="+mn-cs"/>
              </a:rPr>
              <a:t> </a:t>
            </a:r>
            <a:r>
              <a:rPr lang="en-US" sz="2400" b="1" dirty="0">
                <a:solidFill>
                  <a:srgbClr val="002060"/>
                </a:solidFill>
                <a:effectLst>
                  <a:outerShdw blurRad="38100" dist="38100" dir="2700000" algn="tl">
                    <a:srgbClr val="C0C0C0"/>
                  </a:outerShdw>
                </a:effectLst>
                <a:latin typeface="Times New Roman" pitchFamily="18" charset="0"/>
                <a:cs typeface="+mn-cs"/>
              </a:rPr>
              <a:t> </a:t>
            </a:r>
            <a:r>
              <a:rPr lang="en-US" sz="2000" b="1" dirty="0" err="1">
                <a:solidFill>
                  <a:srgbClr val="002060"/>
                </a:solidFill>
                <a:latin typeface="Times New Roman" pitchFamily="18" charset="0"/>
                <a:cs typeface="+mn-cs"/>
              </a:rPr>
              <a:t>Thần</a:t>
            </a:r>
            <a:r>
              <a:rPr lang="en-US" sz="2000" b="1" dirty="0">
                <a:solidFill>
                  <a:srgbClr val="002060"/>
                </a:solidFill>
                <a:latin typeface="Times New Roman" pitchFamily="18" charset="0"/>
                <a:cs typeface="+mn-cs"/>
              </a:rPr>
              <a:t> </a:t>
            </a:r>
            <a:r>
              <a:rPr lang="en-US" sz="2000" b="1" dirty="0" err="1">
                <a:solidFill>
                  <a:srgbClr val="002060"/>
                </a:solidFill>
                <a:latin typeface="Times New Roman" pitchFamily="18" charset="0"/>
                <a:cs typeface="+mn-cs"/>
              </a:rPr>
              <a:t>Visnu</a:t>
            </a:r>
            <a:r>
              <a:rPr lang="en-US" sz="2000" b="1" dirty="0">
                <a:solidFill>
                  <a:srgbClr val="002060"/>
                </a:solidFill>
                <a:latin typeface="Times New Roman" pitchFamily="18" charset="0"/>
                <a:cs typeface="+mn-cs"/>
              </a:rPr>
              <a:t> (</a:t>
            </a:r>
            <a:r>
              <a:rPr lang="en-US" sz="2000" b="1" dirty="0" err="1">
                <a:solidFill>
                  <a:srgbClr val="002060"/>
                </a:solidFill>
                <a:latin typeface="Times New Roman" pitchFamily="18" charset="0"/>
                <a:cs typeface="+mn-cs"/>
              </a:rPr>
              <a:t>Bảo</a:t>
            </a:r>
            <a:r>
              <a:rPr lang="en-US" sz="2000" b="1" dirty="0">
                <a:solidFill>
                  <a:srgbClr val="002060"/>
                </a:solidFill>
                <a:latin typeface="Times New Roman" pitchFamily="18" charset="0"/>
                <a:cs typeface="+mn-cs"/>
              </a:rPr>
              <a:t> </a:t>
            </a:r>
            <a:r>
              <a:rPr lang="en-US" sz="2000" b="1" dirty="0" err="1">
                <a:solidFill>
                  <a:srgbClr val="002060"/>
                </a:solidFill>
                <a:latin typeface="Times New Roman" pitchFamily="18" charset="0"/>
                <a:cs typeface="+mn-cs"/>
              </a:rPr>
              <a:t>hộ</a:t>
            </a:r>
            <a:r>
              <a:rPr lang="en-US" sz="2000" b="1" dirty="0">
                <a:solidFill>
                  <a:srgbClr val="002060"/>
                </a:solidFill>
                <a:latin typeface="Times New Roman" pitchFamily="18" charset="0"/>
                <a:cs typeface="+mn-cs"/>
              </a:rPr>
              <a:t>)</a:t>
            </a:r>
          </a:p>
        </p:txBody>
      </p:sp>
      <p:sp>
        <p:nvSpPr>
          <p:cNvPr id="26629" name="Rectangle 7"/>
          <p:cNvSpPr>
            <a:spLocks noChangeArrowheads="1"/>
          </p:cNvSpPr>
          <p:nvPr>
            <p:custDataLst>
              <p:tags r:id="rId3"/>
            </p:custDataLst>
          </p:nvPr>
        </p:nvSpPr>
        <p:spPr bwMode="auto">
          <a:xfrm>
            <a:off x="5257800" y="685800"/>
            <a:ext cx="3505200"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endParaRPr lang="en-US" sz="2200">
              <a:solidFill>
                <a:srgbClr val="0000FF"/>
              </a:solidFill>
              <a:latin typeface="Times New Roman" pitchFamily="18" charset="0"/>
              <a:cs typeface="Times New Roman" pitchFamily="18" charset="0"/>
            </a:endParaRPr>
          </a:p>
          <a:p>
            <a:pPr algn="just"/>
            <a:r>
              <a:rPr lang="en-US" sz="2000">
                <a:solidFill>
                  <a:srgbClr val="0000FF"/>
                </a:solidFill>
                <a:latin typeface="Arial" pitchFamily="34" charset="0"/>
                <a:cs typeface="Arial" pitchFamily="34" charset="0"/>
              </a:rPr>
              <a:t>- </a:t>
            </a:r>
            <a:r>
              <a:rPr lang="vi-VN" sz="2000">
                <a:solidFill>
                  <a:srgbClr val="0000FF"/>
                </a:solidFill>
                <a:latin typeface="Arial" pitchFamily="34" charset="0"/>
                <a:cs typeface="Arial" pitchFamily="34" charset="0"/>
              </a:rPr>
              <a:t>Vishnu được mô tả với hình dáng chàng trai tuấn tú, màu xanh cam, có 4 tay, mỗi tay cầm các vật biểu trưng: cây chuỳ - biểu tượng cho sức mạnh của kiến thức, vỏ ốc tù và – nguồn gốc sự sống, bánh xe - quyền năng sáng tạo và huỷ diệt, hoa sen - biểu tượng của mặt trời và liên quan đến cây đời sống mọc ra từ lỗ rốn của thần</a:t>
            </a:r>
            <a:endParaRPr lang="en-US" sz="2000">
              <a:solidFill>
                <a:srgbClr val="0000FF"/>
              </a:solidFill>
              <a:latin typeface="Arial" pitchFamily="34" charset="0"/>
              <a:cs typeface="Arial"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6629"/>
                                        </p:tgtEl>
                                        <p:attrNameLst>
                                          <p:attrName>style.visibility</p:attrName>
                                        </p:attrNameLst>
                                      </p:cBhvr>
                                      <p:to>
                                        <p:strVal val="visible"/>
                                      </p:to>
                                    </p:set>
                                    <p:animEffect transition="in" filter="box(in)">
                                      <p:cBhvr>
                                        <p:cTn id="17"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6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648200" y="609600"/>
            <a:ext cx="4114800" cy="4694238"/>
          </a:xfrm>
        </p:spPr>
        <p:txBody>
          <a:bodyPr/>
          <a:lstStyle/>
          <a:p>
            <a:pPr algn="just" eaLnBrk="1" hangingPunct="1"/>
            <a:r>
              <a:rPr lang="en-US" sz="2000" b="0" smtClean="0">
                <a:solidFill>
                  <a:srgbClr val="0000CC"/>
                </a:solidFill>
                <a:latin typeface="Arial" pitchFamily="34" charset="0"/>
                <a:cs typeface="Arial" pitchFamily="34" charset="0"/>
              </a:rPr>
              <a:t>- </a:t>
            </a:r>
            <a:r>
              <a:rPr lang="vi-VN" sz="2000" b="0" smtClean="0">
                <a:solidFill>
                  <a:srgbClr val="0000CC"/>
                </a:solidFill>
                <a:latin typeface="Arial" pitchFamily="34" charset="0"/>
                <a:cs typeface="Arial" pitchFamily="34" charset="0"/>
              </a:rPr>
              <a:t>Siva tượng trưng cho phương diện nam tính của vũ trụ: có tính tàn phá, bất khả tiên liệu, vì thần cũng là một lực sinh hóa. </a:t>
            </a:r>
            <a:r>
              <a:rPr lang="en-US" sz="2000" b="0" smtClean="0">
                <a:solidFill>
                  <a:srgbClr val="0000CC"/>
                </a:solidFill>
                <a:latin typeface="Arial" pitchFamily="34" charset="0"/>
                <a:cs typeface="Arial" pitchFamily="34" charset="0"/>
              </a:rPr>
              <a:t/>
            </a:r>
            <a:br>
              <a:rPr lang="en-US" sz="2000" b="0" smtClean="0">
                <a:solidFill>
                  <a:srgbClr val="0000CC"/>
                </a:solidFill>
                <a:latin typeface="Arial" pitchFamily="34" charset="0"/>
                <a:cs typeface="Arial" pitchFamily="34" charset="0"/>
              </a:rPr>
            </a:br>
            <a:r>
              <a:rPr lang="en-US" sz="2000" b="0" smtClean="0">
                <a:solidFill>
                  <a:srgbClr val="0000CC"/>
                </a:solidFill>
                <a:latin typeface="Arial" pitchFamily="34" charset="0"/>
                <a:cs typeface="Arial" pitchFamily="34" charset="0"/>
              </a:rPr>
              <a:t>- </a:t>
            </a:r>
            <a:r>
              <a:rPr lang="vi-VN" sz="2000" b="0" smtClean="0">
                <a:solidFill>
                  <a:srgbClr val="0000CC"/>
                </a:solidFill>
                <a:latin typeface="Arial" pitchFamily="34" charset="0"/>
                <a:cs typeface="Arial" pitchFamily="34" charset="0"/>
              </a:rPr>
              <a:t>T</a:t>
            </a:r>
            <a:r>
              <a:rPr lang="en-US" sz="2000" b="0" smtClean="0">
                <a:solidFill>
                  <a:srgbClr val="0000CC"/>
                </a:solidFill>
                <a:latin typeface="Arial" pitchFamily="34" charset="0"/>
                <a:cs typeface="Arial" pitchFamily="34" charset="0"/>
              </a:rPr>
              <a:t>hần</a:t>
            </a:r>
            <a:r>
              <a:rPr lang="vi-VN" sz="2000" b="0" smtClean="0">
                <a:solidFill>
                  <a:srgbClr val="0000CC"/>
                </a:solidFill>
                <a:latin typeface="Arial" pitchFamily="34" charset="0"/>
                <a:cs typeface="Arial" pitchFamily="34" charset="0"/>
              </a:rPr>
              <a:t> Siva tay phải cầm đinh ba (trisula), tay phải khác</a:t>
            </a:r>
            <a:r>
              <a:rPr lang="en-US" sz="2000" b="0" smtClean="0">
                <a:solidFill>
                  <a:srgbClr val="0000CC"/>
                </a:solidFill>
                <a:latin typeface="Arial" pitchFamily="34" charset="0"/>
                <a:cs typeface="Arial" pitchFamily="34" charset="0"/>
              </a:rPr>
              <a:t> cầm</a:t>
            </a:r>
            <a:r>
              <a:rPr lang="vi-VN" sz="2000" b="0" smtClean="0">
                <a:solidFill>
                  <a:srgbClr val="0000CC"/>
                </a:solidFill>
                <a:latin typeface="Arial" pitchFamily="34" charset="0"/>
                <a:cs typeface="Arial" pitchFamily="34" charset="0"/>
              </a:rPr>
              <a:t> cái trống nhỏ damaru biểu thị cho nhịp điệu sáng tạo. Cả hai đều là những công cụ ma thuật gắn liền với pháp thuật nguyên sơ</a:t>
            </a:r>
            <a:endParaRPr lang="en-US" sz="2000" b="0" smtClean="0">
              <a:solidFill>
                <a:srgbClr val="0000CC"/>
              </a:solidFill>
              <a:latin typeface="Arial" pitchFamily="34" charset="0"/>
              <a:cs typeface="Arial" pitchFamily="34" charset="0"/>
            </a:endParaRPr>
          </a:p>
        </p:txBody>
      </p:sp>
      <p:sp>
        <p:nvSpPr>
          <p:cNvPr id="5" name="Rectangle 6"/>
          <p:cNvSpPr>
            <a:spLocks noGrp="1" noChangeArrowheads="1"/>
          </p:cNvSpPr>
          <p:nvPr>
            <p:ph sz="quarter" idx="1"/>
            <p:custDataLst>
              <p:tags r:id="rId3"/>
            </p:custDataLst>
          </p:nvPr>
        </p:nvSpPr>
        <p:spPr>
          <a:xfrm>
            <a:off x="0" y="6248400"/>
            <a:ext cx="4419600" cy="461963"/>
          </a:xfrm>
        </p:spPr>
        <p:txBody>
          <a:bodyPr>
            <a:spAutoFit/>
          </a:bodyPr>
          <a:lstStyle/>
          <a:p>
            <a:pPr marL="0" indent="0" algn="ctr" eaLnBrk="1" hangingPunct="1">
              <a:buClr>
                <a:schemeClr val="hlink"/>
              </a:buClr>
              <a:buSzPct val="80000"/>
              <a:buNone/>
              <a:defRPr/>
            </a:pPr>
            <a:r>
              <a:rPr lang="en-US" sz="2400" dirty="0">
                <a:solidFill>
                  <a:srgbClr val="FF0000"/>
                </a:solidFill>
                <a:latin typeface="Arial" pitchFamily="34" charset="0"/>
                <a:cs typeface="Arial" pitchFamily="34" charset="0"/>
              </a:rPr>
              <a:t> </a:t>
            </a:r>
            <a:r>
              <a:rPr lang="en-US" sz="2400" b="1" dirty="0" smtClean="0">
                <a:solidFill>
                  <a:srgbClr val="FF0000"/>
                </a:solidFill>
                <a:effectLst>
                  <a:outerShdw blurRad="38100" dist="38100" dir="2700000" algn="tl">
                    <a:srgbClr val="C0C0C0"/>
                  </a:outerShdw>
                </a:effectLst>
                <a:latin typeface="Arial" pitchFamily="34" charset="0"/>
                <a:cs typeface="Arial" pitchFamily="34" charset="0"/>
              </a:rPr>
              <a:t> </a:t>
            </a:r>
            <a:r>
              <a:rPr lang="en-US" sz="2400" b="1" dirty="0" err="1">
                <a:solidFill>
                  <a:srgbClr val="FF0000"/>
                </a:solidFill>
                <a:latin typeface="Arial" pitchFamily="34" charset="0"/>
                <a:cs typeface="Arial" pitchFamily="34" charset="0"/>
              </a:rPr>
              <a:t>Thần</a:t>
            </a:r>
            <a:r>
              <a:rPr lang="en-US" sz="2400" b="1" dirty="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Siva (</a:t>
            </a:r>
            <a:r>
              <a:rPr lang="en-US" sz="2400" b="1" dirty="0" err="1">
                <a:solidFill>
                  <a:srgbClr val="FF0000"/>
                </a:solidFill>
                <a:latin typeface="Arial" pitchFamily="34" charset="0"/>
                <a:cs typeface="Arial" pitchFamily="34" charset="0"/>
              </a:rPr>
              <a:t>Hủy</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diệt</a:t>
            </a:r>
            <a:r>
              <a:rPr lang="en-US" sz="2400" b="1" dirty="0">
                <a:solidFill>
                  <a:srgbClr val="FF0000"/>
                </a:solidFill>
                <a:latin typeface="Arial" pitchFamily="34" charset="0"/>
                <a:cs typeface="Arial" pitchFamily="34" charset="0"/>
              </a:rPr>
              <a:t>)</a:t>
            </a:r>
          </a:p>
        </p:txBody>
      </p:sp>
      <p:pic>
        <p:nvPicPr>
          <p:cNvPr id="71682" name="Picture 2" descr="http://img.over-blog.com/322x500/0/51/26/65/India/Shiv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037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barn(inVertical)">
                                      <p:cBhvr>
                                        <p:cTn id="7" dur="500"/>
                                        <p:tgtEl>
                                          <p:spTgt spid="7168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arn(inVertic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custDataLst>
              <p:tags r:id="rId2"/>
            </p:custDataLst>
          </p:nvPr>
        </p:nvSpPr>
        <p:spPr>
          <a:xfrm>
            <a:off x="0" y="533400"/>
            <a:ext cx="9175750" cy="6248400"/>
          </a:xfrm>
        </p:spPr>
        <p:txBody>
          <a:bodyPr/>
          <a:lstStyle/>
          <a:p>
            <a:pPr marL="0" indent="0" algn="just">
              <a:lnSpc>
                <a:spcPct val="150000"/>
              </a:lnSpc>
              <a:spcBef>
                <a:spcPct val="0"/>
              </a:spcBef>
              <a:buFontTx/>
              <a:buNone/>
            </a:pPr>
            <a:r>
              <a:rPr lang="en-US" altLang="en-US" sz="2000" smtClean="0">
                <a:solidFill>
                  <a:srgbClr val="0000FF"/>
                </a:solidFill>
                <a:latin typeface="Arial" pitchFamily="34" charset="0"/>
                <a:cs typeface="Arial" pitchFamily="34" charset="0"/>
              </a:rPr>
              <a:t>     Các công trình kiến trúc thờ thần được xây dựng với phong cách nghệ thuật độc đáo (Ngôi đền, pho tượng bằng đồng) .</a:t>
            </a:r>
          </a:p>
        </p:txBody>
      </p:sp>
      <p:sp>
        <p:nvSpPr>
          <p:cNvPr id="24579" name="Title 1"/>
          <p:cNvSpPr>
            <a:spLocks noGrp="1"/>
          </p:cNvSpPr>
          <p:nvPr>
            <p:ph type="title"/>
            <p:custDataLst>
              <p:tags r:id="rId3"/>
            </p:custDataLst>
          </p:nvPr>
        </p:nvSpPr>
        <p:spPr>
          <a:xfrm>
            <a:off x="0" y="76200"/>
            <a:ext cx="9144000" cy="609600"/>
          </a:xfrm>
        </p:spPr>
        <p:txBody>
          <a:bodyPr/>
          <a:lstStyle/>
          <a:p>
            <a:pPr algn="l"/>
            <a:r>
              <a:rPr lang="en-US" sz="2800" smtClean="0">
                <a:solidFill>
                  <a:srgbClr val="FF0066"/>
                </a:solidFill>
                <a:latin typeface="Arial" pitchFamily="34" charset="0"/>
                <a:cs typeface="Arial" pitchFamily="34" charset="0"/>
              </a:rPr>
              <a:t>+ Kiến trúc Hindu giáo:</a:t>
            </a:r>
            <a:r>
              <a:rPr lang="en-US" smtClean="0">
                <a:solidFill>
                  <a:srgbClr val="FF0066"/>
                </a:solidFill>
                <a:latin typeface="Arial" pitchFamily="34" charset="0"/>
                <a:cs typeface="Arial" pitchFamily="34" charset="0"/>
              </a:rPr>
              <a:t/>
            </a:r>
            <a:br>
              <a:rPr lang="en-US" smtClean="0">
                <a:solidFill>
                  <a:srgbClr val="FF0066"/>
                </a:solidFill>
                <a:latin typeface="Arial" pitchFamily="34" charset="0"/>
                <a:cs typeface="Arial" pitchFamily="34" charset="0"/>
              </a:rPr>
            </a:br>
            <a:endParaRPr lang="en-US" smtClean="0">
              <a:solidFill>
                <a:srgbClr val="FF0066"/>
              </a:solidFill>
              <a:latin typeface="Arial" pitchFamily="34" charset="0"/>
              <a:cs typeface="Arial" pitchFamily="34" charset="0"/>
            </a:endParaRPr>
          </a:p>
        </p:txBody>
      </p:sp>
      <p:pic>
        <p:nvPicPr>
          <p:cNvPr id="24580" name="Picture 34" descr="kienthuc-srirangam-03_bmk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00"/>
            <a:ext cx="9144000" cy="495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500"/>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1" descr="an_do_co_dai_400"/>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4495800" y="0"/>
            <a:ext cx="4648200" cy="6096000"/>
          </a:xfrm>
        </p:spPr>
      </p:pic>
      <p:sp>
        <p:nvSpPr>
          <p:cNvPr id="6" name="Rounded Rectangle 5"/>
          <p:cNvSpPr/>
          <p:nvPr>
            <p:custDataLst>
              <p:tags r:id="rId2"/>
            </p:custDataLst>
          </p:nvPr>
        </p:nvSpPr>
        <p:spPr>
          <a:xfrm>
            <a:off x="-28575" y="0"/>
            <a:ext cx="4419600" cy="64770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just">
              <a:defRPr/>
            </a:pPr>
            <a:endParaRPr lang="en-US" sz="2400" dirty="0">
              <a:solidFill>
                <a:srgbClr val="0000FF"/>
              </a:solidFill>
              <a:latin typeface="Arial" pitchFamily="34" charset="0"/>
              <a:cs typeface="Arial" pitchFamily="34" charset="0"/>
            </a:endParaRPr>
          </a:p>
          <a:p>
            <a:pPr algn="just">
              <a:defRPr/>
            </a:pPr>
            <a:endParaRPr lang="en-US" sz="2400" dirty="0">
              <a:solidFill>
                <a:srgbClr val="0000FF"/>
              </a:solidFill>
              <a:latin typeface="Arial" pitchFamily="34" charset="0"/>
              <a:cs typeface="Arial" pitchFamily="34" charset="0"/>
            </a:endParaRPr>
          </a:p>
          <a:p>
            <a:pPr algn="just">
              <a:defRPr/>
            </a:pPr>
            <a:endParaRPr lang="en-US" sz="2400" dirty="0">
              <a:solidFill>
                <a:srgbClr val="0000FF"/>
              </a:solidFill>
              <a:latin typeface="Arial" pitchFamily="34" charset="0"/>
              <a:cs typeface="Arial" pitchFamily="34" charset="0"/>
            </a:endParaRPr>
          </a:p>
          <a:p>
            <a:pPr algn="just">
              <a:defRPr/>
            </a:pPr>
            <a:endParaRPr lang="en-US" sz="2400" dirty="0">
              <a:solidFill>
                <a:srgbClr val="0000FF"/>
              </a:solidFill>
              <a:latin typeface="Arial" pitchFamily="34" charset="0"/>
              <a:cs typeface="Arial" pitchFamily="34" charset="0"/>
            </a:endParaRPr>
          </a:p>
          <a:p>
            <a:pPr algn="just">
              <a:defRPr/>
            </a:pPr>
            <a:r>
              <a:rPr lang="en-US" sz="2400" dirty="0" err="1">
                <a:solidFill>
                  <a:srgbClr val="0000FF"/>
                </a:solidFill>
                <a:latin typeface="Arial" pitchFamily="34" charset="0"/>
                <a:cs typeface="Arial" pitchFamily="34" charset="0"/>
              </a:rPr>
              <a:t>Vị</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trí</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địa</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lí</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Ấn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Độ</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là</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một</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quốc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gia</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nằm</a:t>
            </a:r>
            <a:r>
              <a:rPr lang="en-US" sz="2400" dirty="0">
                <a:solidFill>
                  <a:srgbClr val="0000FF"/>
                </a:solidFill>
                <a:latin typeface="Arial" pitchFamily="34" charset="0"/>
                <a:cs typeface="Arial" pitchFamily="34" charset="0"/>
              </a:rPr>
              <a:t> ở </a:t>
            </a:r>
            <a:r>
              <a:rPr lang="en-US" sz="2400" dirty="0" err="1">
                <a:solidFill>
                  <a:srgbClr val="0000FF"/>
                </a:solidFill>
                <a:latin typeface="Arial" pitchFamily="34" charset="0"/>
                <a:cs typeface="Arial" pitchFamily="34" charset="0"/>
              </a:rPr>
              <a:t>phía</a:t>
            </a:r>
            <a:r>
              <a:rPr lang="en-US" sz="2400" dirty="0">
                <a:solidFill>
                  <a:srgbClr val="0000FF"/>
                </a:solidFill>
                <a:latin typeface="Arial" pitchFamily="34" charset="0"/>
                <a:cs typeface="Arial" pitchFamily="34" charset="0"/>
              </a:rPr>
              <a:t> Nam </a:t>
            </a:r>
            <a:r>
              <a:rPr lang="en-US" sz="2400" dirty="0" err="1">
                <a:solidFill>
                  <a:srgbClr val="0000FF"/>
                </a:solidFill>
                <a:latin typeface="Arial" pitchFamily="34" charset="0"/>
                <a:cs typeface="Arial" pitchFamily="34" charset="0"/>
              </a:rPr>
              <a:t>châu</a:t>
            </a:r>
            <a:r>
              <a:rPr lang="en-US" sz="2400" dirty="0">
                <a:solidFill>
                  <a:srgbClr val="0000FF"/>
                </a:solidFill>
                <a:latin typeface="Arial" pitchFamily="34" charset="0"/>
                <a:cs typeface="Arial" pitchFamily="34" charset="0"/>
              </a:rPr>
              <a:t> Á, </a:t>
            </a:r>
            <a:r>
              <a:rPr lang="en-US" sz="2400" dirty="0" err="1">
                <a:solidFill>
                  <a:srgbClr val="0000FF"/>
                </a:solidFill>
                <a:latin typeface="Arial" pitchFamily="34" charset="0"/>
                <a:cs typeface="Arial" pitchFamily="34" charset="0"/>
              </a:rPr>
              <a:t>có</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hình</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dạng</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giống</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như</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một</a:t>
            </a:r>
            <a:r>
              <a:rPr lang="en-US" sz="2400" dirty="0">
                <a:solidFill>
                  <a:srgbClr val="0000FF"/>
                </a:solidFill>
                <a:latin typeface="Arial" pitchFamily="34" charset="0"/>
                <a:cs typeface="Arial" pitchFamily="34" charset="0"/>
              </a:rPr>
              <a:t> tam </a:t>
            </a:r>
            <a:r>
              <a:rPr lang="en-US" sz="2400" dirty="0" err="1">
                <a:solidFill>
                  <a:srgbClr val="0000FF"/>
                </a:solidFill>
                <a:latin typeface="Arial" pitchFamily="34" charset="0"/>
                <a:cs typeface="Arial" pitchFamily="34" charset="0"/>
              </a:rPr>
              <a:t>giác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ngược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khổng</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lồ</a:t>
            </a:r>
            <a:r>
              <a:rPr lang="en-US" sz="2400" dirty="0">
                <a:solidFill>
                  <a:srgbClr val="0000FF"/>
                </a:solidFill>
                <a:latin typeface="Arial" pitchFamily="34" charset="0"/>
                <a:cs typeface="Arial" pitchFamily="34" charset="0"/>
              </a:rPr>
              <a:t>. </a:t>
            </a:r>
          </a:p>
          <a:p>
            <a:pPr algn="just">
              <a:defRPr/>
            </a:pPr>
            <a:endParaRPr lang="en-US" sz="2400" dirty="0">
              <a:solidFill>
                <a:srgbClr val="0000FF"/>
              </a:solidFill>
              <a:latin typeface="Arial" pitchFamily="34" charset="0"/>
              <a:cs typeface="Arial" pitchFamily="34" charset="0"/>
            </a:endParaRPr>
          </a:p>
          <a:p>
            <a:pPr algn="just">
              <a:defRPr/>
            </a:pP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Phía</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Tây</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Đông</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và</a:t>
            </a:r>
            <a:r>
              <a:rPr lang="en-US" sz="2400" dirty="0">
                <a:solidFill>
                  <a:srgbClr val="0000FF"/>
                </a:solidFill>
                <a:latin typeface="Arial" pitchFamily="34" charset="0"/>
                <a:cs typeface="Arial" pitchFamily="34" charset="0"/>
              </a:rPr>
              <a:t> Nam </a:t>
            </a:r>
            <a:r>
              <a:rPr lang="en-US" sz="2400" dirty="0" err="1">
                <a:solidFill>
                  <a:srgbClr val="0000FF"/>
                </a:solidFill>
                <a:latin typeface="Arial" pitchFamily="34" charset="0"/>
                <a:cs typeface="Arial" pitchFamily="34" charset="0"/>
              </a:rPr>
              <a:t>được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bao</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bọc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bởi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Ấn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Độ</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dương</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và</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phía</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Bắc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Đông</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Bắc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được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án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ngữ</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bởi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dãy</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núi</a:t>
            </a:r>
            <a:r>
              <a:rPr lang="en-US" sz="2400" dirty="0">
                <a:solidFill>
                  <a:srgbClr val="0000FF"/>
                </a:solidFill>
                <a:latin typeface="Arial" pitchFamily="34" charset="0"/>
                <a:cs typeface="Arial" pitchFamily="34" charset="0"/>
              </a:rPr>
              <a:t> Hi-ma-lay-a </a:t>
            </a:r>
            <a:r>
              <a:rPr lang="en-US" sz="2400" dirty="0" err="1">
                <a:solidFill>
                  <a:srgbClr val="0000FF"/>
                </a:solidFill>
                <a:latin typeface="Arial" pitchFamily="34" charset="0"/>
                <a:cs typeface="Arial" pitchFamily="34" charset="0"/>
              </a:rPr>
              <a:t>hùng</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vĩ</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tạo</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sự</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cách</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biệt</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giữa</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Ấn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Độ</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với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châu</a:t>
            </a:r>
            <a:r>
              <a:rPr lang="en-US" sz="2400" dirty="0">
                <a:solidFill>
                  <a:srgbClr val="0000FF"/>
                </a:solidFill>
                <a:latin typeface="Arial" pitchFamily="34" charset="0"/>
                <a:cs typeface="Arial" pitchFamily="34" charset="0"/>
              </a:rPr>
              <a:t> Á.</a:t>
            </a:r>
          </a:p>
          <a:p>
            <a:pPr algn="just">
              <a:defRPr/>
            </a:pPr>
            <a:endParaRPr lang="en-US" sz="2000" dirty="0">
              <a:solidFill>
                <a:srgbClr val="0000FF"/>
              </a:solidFill>
              <a:latin typeface="Arial" pitchFamily="34" charset="0"/>
              <a:cs typeface="Arial" pitchFamily="34" charset="0"/>
            </a:endParaRPr>
          </a:p>
          <a:p>
            <a:pPr algn="just">
              <a:defRPr/>
            </a:pPr>
            <a:endParaRPr lang="en-US" sz="2000" dirty="0">
              <a:solidFill>
                <a:srgbClr val="0000FF"/>
              </a:solidFill>
              <a:latin typeface="Arial" pitchFamily="34" charset="0"/>
              <a:cs typeface="Arial" pitchFamily="34" charset="0"/>
            </a:endParaRPr>
          </a:p>
          <a:p>
            <a:pPr algn="just">
              <a:defRPr/>
            </a:pPr>
            <a:endParaRPr lang="en-US" sz="2000" dirty="0">
              <a:solidFill>
                <a:srgbClr val="0000FF"/>
              </a:solidFill>
              <a:latin typeface="Arial" pitchFamily="34" charset="0"/>
              <a:cs typeface="Arial" pitchFamily="34" charset="0"/>
            </a:endParaRPr>
          </a:p>
          <a:p>
            <a:pPr algn="just">
              <a:defRPr/>
            </a:pPr>
            <a:endParaRPr lang="en-US" sz="2000" dirty="0">
              <a:solidFill>
                <a:srgbClr val="0000FF"/>
              </a:solidFill>
              <a:latin typeface="Arial" pitchFamily="34" charset="0"/>
              <a:cs typeface="Arial" pitchFamily="34" charset="0"/>
            </a:endParaRPr>
          </a:p>
          <a:p>
            <a:pPr algn="just">
              <a:defRPr/>
            </a:pPr>
            <a:endParaRPr lang="en-US" sz="2000" dirty="0">
              <a:solidFill>
                <a:srgbClr val="0000FF"/>
              </a:solidFill>
              <a:latin typeface="Arial" pitchFamily="34" charset="0"/>
              <a:cs typeface="Arial" pitchFamily="34" charset="0"/>
            </a:endParaRPr>
          </a:p>
          <a:p>
            <a:pPr algn="just">
              <a:defRPr/>
            </a:pPr>
            <a:endParaRPr lang="en-US" sz="2000" dirty="0">
              <a:solidFill>
                <a:srgbClr val="0000FF"/>
              </a:solidFill>
              <a:latin typeface="Arial" pitchFamily="34" charset="0"/>
              <a:cs typeface="Arial" pitchFamily="34" charset="0"/>
            </a:endParaRPr>
          </a:p>
          <a:p>
            <a:pPr algn="just">
              <a:defRPr/>
            </a:pPr>
            <a:endParaRPr lang="en-US" sz="2000" dirty="0">
              <a:solidFill>
                <a:srgbClr val="0000FF"/>
              </a:solidFill>
              <a:latin typeface="Arial" pitchFamily="34" charset="0"/>
              <a:cs typeface="Arial" pitchFamily="34" charset="0"/>
            </a:endParaRPr>
          </a:p>
        </p:txBody>
      </p:sp>
      <p:sp>
        <p:nvSpPr>
          <p:cNvPr id="5" name="Rounded Rectangle 4"/>
          <p:cNvSpPr/>
          <p:nvPr>
            <p:custDataLst>
              <p:tags r:id="rId3"/>
            </p:custDataLst>
          </p:nvPr>
        </p:nvSpPr>
        <p:spPr>
          <a:xfrm>
            <a:off x="4876800" y="6172200"/>
            <a:ext cx="3276600" cy="609600"/>
          </a:xfrm>
          <a:prstGeom prst="roundRect">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err="1">
                <a:solidFill>
                  <a:srgbClr val="FF0000"/>
                </a:solidFill>
                <a:latin typeface="Arial" pitchFamily="34" charset="0"/>
                <a:cs typeface="Arial" pitchFamily="34" charset="0"/>
              </a:rPr>
              <a:t>Lược</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đồ</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Ấn</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Độ</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thời</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cổ</a:t>
            </a:r>
            <a:r>
              <a:rPr lang="en-US" sz="2000" dirty="0">
                <a:solidFill>
                  <a:srgbClr val="FF0000"/>
                </a:solidFill>
                <a:latin typeface="Arial" pitchFamily="34" charset="0"/>
                <a:cs typeface="Arial" pitchFamily="34" charset="0"/>
              </a:rPr>
              <a:t> </a:t>
            </a:r>
            <a:r>
              <a:rPr lang="en-US" sz="2000" dirty="0" err="1">
                <a:solidFill>
                  <a:srgbClr val="FF0000"/>
                </a:solidFill>
                <a:latin typeface="Arial" pitchFamily="34" charset="0"/>
                <a:cs typeface="Arial" pitchFamily="34" charset="0"/>
              </a:rPr>
              <a:t>đại</a:t>
            </a:r>
            <a:endParaRPr lang="en-US" sz="2000" dirty="0">
              <a:solidFill>
                <a:srgbClr val="FF0000"/>
              </a:solidFill>
              <a:latin typeface="Arial" pitchFamily="34" charset="0"/>
              <a:cs typeface="Arial"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linds(horizontal)">
                                      <p:cBhvr>
                                        <p:cTn id="7" dur="500"/>
                                        <p:tgtEl>
                                          <p:spTgt spid="409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blinds(horizontal)">
                                      <p:cBhvr>
                                        <p:cTn id="15" dur="1000"/>
                                        <p:tgtEl>
                                          <p:spTgt spid="6">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6">
                                            <p:txEl>
                                              <p:pRg st="6" end="6"/>
                                            </p:txEl>
                                          </p:spTgt>
                                        </p:tgtEl>
                                        <p:attrNameLst>
                                          <p:attrName>style.visibility</p:attrName>
                                        </p:attrNameLst>
                                      </p:cBhvr>
                                      <p:to>
                                        <p:strVal val="visible"/>
                                      </p:to>
                                    </p:set>
                                    <p:animEffect transition="in" filter="blinds(horizontal)">
                                      <p:cBhvr>
                                        <p:cTn id="20"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7"/>
          <p:cNvSpPr txBox="1">
            <a:spLocks noChangeArrowheads="1"/>
          </p:cNvSpPr>
          <p:nvPr>
            <p:custDataLst>
              <p:tags r:id="rId2"/>
            </p:custDataLst>
          </p:nvPr>
        </p:nvSpPr>
        <p:spPr bwMode="auto">
          <a:xfrm>
            <a:off x="838200" y="62484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lgn="ctr">
              <a:spcBef>
                <a:spcPct val="50000"/>
              </a:spcBef>
            </a:pPr>
            <a:r>
              <a:rPr lang="en-US" altLang="en-US" sz="2400">
                <a:solidFill>
                  <a:srgbClr val="FF0066"/>
                </a:solidFill>
                <a:latin typeface="Times New Roman" pitchFamily="18" charset="0"/>
              </a:rPr>
              <a:t>Đền tháp Hin-đu</a:t>
            </a:r>
          </a:p>
        </p:txBody>
      </p:sp>
      <p:pic>
        <p:nvPicPr>
          <p:cNvPr id="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8006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custDataLst>
              <p:tags r:id="rId3"/>
            </p:custDataLst>
          </p:nvPr>
        </p:nvSpPr>
        <p:spPr>
          <a:xfrm>
            <a:off x="4870450" y="1038225"/>
            <a:ext cx="4267200" cy="51816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just">
              <a:buFontTx/>
              <a:buChar char="-"/>
              <a:defRPr/>
            </a:pPr>
            <a:r>
              <a:rPr lang="en-US" sz="2400" dirty="0">
                <a:solidFill>
                  <a:srgbClr val="0000FF"/>
                </a:solidFill>
                <a:latin typeface="Times New Roman" pitchFamily="18" charset="0"/>
                <a:cs typeface="Times New Roman" pitchFamily="18" charset="0"/>
              </a:rPr>
              <a:t> </a:t>
            </a:r>
            <a:r>
              <a:rPr lang="en-US" sz="2000" dirty="0" err="1">
                <a:solidFill>
                  <a:srgbClr val="0000FF"/>
                </a:solidFill>
                <a:latin typeface="Arial" pitchFamily="34" charset="0"/>
                <a:cs typeface="Arial" pitchFamily="34" charset="0"/>
              </a:rPr>
              <a:t>Các</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Đền</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tháp</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Hin</a:t>
            </a:r>
            <a:r>
              <a:rPr lang="vi-VN" sz="2000" dirty="0">
                <a:solidFill>
                  <a:srgbClr val="0000FF"/>
                </a:solidFill>
                <a:latin typeface="Arial" pitchFamily="34" charset="0"/>
                <a:cs typeface="Arial" pitchFamily="34" charset="0"/>
              </a:rPr>
              <a:t>đ</a:t>
            </a:r>
            <a:r>
              <a:rPr lang="en-US" sz="2000" dirty="0">
                <a:solidFill>
                  <a:srgbClr val="0000FF"/>
                </a:solidFill>
                <a:latin typeface="Arial" pitchFamily="34" charset="0"/>
                <a:cs typeface="Arial" pitchFamily="34" charset="0"/>
              </a:rPr>
              <a:t>u </a:t>
            </a:r>
            <a:r>
              <a:rPr lang="vi-VN" sz="2000" dirty="0">
                <a:solidFill>
                  <a:srgbClr val="0000FF"/>
                </a:solidFill>
                <a:latin typeface="Arial" pitchFamily="34" charset="0"/>
                <a:cs typeface="Arial" pitchFamily="34" charset="0"/>
              </a:rPr>
              <a:t>đề</a:t>
            </a:r>
            <a:r>
              <a:rPr lang="en-US" sz="2000" dirty="0">
                <a:solidFill>
                  <a:srgbClr val="0000FF"/>
                </a:solidFill>
                <a:latin typeface="Arial" pitchFamily="34" charset="0"/>
                <a:cs typeface="Arial" pitchFamily="34" charset="0"/>
              </a:rPr>
              <a:t>u </a:t>
            </a:r>
            <a:r>
              <a:rPr lang="vi-VN" sz="2000" dirty="0">
                <a:solidFill>
                  <a:srgbClr val="0000FF"/>
                </a:solidFill>
                <a:latin typeface="Arial" pitchFamily="34" charset="0"/>
                <a:cs typeface="Arial" pitchFamily="34" charset="0"/>
              </a:rPr>
              <a:t>được</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xây</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dựng</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tuân</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theo</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những</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nguyên</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tắc</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chuẩn</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về</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kiến</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trúc</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của</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Hin</a:t>
            </a:r>
            <a:r>
              <a:rPr lang="en-US" sz="2000" dirty="0">
                <a:solidFill>
                  <a:srgbClr val="0000FF"/>
                </a:solidFill>
                <a:latin typeface="Arial" pitchFamily="34" charset="0"/>
                <a:cs typeface="Arial" pitchFamily="34" charset="0"/>
              </a:rPr>
              <a:t> </a:t>
            </a:r>
            <a:r>
              <a:rPr lang="vi-VN" sz="2000" dirty="0">
                <a:solidFill>
                  <a:srgbClr val="0000FF"/>
                </a:solidFill>
                <a:latin typeface="Arial" pitchFamily="34" charset="0"/>
                <a:cs typeface="Arial" pitchFamily="34" charset="0"/>
              </a:rPr>
              <a:t>đ</a:t>
            </a:r>
            <a:r>
              <a:rPr lang="en-US" sz="2000" dirty="0">
                <a:solidFill>
                  <a:srgbClr val="0000FF"/>
                </a:solidFill>
                <a:latin typeface="Arial" pitchFamily="34" charset="0"/>
                <a:cs typeface="Arial" pitchFamily="34" charset="0"/>
              </a:rPr>
              <a:t>u </a:t>
            </a:r>
            <a:r>
              <a:rPr lang="en-US" sz="2000" dirty="0" err="1">
                <a:solidFill>
                  <a:srgbClr val="0000FF"/>
                </a:solidFill>
                <a:latin typeface="Arial" pitchFamily="34" charset="0"/>
                <a:cs typeface="Arial" pitchFamily="34" charset="0"/>
              </a:rPr>
              <a:t>giáo</a:t>
            </a:r>
            <a:r>
              <a:rPr lang="en-US" sz="2000" dirty="0">
                <a:solidFill>
                  <a:srgbClr val="0000FF"/>
                </a:solidFill>
                <a:latin typeface="Arial" pitchFamily="34" charset="0"/>
                <a:cs typeface="Arial" pitchFamily="34" charset="0"/>
              </a:rPr>
              <a:t>.</a:t>
            </a:r>
          </a:p>
          <a:p>
            <a:pPr algn="just">
              <a:buFontTx/>
              <a:buChar char="-"/>
              <a:defRPr/>
            </a:pP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Trên</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tổng</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thể</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các</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tháp</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Hin</a:t>
            </a:r>
            <a:r>
              <a:rPr lang="en-US" sz="2000" dirty="0">
                <a:solidFill>
                  <a:srgbClr val="0000FF"/>
                </a:solidFill>
                <a:latin typeface="Arial" pitchFamily="34" charset="0"/>
                <a:cs typeface="Arial" pitchFamily="34" charset="0"/>
              </a:rPr>
              <a:t> </a:t>
            </a:r>
            <a:r>
              <a:rPr lang="vi-VN" sz="2000" dirty="0">
                <a:solidFill>
                  <a:srgbClr val="0000FF"/>
                </a:solidFill>
                <a:latin typeface="Arial" pitchFamily="34" charset="0"/>
                <a:cs typeface="Arial" pitchFamily="34" charset="0"/>
              </a:rPr>
              <a:t>đ</a:t>
            </a:r>
            <a:r>
              <a:rPr lang="en-US" sz="2000" dirty="0">
                <a:solidFill>
                  <a:srgbClr val="0000FF"/>
                </a:solidFill>
                <a:latin typeface="Arial" pitchFamily="34" charset="0"/>
                <a:cs typeface="Arial" pitchFamily="34" charset="0"/>
              </a:rPr>
              <a:t>u </a:t>
            </a:r>
            <a:r>
              <a:rPr lang="vi-VN" sz="2000" dirty="0">
                <a:solidFill>
                  <a:srgbClr val="0000FF"/>
                </a:solidFill>
                <a:latin typeface="Arial" pitchFamily="34" charset="0"/>
                <a:cs typeface="Arial" pitchFamily="34" charset="0"/>
              </a:rPr>
              <a:t>đề</a:t>
            </a:r>
            <a:r>
              <a:rPr lang="en-US" sz="2000" dirty="0">
                <a:solidFill>
                  <a:srgbClr val="0000FF"/>
                </a:solidFill>
                <a:latin typeface="Arial" pitchFamily="34" charset="0"/>
                <a:cs typeface="Arial" pitchFamily="34" charset="0"/>
              </a:rPr>
              <a:t>u </a:t>
            </a:r>
            <a:r>
              <a:rPr lang="en-US" sz="2000" dirty="0" err="1">
                <a:solidFill>
                  <a:srgbClr val="0000FF"/>
                </a:solidFill>
                <a:latin typeface="Arial" pitchFamily="34" charset="0"/>
                <a:cs typeface="Arial" pitchFamily="34" charset="0"/>
              </a:rPr>
              <a:t>bao</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gồm</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tháp</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cổng</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tiền</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sảnh</a:t>
            </a:r>
            <a:r>
              <a:rPr lang="en-US" sz="2000" dirty="0">
                <a:solidFill>
                  <a:srgbClr val="0000FF"/>
                </a:solidFill>
                <a:latin typeface="Arial" pitchFamily="34" charset="0"/>
                <a:cs typeface="Arial" pitchFamily="34" charset="0"/>
              </a:rPr>
              <a:t>, </a:t>
            </a:r>
            <a:r>
              <a:rPr lang="vi-VN" sz="2000" dirty="0">
                <a:solidFill>
                  <a:srgbClr val="0000FF"/>
                </a:solidFill>
                <a:latin typeface="Arial" pitchFamily="34" charset="0"/>
                <a:cs typeface="Arial" pitchFamily="34" charset="0"/>
              </a:rPr>
              <a:t>đại</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sảnh</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tháp</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thờ</a:t>
            </a:r>
            <a:r>
              <a:rPr lang="en-US" sz="2000" dirty="0">
                <a:solidFill>
                  <a:srgbClr val="0000FF"/>
                </a:solidFill>
                <a:latin typeface="Arial" pitchFamily="34" charset="0"/>
                <a:cs typeface="Arial" pitchFamily="34" charset="0"/>
              </a:rPr>
              <a:t>.</a:t>
            </a:r>
          </a:p>
          <a:p>
            <a:pPr algn="just">
              <a:buFontTx/>
              <a:buChar char="-"/>
              <a:defRPr/>
            </a:pP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Tháp</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th</a:t>
            </a:r>
            <a:r>
              <a:rPr lang="vi-VN" sz="2000" dirty="0">
                <a:solidFill>
                  <a:srgbClr val="0000FF"/>
                </a:solidFill>
                <a:latin typeface="Arial" pitchFamily="34" charset="0"/>
                <a:cs typeface="Arial" pitchFamily="34" charset="0"/>
              </a:rPr>
              <a:t>ường</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có</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hình</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bình</a:t>
            </a:r>
            <a:r>
              <a:rPr lang="en-US" sz="2000" dirty="0">
                <a:solidFill>
                  <a:srgbClr val="0000FF"/>
                </a:solidFill>
                <a:latin typeface="Arial" pitchFamily="34" charset="0"/>
                <a:cs typeface="Arial" pitchFamily="34" charset="0"/>
              </a:rPr>
              <a:t> </a:t>
            </a:r>
            <a:r>
              <a:rPr lang="vi-VN" sz="2000" dirty="0">
                <a:solidFill>
                  <a:srgbClr val="0000FF"/>
                </a:solidFill>
                <a:latin typeface="Arial" pitchFamily="34" charset="0"/>
                <a:cs typeface="Arial" pitchFamily="34" charset="0"/>
              </a:rPr>
              <a:t>đồ</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múi</a:t>
            </a:r>
            <a:r>
              <a:rPr lang="en-US" sz="2000" dirty="0">
                <a:solidFill>
                  <a:srgbClr val="0000FF"/>
                </a:solidFill>
                <a:latin typeface="Arial" pitchFamily="34" charset="0"/>
                <a:cs typeface="Arial" pitchFamily="34" charset="0"/>
              </a:rPr>
              <a:t> hay </a:t>
            </a:r>
            <a:r>
              <a:rPr lang="en-US" sz="2000" dirty="0" err="1">
                <a:solidFill>
                  <a:srgbClr val="0000FF"/>
                </a:solidFill>
                <a:latin typeface="Arial" pitchFamily="34" charset="0"/>
                <a:cs typeface="Arial" pitchFamily="34" charset="0"/>
              </a:rPr>
              <a:t>bình</a:t>
            </a:r>
            <a:r>
              <a:rPr lang="en-US" sz="2000" dirty="0">
                <a:solidFill>
                  <a:srgbClr val="0000FF"/>
                </a:solidFill>
                <a:latin typeface="Arial" pitchFamily="34" charset="0"/>
                <a:cs typeface="Arial" pitchFamily="34" charset="0"/>
              </a:rPr>
              <a:t> </a:t>
            </a:r>
            <a:r>
              <a:rPr lang="vi-VN" sz="2000" dirty="0">
                <a:solidFill>
                  <a:srgbClr val="0000FF"/>
                </a:solidFill>
                <a:latin typeface="Arial" pitchFamily="34" charset="0"/>
                <a:cs typeface="Arial" pitchFamily="34" charset="0"/>
              </a:rPr>
              <a:t>đồ</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vuông</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chữ</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nhật</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dáng</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tháp</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thu</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nhỏ</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dần</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tầng</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trên</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lặp</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lại</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giống</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tầng</a:t>
            </a:r>
            <a:r>
              <a:rPr lang="en-US" sz="2000" dirty="0">
                <a:solidFill>
                  <a:srgbClr val="0000FF"/>
                </a:solidFill>
                <a:latin typeface="Arial" pitchFamily="34" charset="0"/>
                <a:cs typeface="Arial" pitchFamily="34" charset="0"/>
              </a:rPr>
              <a:t> d</a:t>
            </a:r>
            <a:r>
              <a:rPr lang="vi-VN" sz="2000" dirty="0">
                <a:solidFill>
                  <a:srgbClr val="0000FF"/>
                </a:solidFill>
                <a:latin typeface="Arial" pitchFamily="34" charset="0"/>
                <a:cs typeface="Arial" pitchFamily="34" charset="0"/>
              </a:rPr>
              <a:t>ưới</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có</a:t>
            </a:r>
            <a:r>
              <a:rPr lang="en-US" sz="2000" dirty="0">
                <a:solidFill>
                  <a:srgbClr val="0000FF"/>
                </a:solidFill>
                <a:latin typeface="Arial" pitchFamily="34" charset="0"/>
                <a:cs typeface="Arial" pitchFamily="34" charset="0"/>
              </a:rPr>
              <a:t> </a:t>
            </a:r>
            <a:r>
              <a:rPr lang="vi-VN" sz="2000" dirty="0">
                <a:solidFill>
                  <a:srgbClr val="0000FF"/>
                </a:solidFill>
                <a:latin typeface="Arial" pitchFamily="34" charset="0"/>
                <a:cs typeface="Arial" pitchFamily="34" charset="0"/>
              </a:rPr>
              <a:t>đỉnh</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chóp</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nhọn</a:t>
            </a:r>
            <a:r>
              <a:rPr lang="en-US" sz="2000" dirty="0">
                <a:solidFill>
                  <a:srgbClr val="0000FF"/>
                </a:solidFill>
                <a:latin typeface="Arial" pitchFamily="34" charset="0"/>
                <a:cs typeface="Arial" pitchFamily="34" charset="0"/>
              </a:rPr>
              <a:t> hay </a:t>
            </a:r>
            <a:r>
              <a:rPr lang="en-US" sz="2000" dirty="0" err="1">
                <a:solidFill>
                  <a:srgbClr val="0000FF"/>
                </a:solidFill>
                <a:latin typeface="Arial" pitchFamily="34" charset="0"/>
                <a:cs typeface="Arial" pitchFamily="34" charset="0"/>
              </a:rPr>
              <a:t>hình</a:t>
            </a:r>
            <a:r>
              <a:rPr lang="en-US" sz="2000" dirty="0">
                <a:solidFill>
                  <a:srgbClr val="0000FF"/>
                </a:solidFill>
                <a:latin typeface="Arial" pitchFamily="34" charset="0"/>
                <a:cs typeface="Arial" pitchFamily="34" charset="0"/>
              </a:rPr>
              <a:t> </a:t>
            </a:r>
            <a:r>
              <a:rPr lang="en-US" sz="2000" dirty="0" err="1">
                <a:solidFill>
                  <a:srgbClr val="0000FF"/>
                </a:solidFill>
                <a:latin typeface="Arial" pitchFamily="34" charset="0"/>
                <a:cs typeface="Arial" pitchFamily="34" charset="0"/>
              </a:rPr>
              <a:t>cầu</a:t>
            </a:r>
            <a:endParaRPr lang="en-US" sz="2000" dirty="0">
              <a:solidFill>
                <a:srgbClr val="0000FF"/>
              </a:solidFill>
              <a:latin typeface="Arial" pitchFamily="34" charset="0"/>
              <a:cs typeface="Arial" pitchFamily="34" charset="0"/>
            </a:endParaRPr>
          </a:p>
          <a:p>
            <a:pPr algn="ctr">
              <a:defRPr/>
            </a:pPr>
            <a:endParaRPr lang="en-US" dirty="0">
              <a:solidFill>
                <a:srgbClr val="0000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459"/>
                                        </p:tgtEl>
                                        <p:attrNameLst>
                                          <p:attrName>style.visibility</p:attrName>
                                        </p:attrNameLst>
                                      </p:cBhvr>
                                      <p:to>
                                        <p:strVal val="visible"/>
                                      </p:to>
                                    </p:set>
                                    <p:animEffect transition="in" filter="checkerboard(across)">
                                      <p:cBhvr>
                                        <p:cTn id="10" dur="500"/>
                                        <p:tgtEl>
                                          <p:spTgt spid="1945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linds(horizontal)">
                                      <p:cBhvr>
                                        <p:cTn id="15" dur="500"/>
                                        <p:tgtEl>
                                          <p:spTgt spid="10">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blinds(horizontal)">
                                      <p:cBhvr>
                                        <p:cTn id="20" dur="500"/>
                                        <p:tgtEl>
                                          <p:spTgt spid="10">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blinds(horizontal)">
                                      <p:cBhvr>
                                        <p:cTn id="2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a:spLocks noGrp="1"/>
          </p:cNvSpPr>
          <p:nvPr>
            <p:ph type="title"/>
            <p:custDataLst>
              <p:tags r:id="rId2"/>
            </p:custDataLst>
          </p:nvPr>
        </p:nvSpPr>
        <p:spPr>
          <a:xfrm>
            <a:off x="228600" y="457200"/>
            <a:ext cx="8915400" cy="2438400"/>
          </a:xfrm>
        </p:spPr>
        <p:txBody>
          <a:bodyPr/>
          <a:lstStyle/>
          <a:p>
            <a:pPr algn="l"/>
            <a:r>
              <a:rPr lang="en-US" smtClean="0">
                <a:solidFill>
                  <a:srgbClr val="0000FF"/>
                </a:solidFill>
              </a:rPr>
              <a:t> </a:t>
            </a:r>
            <a:br>
              <a:rPr lang="en-US" smtClean="0">
                <a:solidFill>
                  <a:srgbClr val="0000FF"/>
                </a:solidFill>
              </a:rPr>
            </a:br>
            <a:r>
              <a:rPr lang="en-US" sz="2800" smtClean="0">
                <a:solidFill>
                  <a:srgbClr val="FF0000"/>
                </a:solidFill>
                <a:latin typeface="Arial" pitchFamily="34" charset="0"/>
                <a:cs typeface="Arial" pitchFamily="34" charset="0"/>
              </a:rPr>
              <a:t>- Chữ viết</a:t>
            </a:r>
            <a:r>
              <a:rPr lang="en-US" smtClean="0">
                <a:solidFill>
                  <a:srgbClr val="0000FF"/>
                </a:solidFill>
                <a:latin typeface="Arial" pitchFamily="34" charset="0"/>
                <a:cs typeface="Arial" pitchFamily="34" charset="0"/>
              </a:rPr>
              <a:t/>
            </a:r>
            <a:br>
              <a:rPr lang="en-US" smtClean="0">
                <a:solidFill>
                  <a:srgbClr val="0000FF"/>
                </a:solidFill>
                <a:latin typeface="Arial" pitchFamily="34" charset="0"/>
                <a:cs typeface="Arial" pitchFamily="34" charset="0"/>
              </a:rPr>
            </a:br>
            <a:r>
              <a:rPr lang="vi-VN" sz="2000" b="0" smtClean="0">
                <a:solidFill>
                  <a:srgbClr val="0000FF"/>
                </a:solidFill>
                <a:latin typeface="Arial" pitchFamily="34" charset="0"/>
                <a:cs typeface="Arial" pitchFamily="34" charset="0"/>
              </a:rPr>
              <a:t>+ Có từ rất sớm, từ chữ đơn giản Bra-mi (Brahmi) đã nâng lên, sáng tạo và hoàn thiện thành hệ chữ Phạn(Sanskit), dùng để viết văn, khắc bia .</a:t>
            </a:r>
            <a:br>
              <a:rPr lang="vi-VN" sz="2000" b="0" smtClean="0">
                <a:solidFill>
                  <a:srgbClr val="0000FF"/>
                </a:solidFill>
                <a:latin typeface="Arial" pitchFamily="34" charset="0"/>
                <a:cs typeface="Arial" pitchFamily="34" charset="0"/>
              </a:rPr>
            </a:br>
            <a:r>
              <a:rPr lang="vi-VN" sz="2000" b="0" smtClean="0">
                <a:solidFill>
                  <a:srgbClr val="0000FF"/>
                </a:solidFill>
                <a:latin typeface="Arial" pitchFamily="34" charset="0"/>
                <a:cs typeface="Arial" pitchFamily="34" charset="0"/>
              </a:rPr>
              <a:t>+ Chữ Pa li để viết kinh Phật.</a:t>
            </a:r>
            <a:br>
              <a:rPr lang="vi-VN" sz="2000" b="0" smtClean="0">
                <a:solidFill>
                  <a:srgbClr val="0000FF"/>
                </a:solidFill>
                <a:latin typeface="Arial" pitchFamily="34" charset="0"/>
                <a:cs typeface="Arial" pitchFamily="34" charset="0"/>
              </a:rPr>
            </a:br>
            <a:r>
              <a:rPr lang="vi-VN" sz="2000" b="0" smtClean="0">
                <a:solidFill>
                  <a:srgbClr val="0000FF"/>
                </a:solidFill>
                <a:latin typeface="Arial" pitchFamily="34" charset="0"/>
                <a:cs typeface="Arial" pitchFamily="34" charset="0"/>
              </a:rPr>
              <a:t/>
            </a:r>
            <a:br>
              <a:rPr lang="vi-VN" sz="2000" b="0" smtClean="0">
                <a:solidFill>
                  <a:srgbClr val="0000FF"/>
                </a:solidFill>
                <a:latin typeface="Arial" pitchFamily="34" charset="0"/>
                <a:cs typeface="Arial" pitchFamily="34" charset="0"/>
              </a:rPr>
            </a:br>
            <a:endParaRPr lang="en-US" sz="2000" b="0" smtClean="0">
              <a:solidFill>
                <a:srgbClr val="0000FF"/>
              </a:solidFill>
              <a:latin typeface="Arial" pitchFamily="34" charset="0"/>
              <a:cs typeface="Arial" pitchFamily="34" charset="0"/>
            </a:endParaRPr>
          </a:p>
        </p:txBody>
      </p:sp>
      <p:pic>
        <p:nvPicPr>
          <p:cNvPr id="6" name="Picture 18"/>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76200" y="2514600"/>
            <a:ext cx="4191000" cy="3429000"/>
          </a:xfrm>
        </p:spPr>
      </p:pic>
      <p:pic>
        <p:nvPicPr>
          <p:cNvPr id="7" name="Picture 17" descr="Chu Sankrit "/>
          <p:cNvPicPr>
            <a:picLocks noChangeAspect="1" noChangeArrowheads="1"/>
          </p:cNvPicPr>
          <p:nvPr/>
        </p:nvPicPr>
        <p:blipFill>
          <a:blip r:embed="rId8"/>
          <a:srcRect/>
          <a:stretch>
            <a:fillRect/>
          </a:stretch>
        </p:blipFill>
        <p:spPr bwMode="auto">
          <a:xfrm>
            <a:off x="4419600" y="2514600"/>
            <a:ext cx="4572000" cy="3429000"/>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8" name="Rounded Rectangle 7"/>
          <p:cNvSpPr/>
          <p:nvPr>
            <p:custDataLst>
              <p:tags r:id="rId3"/>
            </p:custDataLst>
          </p:nvPr>
        </p:nvSpPr>
        <p:spPr>
          <a:xfrm>
            <a:off x="1143000" y="6057900"/>
            <a:ext cx="2590800" cy="723900"/>
          </a:xfrm>
          <a:prstGeom prst="roundRect">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rgbClr val="FF0000"/>
                </a:solidFill>
              </a:rPr>
              <a:t>Chữ</a:t>
            </a:r>
            <a:r>
              <a:rPr lang="en-US" dirty="0">
                <a:solidFill>
                  <a:srgbClr val="FF0000"/>
                </a:solidFill>
              </a:rPr>
              <a:t> </a:t>
            </a:r>
            <a:r>
              <a:rPr lang="en-US" dirty="0" err="1">
                <a:solidFill>
                  <a:srgbClr val="FF0000"/>
                </a:solidFill>
              </a:rPr>
              <a:t>Brahmi</a:t>
            </a:r>
            <a:endParaRPr lang="en-US" dirty="0">
              <a:solidFill>
                <a:srgbClr val="FF0000"/>
              </a:solidFill>
            </a:endParaRPr>
          </a:p>
        </p:txBody>
      </p:sp>
      <p:sp>
        <p:nvSpPr>
          <p:cNvPr id="9" name="Rounded Rectangle 8"/>
          <p:cNvSpPr/>
          <p:nvPr>
            <p:custDataLst>
              <p:tags r:id="rId4"/>
            </p:custDataLst>
          </p:nvPr>
        </p:nvSpPr>
        <p:spPr>
          <a:xfrm>
            <a:off x="5638800" y="6057900"/>
            <a:ext cx="2362200" cy="723900"/>
          </a:xfrm>
          <a:prstGeom prst="roundRect">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rgbClr val="FF0000"/>
                </a:solidFill>
              </a:rPr>
              <a:t>Chữ</a:t>
            </a:r>
            <a:r>
              <a:rPr lang="en-US" dirty="0">
                <a:solidFill>
                  <a:srgbClr val="FF0000"/>
                </a:solidFill>
              </a:rPr>
              <a:t> </a:t>
            </a:r>
            <a:r>
              <a:rPr lang="en-US" dirty="0" err="1">
                <a:solidFill>
                  <a:srgbClr val="FF0000"/>
                </a:solidFill>
              </a:rPr>
              <a:t>Phạn</a:t>
            </a:r>
            <a:endParaRPr lang="en-US" dirty="0">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circle(in)">
                                      <p:cBhvr>
                                        <p:cTn id="7" dur="2000"/>
                                        <p:tgtEl>
                                          <p:spTgt spid="2969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custDataLst>
              <p:tags r:id="rId2"/>
            </p:custDataLst>
          </p:nvPr>
        </p:nvSpPr>
        <p:spPr>
          <a:xfrm>
            <a:off x="11113" y="1447800"/>
            <a:ext cx="9144000" cy="6858000"/>
          </a:xfrm>
        </p:spPr>
        <p:txBody>
          <a:bodyPr/>
          <a:lstStyle/>
          <a:p>
            <a:pPr marL="0" indent="0" algn="just">
              <a:spcBef>
                <a:spcPct val="0"/>
              </a:spcBef>
              <a:buFontTx/>
              <a:buNone/>
              <a:defRPr/>
            </a:pPr>
            <a:endParaRPr lang="en-US" sz="2400" b="1" dirty="0" smtClean="0"/>
          </a:p>
          <a:p>
            <a:pPr marL="0" indent="0" algn="just">
              <a:spcBef>
                <a:spcPct val="0"/>
              </a:spcBef>
              <a:buFontTx/>
              <a:buNone/>
              <a:defRPr/>
            </a:pPr>
            <a:r>
              <a:rPr lang="en-US" altLang="en-US" b="1" dirty="0" smtClean="0">
                <a:solidFill>
                  <a:srgbClr val="FF0066"/>
                </a:solidFill>
              </a:rPr>
              <a:t>    </a:t>
            </a:r>
            <a:r>
              <a:rPr lang="en-US" altLang="en-US" b="1" dirty="0" smtClean="0">
                <a:solidFill>
                  <a:srgbClr val="FF0066"/>
                </a:solidFill>
                <a:latin typeface="Arial" pitchFamily="34" charset="0"/>
                <a:cs typeface="Arial" pitchFamily="34" charset="0"/>
              </a:rPr>
              <a:t>- </a:t>
            </a:r>
            <a:r>
              <a:rPr lang="en-US" altLang="en-US" b="1" dirty="0" err="1" smtClean="0">
                <a:solidFill>
                  <a:srgbClr val="FF0066"/>
                </a:solidFill>
                <a:latin typeface="Arial" pitchFamily="34" charset="0"/>
                <a:cs typeface="Arial" pitchFamily="34" charset="0"/>
              </a:rPr>
              <a:t>Văn</a:t>
            </a:r>
            <a:r>
              <a:rPr lang="en-US" altLang="en-US" b="1" dirty="0" smtClean="0">
                <a:solidFill>
                  <a:srgbClr val="FF0066"/>
                </a:solidFill>
                <a:latin typeface="Arial" pitchFamily="34" charset="0"/>
                <a:cs typeface="Arial" pitchFamily="34" charset="0"/>
              </a:rPr>
              <a:t> </a:t>
            </a:r>
            <a:r>
              <a:rPr lang="en-US" altLang="en-US" b="1" dirty="0" err="1" smtClean="0">
                <a:solidFill>
                  <a:srgbClr val="FF0066"/>
                </a:solidFill>
                <a:latin typeface="Arial" pitchFamily="34" charset="0"/>
                <a:cs typeface="Arial" pitchFamily="34" charset="0"/>
              </a:rPr>
              <a:t>học</a:t>
            </a:r>
            <a:r>
              <a:rPr lang="en-US" altLang="en-US" b="1" dirty="0" smtClean="0">
                <a:solidFill>
                  <a:srgbClr val="FF0066"/>
                </a:solidFill>
                <a:latin typeface="Arial" pitchFamily="34" charset="0"/>
                <a:cs typeface="Arial" pitchFamily="34" charset="0"/>
              </a:rPr>
              <a:t>:</a:t>
            </a:r>
          </a:p>
          <a:p>
            <a:pPr marL="0" indent="0" algn="just">
              <a:spcBef>
                <a:spcPct val="0"/>
              </a:spcBef>
              <a:buFontTx/>
              <a:buNone/>
              <a:defRPr/>
            </a:pPr>
            <a:endParaRPr lang="en-US" altLang="en-US" sz="2000" b="1" dirty="0" smtClean="0">
              <a:solidFill>
                <a:srgbClr val="FF0066"/>
              </a:solidFill>
              <a:latin typeface="Arial" pitchFamily="34" charset="0"/>
              <a:cs typeface="Arial" pitchFamily="34" charset="0"/>
            </a:endParaRPr>
          </a:p>
          <a:p>
            <a:pPr marL="0" indent="0" algn="just">
              <a:spcBef>
                <a:spcPct val="0"/>
              </a:spcBef>
              <a:buFontTx/>
              <a:buNone/>
              <a:defRPr/>
            </a:pPr>
            <a:r>
              <a:rPr lang="en-US" altLang="en-US" sz="2400" dirty="0" smtClean="0">
                <a:solidFill>
                  <a:srgbClr val="0000FF"/>
                </a:solidFill>
                <a:latin typeface="Arial" pitchFamily="34" charset="0"/>
                <a:cs typeface="Arial" pitchFamily="34" charset="0"/>
              </a:rPr>
              <a:t>          + </a:t>
            </a:r>
            <a:r>
              <a:rPr lang="en-US" altLang="en-US" sz="2400" dirty="0" err="1" smtClean="0">
                <a:solidFill>
                  <a:srgbClr val="0000FF"/>
                </a:solidFill>
                <a:latin typeface="Arial" pitchFamily="34" charset="0"/>
                <a:cs typeface="Arial" pitchFamily="34" charset="0"/>
              </a:rPr>
              <a:t>Văn</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học</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cổ</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điển</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Ấn</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Độ</a:t>
            </a:r>
            <a:r>
              <a:rPr lang="en-US" altLang="en-US" sz="2400" dirty="0" smtClean="0">
                <a:solidFill>
                  <a:srgbClr val="0000FF"/>
                </a:solidFill>
                <a:latin typeface="Arial" pitchFamily="34" charset="0"/>
                <a:cs typeface="Arial" pitchFamily="34" charset="0"/>
              </a:rPr>
              <a:t> – </a:t>
            </a:r>
            <a:r>
              <a:rPr lang="en-US" altLang="en-US" sz="2400" dirty="0" err="1" smtClean="0">
                <a:solidFill>
                  <a:srgbClr val="0000FF"/>
                </a:solidFill>
                <a:latin typeface="Arial" pitchFamily="34" charset="0"/>
                <a:cs typeface="Arial" pitchFamily="34" charset="0"/>
              </a:rPr>
              <a:t>văn</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học</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Hin-đu</a:t>
            </a:r>
            <a:r>
              <a:rPr lang="en-US" altLang="en-US" sz="2400" i="1" dirty="0" smtClean="0">
                <a:solidFill>
                  <a:srgbClr val="0000FF"/>
                </a:solidFill>
                <a:latin typeface="Arial" pitchFamily="34" charset="0"/>
                <a:cs typeface="Arial" pitchFamily="34" charset="0"/>
              </a:rPr>
              <a:t>,</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mang</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tinh</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thần</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và</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triết</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lí</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Hin-đu</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giáo</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rất</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phát</a:t>
            </a:r>
            <a:r>
              <a:rPr lang="en-US" altLang="en-US" sz="2400" dirty="0" smtClean="0">
                <a:solidFill>
                  <a:srgbClr val="0000FF"/>
                </a:solidFill>
                <a:latin typeface="Arial" pitchFamily="34" charset="0"/>
                <a:cs typeface="Arial" pitchFamily="34" charset="0"/>
              </a:rPr>
              <a:t> </a:t>
            </a:r>
            <a:r>
              <a:rPr lang="en-US" altLang="en-US" sz="2400" dirty="0" err="1" smtClean="0">
                <a:solidFill>
                  <a:srgbClr val="0000FF"/>
                </a:solidFill>
                <a:latin typeface="Arial" pitchFamily="34" charset="0"/>
                <a:cs typeface="Arial" pitchFamily="34" charset="0"/>
              </a:rPr>
              <a:t>triển</a:t>
            </a:r>
            <a:r>
              <a:rPr lang="en-US" altLang="en-US" sz="2400" dirty="0" smtClean="0">
                <a:solidFill>
                  <a:srgbClr val="0000FF"/>
                </a:solidFill>
                <a:latin typeface="Arial" pitchFamily="34" charset="0"/>
                <a:cs typeface="Arial" pitchFamily="34" charset="0"/>
              </a:rPr>
              <a:t>. </a:t>
            </a:r>
          </a:p>
          <a:p>
            <a:pPr marL="0" indent="0" algn="just">
              <a:spcBef>
                <a:spcPct val="0"/>
              </a:spcBef>
              <a:buFontTx/>
              <a:buNone/>
              <a:defRPr/>
            </a:pPr>
            <a:endParaRPr lang="en-US" altLang="en-US" sz="2400" dirty="0" smtClean="0">
              <a:solidFill>
                <a:srgbClr val="0000FF"/>
              </a:solidFill>
              <a:latin typeface="Arial" pitchFamily="34" charset="0"/>
              <a:cs typeface="Arial" pitchFamily="34" charset="0"/>
            </a:endParaRPr>
          </a:p>
          <a:p>
            <a:pPr eaLnBrk="1" hangingPunct="1">
              <a:buFontTx/>
              <a:buNone/>
              <a:defRPr/>
            </a:pPr>
            <a:r>
              <a:rPr lang="en-US" altLang="en-US" sz="2400" dirty="0" smtClean="0">
                <a:solidFill>
                  <a:srgbClr val="0000FF"/>
                </a:solidFill>
                <a:latin typeface="Arial" pitchFamily="34" charset="0"/>
                <a:cs typeface="Arial" pitchFamily="34" charset="0"/>
                <a:sym typeface="Wingdings" pitchFamily="2" charset="2"/>
              </a:rPr>
              <a:t>          + </a:t>
            </a:r>
            <a:r>
              <a:rPr lang="en-US" altLang="en-US" sz="2400" dirty="0" err="1" smtClean="0">
                <a:solidFill>
                  <a:srgbClr val="0000FF"/>
                </a:solidFill>
                <a:latin typeface="Arial" pitchFamily="34" charset="0"/>
                <a:cs typeface="Arial" pitchFamily="34" charset="0"/>
                <a:sym typeface="Wingdings" pitchFamily="2" charset="2"/>
              </a:rPr>
              <a:t>Bộ</a:t>
            </a:r>
            <a:r>
              <a:rPr lang="en-US" altLang="en-US" sz="2400" dirty="0" smtClean="0">
                <a:solidFill>
                  <a:srgbClr val="0000FF"/>
                </a:solidFill>
                <a:latin typeface="Arial" pitchFamily="34" charset="0"/>
                <a:cs typeface="Arial" pitchFamily="34" charset="0"/>
                <a:sym typeface="Wingdings" pitchFamily="2" charset="2"/>
              </a:rPr>
              <a:t> </a:t>
            </a:r>
            <a:r>
              <a:rPr lang="en-US" altLang="en-US" sz="2400" dirty="0" err="1" smtClean="0">
                <a:solidFill>
                  <a:srgbClr val="0000FF"/>
                </a:solidFill>
                <a:latin typeface="Arial" pitchFamily="34" charset="0"/>
                <a:cs typeface="Arial" pitchFamily="34" charset="0"/>
                <a:sym typeface="Wingdings" pitchFamily="2" charset="2"/>
              </a:rPr>
              <a:t>Sử</a:t>
            </a:r>
            <a:r>
              <a:rPr lang="en-US" altLang="en-US" sz="2400" dirty="0" smtClean="0">
                <a:solidFill>
                  <a:srgbClr val="0000FF"/>
                </a:solidFill>
                <a:latin typeface="Arial" pitchFamily="34" charset="0"/>
                <a:cs typeface="Arial" pitchFamily="34" charset="0"/>
                <a:sym typeface="Wingdings" pitchFamily="2" charset="2"/>
              </a:rPr>
              <a:t> </a:t>
            </a:r>
            <a:r>
              <a:rPr lang="en-US" altLang="en-US" sz="2400" dirty="0" err="1" smtClean="0">
                <a:solidFill>
                  <a:srgbClr val="0000FF"/>
                </a:solidFill>
                <a:latin typeface="Arial" pitchFamily="34" charset="0"/>
                <a:cs typeface="Arial" pitchFamily="34" charset="0"/>
                <a:sym typeface="Wingdings" pitchFamily="2" charset="2"/>
              </a:rPr>
              <a:t>thi</a:t>
            </a:r>
            <a:r>
              <a:rPr lang="en-US" altLang="en-US" sz="2400" dirty="0" smtClean="0">
                <a:solidFill>
                  <a:srgbClr val="0000FF"/>
                </a:solidFill>
                <a:latin typeface="Arial" pitchFamily="34" charset="0"/>
                <a:cs typeface="Arial" pitchFamily="34" charset="0"/>
                <a:sym typeface="Wingdings" pitchFamily="2" charset="2"/>
              </a:rPr>
              <a:t> </a:t>
            </a:r>
            <a:r>
              <a:rPr lang="en-US" altLang="en-US" sz="2400" dirty="0" err="1" smtClean="0">
                <a:solidFill>
                  <a:srgbClr val="0000FF"/>
                </a:solidFill>
                <a:latin typeface="Arial" pitchFamily="34" charset="0"/>
                <a:cs typeface="Arial" pitchFamily="34" charset="0"/>
                <a:sym typeface="Wingdings" pitchFamily="2" charset="2"/>
              </a:rPr>
              <a:t>nổi</a:t>
            </a:r>
            <a:r>
              <a:rPr lang="en-US" altLang="en-US" sz="2400" dirty="0" smtClean="0">
                <a:solidFill>
                  <a:srgbClr val="0000FF"/>
                </a:solidFill>
                <a:latin typeface="Arial" pitchFamily="34" charset="0"/>
                <a:cs typeface="Arial" pitchFamily="34" charset="0"/>
                <a:sym typeface="Wingdings" pitchFamily="2" charset="2"/>
              </a:rPr>
              <a:t> </a:t>
            </a:r>
            <a:r>
              <a:rPr lang="en-US" altLang="en-US" sz="2400" dirty="0" err="1" smtClean="0">
                <a:solidFill>
                  <a:srgbClr val="0000FF"/>
                </a:solidFill>
                <a:latin typeface="Arial" pitchFamily="34" charset="0"/>
                <a:cs typeface="Arial" pitchFamily="34" charset="0"/>
                <a:sym typeface="Wingdings" pitchFamily="2" charset="2"/>
              </a:rPr>
              <a:t>tiếng</a:t>
            </a:r>
            <a:r>
              <a:rPr lang="en-US" altLang="en-US" sz="2400" dirty="0" smtClean="0">
                <a:solidFill>
                  <a:srgbClr val="0000FF"/>
                </a:solidFill>
                <a:latin typeface="Arial" pitchFamily="34" charset="0"/>
                <a:cs typeface="Arial" pitchFamily="34" charset="0"/>
                <a:sym typeface="Wingdings" pitchFamily="2" charset="2"/>
              </a:rPr>
              <a:t>:</a:t>
            </a:r>
            <a:r>
              <a:rPr lang="en-US" altLang="en-US" sz="2400" b="1" i="1" dirty="0" smtClean="0">
                <a:solidFill>
                  <a:srgbClr val="0000FF"/>
                </a:solidFill>
                <a:latin typeface="Arial" pitchFamily="34" charset="0"/>
                <a:cs typeface="Arial" pitchFamily="34" charset="0"/>
                <a:sym typeface="Wingdings" pitchFamily="2" charset="2"/>
              </a:rPr>
              <a:t> </a:t>
            </a:r>
            <a:r>
              <a:rPr lang="en-US" altLang="en-US" sz="2400" dirty="0" smtClean="0">
                <a:solidFill>
                  <a:srgbClr val="0000FF"/>
                </a:solidFill>
                <a:latin typeface="Arial" pitchFamily="34" charset="0"/>
                <a:cs typeface="Arial" pitchFamily="34" charset="0"/>
                <a:sym typeface="Wingdings" pitchFamily="2" charset="2"/>
              </a:rPr>
              <a:t>Mahabharata, Ramayana</a:t>
            </a:r>
            <a:r>
              <a:rPr lang="en-US" altLang="en-US" sz="2400" dirty="0">
                <a:solidFill>
                  <a:srgbClr val="0000FF"/>
                </a:solidFill>
                <a:latin typeface="Arial" pitchFamily="34" charset="0"/>
                <a:cs typeface="Arial" pitchFamily="34" charset="0"/>
                <a:sym typeface="Wingdings" pitchFamily="2" charset="2"/>
              </a:rPr>
              <a:t> </a:t>
            </a:r>
            <a:r>
              <a:rPr lang="en-US" altLang="en-US" sz="2400" dirty="0" smtClean="0">
                <a:solidFill>
                  <a:srgbClr val="0000FF"/>
                </a:solidFill>
                <a:latin typeface="Arial" pitchFamily="34" charset="0"/>
                <a:cs typeface="Arial" pitchFamily="34" charset="0"/>
                <a:sym typeface="Wingdings" pitchFamily="2" charset="2"/>
              </a:rPr>
              <a:t>,</a:t>
            </a:r>
            <a:r>
              <a:rPr lang="en-US" altLang="en-US" sz="2400" dirty="0">
                <a:solidFill>
                  <a:srgbClr val="0000FF"/>
                </a:solidFill>
                <a:latin typeface="Arial" pitchFamily="34" charset="0"/>
                <a:cs typeface="Arial" pitchFamily="34" charset="0"/>
                <a:sym typeface="Wingdings" pitchFamily="2" charset="2"/>
              </a:rPr>
              <a:t> </a:t>
            </a:r>
            <a:r>
              <a:rPr lang="en-US" altLang="en-US" sz="2400" dirty="0" err="1" smtClean="0">
                <a:solidFill>
                  <a:srgbClr val="0000FF"/>
                </a:solidFill>
                <a:latin typeface="Arial" pitchFamily="34" charset="0"/>
                <a:cs typeface="Arial" pitchFamily="34" charset="0"/>
                <a:sym typeface="Wingdings" pitchFamily="2" charset="2"/>
              </a:rPr>
              <a:t>đây</a:t>
            </a:r>
            <a:r>
              <a:rPr lang="en-US" altLang="en-US" sz="2400" dirty="0" smtClean="0">
                <a:solidFill>
                  <a:srgbClr val="0000FF"/>
                </a:solidFill>
                <a:latin typeface="Arial" pitchFamily="34" charset="0"/>
                <a:cs typeface="Arial" pitchFamily="34" charset="0"/>
                <a:sym typeface="Wingdings" pitchFamily="2" charset="2"/>
              </a:rPr>
              <a:t> </a:t>
            </a:r>
            <a:r>
              <a:rPr lang="en-US" altLang="en-US" sz="2400" dirty="0" err="1" smtClean="0">
                <a:solidFill>
                  <a:srgbClr val="0000FF"/>
                </a:solidFill>
                <a:latin typeface="Arial" pitchFamily="34" charset="0"/>
                <a:cs typeface="Arial" pitchFamily="34" charset="0"/>
                <a:sym typeface="Wingdings" pitchFamily="2" charset="2"/>
              </a:rPr>
              <a:t>là</a:t>
            </a:r>
            <a:r>
              <a:rPr lang="en-US" altLang="en-US" sz="2400" dirty="0" smtClean="0">
                <a:solidFill>
                  <a:srgbClr val="0000FF"/>
                </a:solidFill>
                <a:latin typeface="Arial" pitchFamily="34" charset="0"/>
                <a:cs typeface="Arial" pitchFamily="34" charset="0"/>
                <a:sym typeface="Wingdings" pitchFamily="2" charset="2"/>
              </a:rPr>
              <a:t> </a:t>
            </a:r>
            <a:r>
              <a:rPr lang="en-US" altLang="en-US" sz="2400" dirty="0" err="1" smtClean="0">
                <a:solidFill>
                  <a:srgbClr val="0000FF"/>
                </a:solidFill>
                <a:latin typeface="Arial" pitchFamily="34" charset="0"/>
                <a:cs typeface="Arial" pitchFamily="34" charset="0"/>
                <a:sym typeface="Wingdings" pitchFamily="2" charset="2"/>
              </a:rPr>
              <a:t>hai</a:t>
            </a:r>
            <a:r>
              <a:rPr lang="en-US" altLang="en-US" sz="2400" dirty="0" smtClean="0">
                <a:solidFill>
                  <a:srgbClr val="0000FF"/>
                </a:solidFill>
                <a:latin typeface="Arial" pitchFamily="34" charset="0"/>
                <a:cs typeface="Arial" pitchFamily="34" charset="0"/>
                <a:sym typeface="Wingdings" pitchFamily="2" charset="2"/>
              </a:rPr>
              <a:t> </a:t>
            </a:r>
            <a:r>
              <a:rPr lang="en-US" altLang="en-US" sz="2400" dirty="0" err="1">
                <a:solidFill>
                  <a:srgbClr val="0000FF"/>
                </a:solidFill>
                <a:latin typeface="Arial" pitchFamily="34" charset="0"/>
                <a:cs typeface="Arial" pitchFamily="34" charset="0"/>
                <a:sym typeface="Wingdings" pitchFamily="2" charset="2"/>
              </a:rPr>
              <a:t>cuốn</a:t>
            </a:r>
            <a:r>
              <a:rPr lang="en-US" altLang="en-US" sz="2400" dirty="0">
                <a:solidFill>
                  <a:srgbClr val="0000FF"/>
                </a:solidFill>
                <a:latin typeface="Arial" pitchFamily="34" charset="0"/>
                <a:cs typeface="Arial" pitchFamily="34" charset="0"/>
                <a:sym typeface="Wingdings" pitchFamily="2" charset="2"/>
              </a:rPr>
              <a:t> </a:t>
            </a:r>
            <a:r>
              <a:rPr lang="en-US" altLang="en-US" sz="2400" dirty="0" err="1">
                <a:solidFill>
                  <a:srgbClr val="0000FF"/>
                </a:solidFill>
                <a:latin typeface="Arial" pitchFamily="34" charset="0"/>
                <a:cs typeface="Arial" pitchFamily="34" charset="0"/>
                <a:sym typeface="Wingdings" pitchFamily="2" charset="2"/>
              </a:rPr>
              <a:t>Sử</a:t>
            </a:r>
            <a:r>
              <a:rPr lang="en-US" altLang="en-US" sz="2400" dirty="0">
                <a:solidFill>
                  <a:srgbClr val="0000FF"/>
                </a:solidFill>
                <a:latin typeface="Arial" pitchFamily="34" charset="0"/>
                <a:cs typeface="Arial" pitchFamily="34" charset="0"/>
                <a:sym typeface="Wingdings" pitchFamily="2" charset="2"/>
              </a:rPr>
              <a:t> </a:t>
            </a:r>
            <a:r>
              <a:rPr lang="en-US" altLang="en-US" sz="2400" dirty="0" err="1">
                <a:solidFill>
                  <a:srgbClr val="0000FF"/>
                </a:solidFill>
                <a:latin typeface="Arial" pitchFamily="34" charset="0"/>
                <a:cs typeface="Arial" pitchFamily="34" charset="0"/>
                <a:sym typeface="Wingdings" pitchFamily="2" charset="2"/>
              </a:rPr>
              <a:t>thi</a:t>
            </a:r>
            <a:r>
              <a:rPr lang="en-US" altLang="en-US" sz="2400" dirty="0">
                <a:solidFill>
                  <a:srgbClr val="0000FF"/>
                </a:solidFill>
                <a:latin typeface="Arial" pitchFamily="34" charset="0"/>
                <a:cs typeface="Arial" pitchFamily="34" charset="0"/>
                <a:sym typeface="Wingdings" pitchFamily="2" charset="2"/>
              </a:rPr>
              <a:t> </a:t>
            </a:r>
            <a:r>
              <a:rPr lang="en-US" altLang="en-US" sz="2400" dirty="0" err="1">
                <a:solidFill>
                  <a:srgbClr val="0000FF"/>
                </a:solidFill>
                <a:latin typeface="Arial" pitchFamily="34" charset="0"/>
                <a:cs typeface="Arial" pitchFamily="34" charset="0"/>
                <a:sym typeface="Wingdings" pitchFamily="2" charset="2"/>
              </a:rPr>
              <a:t>tiếng</a:t>
            </a:r>
            <a:r>
              <a:rPr lang="en-US" altLang="en-US" sz="2400" dirty="0">
                <a:solidFill>
                  <a:srgbClr val="0000FF"/>
                </a:solidFill>
                <a:latin typeface="Arial" pitchFamily="34" charset="0"/>
                <a:cs typeface="Arial" pitchFamily="34" charset="0"/>
                <a:sym typeface="Wingdings" pitchFamily="2" charset="2"/>
              </a:rPr>
              <a:t> </a:t>
            </a:r>
            <a:r>
              <a:rPr lang="en-US" altLang="en-US" sz="2400" dirty="0" err="1">
                <a:solidFill>
                  <a:srgbClr val="0000FF"/>
                </a:solidFill>
                <a:latin typeface="Arial" pitchFamily="34" charset="0"/>
                <a:cs typeface="Arial" pitchFamily="34" charset="0"/>
                <a:sym typeface="Wingdings" pitchFamily="2" charset="2"/>
              </a:rPr>
              <a:t>Phạn</a:t>
            </a:r>
            <a:r>
              <a:rPr lang="en-US" altLang="en-US" sz="2400" dirty="0">
                <a:solidFill>
                  <a:srgbClr val="0000FF"/>
                </a:solidFill>
                <a:latin typeface="Arial" pitchFamily="34" charset="0"/>
                <a:cs typeface="Arial" pitchFamily="34" charset="0"/>
                <a:sym typeface="Wingdings" pitchFamily="2" charset="2"/>
              </a:rPr>
              <a:t> </a:t>
            </a:r>
            <a:r>
              <a:rPr lang="en-US" altLang="en-US" sz="2400" dirty="0" smtClean="0">
                <a:solidFill>
                  <a:srgbClr val="0000FF"/>
                </a:solidFill>
                <a:latin typeface="Arial" pitchFamily="34" charset="0"/>
                <a:cs typeface="Arial" pitchFamily="34" charset="0"/>
                <a:sym typeface="Wingdings" pitchFamily="2" charset="2"/>
              </a:rPr>
              <a:t>.</a:t>
            </a:r>
          </a:p>
          <a:p>
            <a:pPr marL="0" indent="0" algn="just">
              <a:spcBef>
                <a:spcPct val="0"/>
              </a:spcBef>
              <a:buFont typeface="Wingdings" pitchFamily="2" charset="2"/>
              <a:buChar char="à"/>
              <a:defRPr/>
            </a:pPr>
            <a:endParaRPr lang="en-US" altLang="en-US" b="1" i="1" dirty="0" smtClean="0">
              <a:solidFill>
                <a:srgbClr val="0070C0"/>
              </a:solidFill>
            </a:endParaRPr>
          </a:p>
          <a:p>
            <a:pPr marL="0" indent="0" algn="just">
              <a:spcBef>
                <a:spcPct val="0"/>
              </a:spcBef>
              <a:buFontTx/>
              <a:buNone/>
              <a:defRPr/>
            </a:pPr>
            <a:endParaRPr lang="en-US" altLang="en-US" dirty="0" smtClean="0">
              <a:solidFill>
                <a:srgbClr val="0070C0"/>
              </a:solidFill>
            </a:endParaRPr>
          </a:p>
          <a:p>
            <a:pPr marL="0" indent="0" algn="just">
              <a:spcBef>
                <a:spcPct val="0"/>
              </a:spcBef>
              <a:buFontTx/>
              <a:buNone/>
              <a:defRPr/>
            </a:pPr>
            <a:endParaRPr lang="en-US" sz="2400" dirty="0" smtClean="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linds(horizontal)">
                                      <p:cBhvr>
                                        <p:cTn id="12" dur="500"/>
                                        <p:tgtEl>
                                          <p:spTgt spid="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blinds(horizontal)">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custDataLst>
              <p:tags r:id="rId2"/>
            </p:custDataLst>
          </p:nvPr>
        </p:nvSpPr>
        <p:spPr>
          <a:xfrm>
            <a:off x="0" y="990600"/>
            <a:ext cx="9144000" cy="6858000"/>
          </a:xfrm>
        </p:spPr>
        <p:txBody>
          <a:bodyPr/>
          <a:lstStyle/>
          <a:p>
            <a:pPr marL="0" indent="0">
              <a:buNone/>
            </a:pPr>
            <a:endParaRPr lang="en-US" i="1" smtClean="0">
              <a:solidFill>
                <a:srgbClr val="0070C0"/>
              </a:solidFill>
            </a:endParaRPr>
          </a:p>
          <a:p>
            <a:pPr marL="0" indent="0" algn="just">
              <a:buNone/>
            </a:pPr>
            <a:r>
              <a:rPr lang="vi-VN" sz="2400" b="1" i="1" smtClean="0">
                <a:solidFill>
                  <a:srgbClr val="FF0000"/>
                </a:solidFill>
                <a:latin typeface="Arial" pitchFamily="34" charset="0"/>
                <a:cs typeface="Arial" pitchFamily="34" charset="0"/>
              </a:rPr>
              <a:t>Mahabharata</a:t>
            </a:r>
            <a:r>
              <a:rPr lang="vi-VN" sz="2400" smtClean="0">
                <a:solidFill>
                  <a:srgbClr val="0000FF"/>
                </a:solidFill>
                <a:latin typeface="Arial" pitchFamily="34" charset="0"/>
                <a:cs typeface="Arial" pitchFamily="34" charset="0"/>
              </a:rPr>
              <a:t> bao gồm hơn 74.000 câu thơ và những đoạn văn xuôi dài, tổng cộng khoảng 1,8 triệu từ, và là cuốn thiên sử thi dài nhất trê</a:t>
            </a:r>
            <a:r>
              <a:rPr lang="en-US" sz="2400" smtClean="0">
                <a:solidFill>
                  <a:srgbClr val="0000FF"/>
                </a:solidFill>
                <a:latin typeface="Arial" pitchFamily="34" charset="0"/>
                <a:cs typeface="Arial" pitchFamily="34" charset="0"/>
              </a:rPr>
              <a:t>n thế giới</a:t>
            </a:r>
            <a:r>
              <a:rPr lang="vi-VN" sz="2400" smtClean="0">
                <a:solidFill>
                  <a:srgbClr val="0000FF"/>
                </a:solidFill>
                <a:latin typeface="Arial" pitchFamily="34" charset="0"/>
                <a:cs typeface="Arial" pitchFamily="34" charset="0"/>
              </a:rPr>
              <a:t>, gấp bảy lần tổng số câu thơ của hai bộ sử thi </a:t>
            </a:r>
            <a:r>
              <a:rPr lang="en-US" sz="2400" smtClean="0">
                <a:solidFill>
                  <a:srgbClr val="0000FF"/>
                </a:solidFill>
                <a:latin typeface="Arial" pitchFamily="34" charset="0"/>
                <a:cs typeface="Arial" pitchFamily="34" charset="0"/>
              </a:rPr>
              <a:t>Hy Lạp cổ đại </a:t>
            </a:r>
            <a:r>
              <a:rPr lang="vi-VN" sz="2400" smtClean="0">
                <a:solidFill>
                  <a:srgbClr val="0000FF"/>
                </a:solidFill>
                <a:latin typeface="Arial" pitchFamily="34" charset="0"/>
                <a:cs typeface="Arial" pitchFamily="34" charset="0"/>
              </a:rPr>
              <a:t>là </a:t>
            </a:r>
            <a:r>
              <a:rPr lang="en-US" sz="2400" smtClean="0">
                <a:solidFill>
                  <a:srgbClr val="0000FF"/>
                </a:solidFill>
                <a:latin typeface="Arial" pitchFamily="34" charset="0"/>
                <a:cs typeface="Arial" pitchFamily="34" charset="0"/>
              </a:rPr>
              <a:t>Iliat</a:t>
            </a:r>
            <a:r>
              <a:rPr lang="vi-VN" sz="2400" smtClean="0">
                <a:solidFill>
                  <a:srgbClr val="0000FF"/>
                </a:solidFill>
                <a:latin typeface="Arial" pitchFamily="34" charset="0"/>
                <a:cs typeface="Arial" pitchFamily="34" charset="0"/>
              </a:rPr>
              <a:t> và </a:t>
            </a:r>
            <a:r>
              <a:rPr lang="en-US" sz="2400" smtClean="0">
                <a:solidFill>
                  <a:srgbClr val="0000FF"/>
                </a:solidFill>
                <a:latin typeface="Arial" pitchFamily="34" charset="0"/>
                <a:cs typeface="Arial" pitchFamily="34" charset="0"/>
              </a:rPr>
              <a:t>Ôđixê</a:t>
            </a:r>
            <a:r>
              <a:rPr lang="vi-VN" sz="2400" smtClean="0">
                <a:solidFill>
                  <a:srgbClr val="0000FF"/>
                </a:solidFill>
                <a:latin typeface="Arial" pitchFamily="34" charset="0"/>
                <a:cs typeface="Arial" pitchFamily="34" charset="0"/>
              </a:rPr>
              <a:t> cộng lại.</a:t>
            </a:r>
            <a:endParaRPr lang="en-US" sz="2400" smtClean="0">
              <a:solidFill>
                <a:srgbClr val="0000FF"/>
              </a:solidFill>
              <a:latin typeface="Arial" pitchFamily="34" charset="0"/>
              <a:cs typeface="Arial" pitchFamily="34" charset="0"/>
            </a:endParaRPr>
          </a:p>
          <a:p>
            <a:pPr marL="0" indent="0" algn="just">
              <a:buNone/>
            </a:pPr>
            <a:r>
              <a:rPr lang="vi-VN" sz="2400" smtClean="0">
                <a:solidFill>
                  <a:srgbClr val="0000FF"/>
                </a:solidFill>
                <a:latin typeface="Arial" pitchFamily="34" charset="0"/>
                <a:cs typeface="Arial" pitchFamily="34" charset="0"/>
              </a:rPr>
              <a:t>Tác phẩm này được coi là</a:t>
            </a:r>
            <a:r>
              <a:rPr lang="en-US" sz="2400" smtClean="0">
                <a:solidFill>
                  <a:srgbClr val="0000FF"/>
                </a:solidFill>
                <a:latin typeface="Arial" pitchFamily="34" charset="0"/>
                <a:cs typeface="Arial" pitchFamily="34" charset="0"/>
              </a:rPr>
              <a:t> “Đại Bách khoa toàn thư”</a:t>
            </a:r>
            <a:r>
              <a:rPr lang="vi-VN" sz="2400" smtClean="0">
                <a:solidFill>
                  <a:srgbClr val="0000FF"/>
                </a:solidFill>
                <a:latin typeface="Arial" pitchFamily="34" charset="0"/>
                <a:cs typeface="Arial" pitchFamily="34" charset="0"/>
              </a:rPr>
              <a:t>" về</a:t>
            </a:r>
            <a:r>
              <a:rPr lang="en-US" sz="2400" smtClean="0">
                <a:solidFill>
                  <a:srgbClr val="0000FF"/>
                </a:solidFill>
                <a:latin typeface="Arial" pitchFamily="34" charset="0"/>
                <a:cs typeface="Arial" pitchFamily="34" charset="0"/>
              </a:rPr>
              <a:t> văn hóa truyền thống,</a:t>
            </a:r>
            <a:r>
              <a:rPr lang="vi-VN" sz="2400" smtClean="0">
                <a:solidFill>
                  <a:srgbClr val="0000FF"/>
                </a:solidFill>
                <a:latin typeface="Arial" pitchFamily="34" charset="0"/>
                <a:cs typeface="Arial" pitchFamily="34" charset="0"/>
              </a:rPr>
              <a:t> về các</a:t>
            </a:r>
            <a:r>
              <a:rPr lang="en-US" sz="2400" smtClean="0">
                <a:solidFill>
                  <a:srgbClr val="0000FF"/>
                </a:solidFill>
                <a:latin typeface="Arial" pitchFamily="34" charset="0"/>
                <a:cs typeface="Arial" pitchFamily="34" charset="0"/>
              </a:rPr>
              <a:t> các truyền thuyết </a:t>
            </a:r>
            <a:r>
              <a:rPr lang="vi-VN" sz="2400" smtClean="0">
                <a:solidFill>
                  <a:srgbClr val="0000FF"/>
                </a:solidFill>
                <a:latin typeface="Arial" pitchFamily="34" charset="0"/>
                <a:cs typeface="Arial" pitchFamily="34" charset="0"/>
              </a:rPr>
              <a:t>và về các thể chế</a:t>
            </a:r>
            <a:r>
              <a:rPr lang="en-US" sz="2400" smtClean="0">
                <a:solidFill>
                  <a:srgbClr val="0000FF"/>
                </a:solidFill>
                <a:latin typeface="Arial" pitchFamily="34" charset="0"/>
                <a:cs typeface="Arial" pitchFamily="34" charset="0"/>
              </a:rPr>
              <a:t> chính trị - xã hội</a:t>
            </a:r>
            <a:r>
              <a:rPr lang="vi-VN" sz="2400" smtClean="0">
                <a:solidFill>
                  <a:srgbClr val="0000FF"/>
                </a:solidFill>
                <a:latin typeface="Arial" pitchFamily="34" charset="0"/>
                <a:cs typeface="Arial" pitchFamily="34" charset="0"/>
              </a:rPr>
              <a:t> của Ấn Độ cổ xưa. Nó là tấm</a:t>
            </a:r>
            <a:r>
              <a:rPr lang="en-US" sz="2400" smtClean="0">
                <a:solidFill>
                  <a:srgbClr val="0000FF"/>
                </a:solidFill>
                <a:latin typeface="Arial" pitchFamily="34" charset="0"/>
                <a:cs typeface="Arial" pitchFamily="34" charset="0"/>
              </a:rPr>
              <a:t> gương</a:t>
            </a:r>
            <a:r>
              <a:rPr lang="vi-VN" sz="2400" smtClean="0">
                <a:solidFill>
                  <a:srgbClr val="0000FF"/>
                </a:solidFill>
                <a:latin typeface="Arial" pitchFamily="34" charset="0"/>
                <a:cs typeface="Arial" pitchFamily="34" charset="0"/>
              </a:rPr>
              <a:t> phản chiếu toàn bộ đời sống con người Ấn Độ truyền thống như lời một câu</a:t>
            </a:r>
            <a:r>
              <a:rPr lang="en-US" sz="2400" smtClean="0">
                <a:solidFill>
                  <a:srgbClr val="0000FF"/>
                </a:solidFill>
                <a:latin typeface="Arial" pitchFamily="34" charset="0"/>
                <a:cs typeface="Arial" pitchFamily="34" charset="0"/>
              </a:rPr>
              <a:t> ngạn ngữ</a:t>
            </a:r>
            <a:r>
              <a:rPr lang="vi-VN" sz="2400" smtClean="0">
                <a:solidFill>
                  <a:srgbClr val="0000FF"/>
                </a:solidFill>
                <a:latin typeface="Arial" pitchFamily="34" charset="0"/>
                <a:cs typeface="Arial" pitchFamily="34" charset="0"/>
              </a:rPr>
              <a:t> cổ: "Cái gì không thấy được ở trong Mahabharata thì cũng không thể nào thấy được ở Ấn Độ."</a:t>
            </a:r>
            <a:endParaRPr lang="en-US" sz="2400" smtClean="0">
              <a:solidFill>
                <a:srgbClr val="0000FF"/>
              </a:solidFill>
              <a:latin typeface="Arial" pitchFamily="34" charset="0"/>
              <a:cs typeface="Arial"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20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custDataLst>
              <p:tags r:id="rId2"/>
            </p:custDataLst>
          </p:nvPr>
        </p:nvSpPr>
        <p:spPr>
          <a:xfrm>
            <a:off x="0" y="1905000"/>
            <a:ext cx="9144000" cy="6858000"/>
          </a:xfrm>
        </p:spPr>
        <p:txBody>
          <a:bodyPr/>
          <a:lstStyle/>
          <a:p>
            <a:pPr marL="0" indent="0" algn="just">
              <a:buNone/>
            </a:pPr>
            <a:r>
              <a:rPr lang="en-US" sz="2400" b="1" i="1" smtClean="0">
                <a:solidFill>
                  <a:srgbClr val="FF0066"/>
                </a:solidFill>
                <a:latin typeface="Arial" pitchFamily="34" charset="0"/>
                <a:cs typeface="Arial" pitchFamily="34" charset="0"/>
              </a:rPr>
              <a:t>Ramayana :</a:t>
            </a:r>
            <a:r>
              <a:rPr lang="en-US" sz="2400" smtClean="0">
                <a:solidFill>
                  <a:srgbClr val="0070C0"/>
                </a:solidFill>
                <a:latin typeface="Arial" pitchFamily="34" charset="0"/>
                <a:cs typeface="Arial" pitchFamily="34" charset="0"/>
              </a:rPr>
              <a:t> </a:t>
            </a:r>
            <a:r>
              <a:rPr lang="vi-VN" sz="2400" smtClean="0">
                <a:solidFill>
                  <a:srgbClr val="0000FF"/>
                </a:solidFill>
                <a:latin typeface="Arial" pitchFamily="34" charset="0"/>
                <a:cs typeface="Arial" pitchFamily="34" charset="0"/>
              </a:rPr>
              <a:t>Sử thi này gồm 24.000 câu</a:t>
            </a:r>
            <a:r>
              <a:rPr lang="en-US" sz="2400" smtClean="0">
                <a:solidFill>
                  <a:srgbClr val="0000FF"/>
                </a:solidFill>
                <a:latin typeface="Arial" pitchFamily="34" charset="0"/>
                <a:cs typeface="Arial" pitchFamily="34" charset="0"/>
              </a:rPr>
              <a:t> thơ </a:t>
            </a:r>
            <a:r>
              <a:rPr lang="vi-VN" sz="2400" smtClean="0">
                <a:solidFill>
                  <a:srgbClr val="0000FF"/>
                </a:solidFill>
                <a:latin typeface="Arial" pitchFamily="34" charset="0"/>
                <a:cs typeface="Arial" pitchFamily="34" charset="0"/>
              </a:rPr>
              <a:t>đôi, tức 48.000 dòng thơ, chưa bằng 1/4 khối lượng dòng thơ của bộ</a:t>
            </a:r>
            <a:r>
              <a:rPr lang="en-US" sz="2400" smtClean="0">
                <a:solidFill>
                  <a:srgbClr val="0000FF"/>
                </a:solidFill>
                <a:latin typeface="Arial" pitchFamily="34" charset="0"/>
                <a:cs typeface="Arial" pitchFamily="34" charset="0"/>
              </a:rPr>
              <a:t> Mahabharata</a:t>
            </a:r>
            <a:r>
              <a:rPr lang="vi-VN" sz="2400" smtClean="0">
                <a:solidFill>
                  <a:srgbClr val="0000FF"/>
                </a:solidFill>
                <a:latin typeface="Arial" pitchFamily="34" charset="0"/>
                <a:cs typeface="Arial" pitchFamily="34" charset="0"/>
              </a:rPr>
              <a:t> nhưng</a:t>
            </a:r>
            <a:r>
              <a:rPr lang="en-US" sz="2400" smtClean="0">
                <a:solidFill>
                  <a:srgbClr val="0000FF"/>
                </a:solidFill>
                <a:latin typeface="Arial" pitchFamily="34" charset="0"/>
                <a:cs typeface="Arial" pitchFamily="34" charset="0"/>
              </a:rPr>
              <a:t> bố cục </a:t>
            </a:r>
            <a:r>
              <a:rPr lang="vi-VN" sz="2400" smtClean="0">
                <a:solidFill>
                  <a:srgbClr val="0000FF"/>
                </a:solidFill>
                <a:latin typeface="Arial" pitchFamily="34" charset="0"/>
                <a:cs typeface="Arial" pitchFamily="34" charset="0"/>
              </a:rPr>
              <a:t>chặt chẽ hơn. Chủ đề của tác phẩm là câu chuyện tình duyên giữa </a:t>
            </a:r>
            <a:r>
              <a:rPr lang="en-US" sz="2400" smtClean="0">
                <a:solidFill>
                  <a:srgbClr val="0000FF"/>
                </a:solidFill>
                <a:latin typeface="Arial" pitchFamily="34" charset="0"/>
                <a:cs typeface="Arial" pitchFamily="34" charset="0"/>
              </a:rPr>
              <a:t>hoàng tử Rama</a:t>
            </a:r>
            <a:r>
              <a:rPr lang="vi-VN" sz="2400" smtClean="0">
                <a:solidFill>
                  <a:srgbClr val="0000FF"/>
                </a:solidFill>
                <a:latin typeface="Arial" pitchFamily="34" charset="0"/>
                <a:cs typeface="Arial" pitchFamily="34" charset="0"/>
              </a:rPr>
              <a:t> và người vợ chung thủy</a:t>
            </a:r>
            <a:r>
              <a:rPr lang="en-US" sz="2400" smtClean="0">
                <a:solidFill>
                  <a:srgbClr val="0000FF"/>
                </a:solidFill>
                <a:latin typeface="Arial" pitchFamily="34" charset="0"/>
                <a:cs typeface="Arial" pitchFamily="34" charset="0"/>
              </a:rPr>
              <a:t> Sita</a:t>
            </a:r>
            <a:r>
              <a:rPr lang="vi-VN" smtClean="0">
                <a:solidFill>
                  <a:srgbClr val="0000FF"/>
                </a:solidFill>
                <a:latin typeface="Arial" pitchFamily="34" charset="0"/>
                <a:cs typeface="Arial" pitchFamily="34" charset="0"/>
              </a:rPr>
              <a:t>.</a:t>
            </a:r>
            <a:endParaRPr lang="en-US" smtClean="0">
              <a:solidFill>
                <a:srgbClr val="0000FF"/>
              </a:solidFill>
              <a:latin typeface="Arial" pitchFamily="34" charset="0"/>
              <a:cs typeface="Arial"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custDataLst>
              <p:tags r:id="rId2"/>
            </p:custDataLst>
          </p:nvPr>
        </p:nvSpPr>
        <p:spPr>
          <a:xfrm>
            <a:off x="1817688" y="1371600"/>
            <a:ext cx="5867400" cy="2743200"/>
          </a:xfrm>
          <a:prstGeom prst="cloudCallout">
            <a:avLst>
              <a:gd name="adj1" fmla="val -25149"/>
              <a:gd name="adj2" fmla="val 83526"/>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smtClean="0">
                <a:solidFill>
                  <a:srgbClr val="0000FF"/>
                </a:solidFill>
                <a:latin typeface="Arial" pitchFamily="34" charset="0"/>
                <a:cs typeface="Arial" pitchFamily="34" charset="0"/>
              </a:rPr>
              <a:t>Văn hóa Ấn Độ có ảnh hưởng ra bên ngoài, ảnh hưởng đến nơi nào? Việt Nam ảnh hưởng gì từ văn hóa Ấn Độ?</a:t>
            </a:r>
            <a:endParaRPr lang="en-US" sz="2400" dirty="0">
              <a:solidFill>
                <a:srgbClr val="0000FF"/>
              </a:solidFill>
              <a:latin typeface="Arial" pitchFamily="34" charset="0"/>
              <a:cs typeface="Arial" pitchFamily="34" charset="0"/>
            </a:endParaRPr>
          </a:p>
        </p:txBody>
      </p:sp>
      <p:sp>
        <p:nvSpPr>
          <p:cNvPr id="35843" name="Title 1"/>
          <p:cNvSpPr>
            <a:spLocks noGrp="1"/>
          </p:cNvSpPr>
          <p:nvPr>
            <p:ph type="title"/>
            <p:custDataLst>
              <p:tags r:id="rId3"/>
            </p:custDataLst>
          </p:nvPr>
        </p:nvSpPr>
        <p:spPr>
          <a:xfrm>
            <a:off x="609600" y="381000"/>
            <a:ext cx="8077200" cy="1066800"/>
          </a:xfrm>
        </p:spPr>
        <p:txBody>
          <a:bodyPr/>
          <a:lstStyle/>
          <a:p>
            <a:pPr algn="l"/>
            <a:r>
              <a:rPr lang="vi-VN" sz="2800" smtClean="0">
                <a:solidFill>
                  <a:srgbClr val="FF0066"/>
                </a:solidFill>
              </a:rPr>
              <a:t>*</a:t>
            </a:r>
            <a:r>
              <a:rPr lang="vi-VN" sz="2800" smtClean="0">
                <a:solidFill>
                  <a:srgbClr val="FF0066"/>
                </a:solidFill>
                <a:latin typeface="Arial" pitchFamily="34" charset="0"/>
                <a:cs typeface="Arial" pitchFamily="34" charset="0"/>
              </a:rPr>
              <a:t>Ảnh hưởng của Văn hóa Ấn Độ ra bên ngoài</a:t>
            </a:r>
            <a:r>
              <a:rPr lang="vi-VN" smtClean="0">
                <a:solidFill>
                  <a:srgbClr val="FF0066"/>
                </a:solidFill>
                <a:latin typeface="Arial" pitchFamily="34" charset="0"/>
                <a:cs typeface="Arial" pitchFamily="34" charset="0"/>
              </a:rPr>
              <a:t/>
            </a:r>
            <a:br>
              <a:rPr lang="vi-VN" smtClean="0">
                <a:solidFill>
                  <a:srgbClr val="FF0066"/>
                </a:solidFill>
                <a:latin typeface="Arial" pitchFamily="34" charset="0"/>
                <a:cs typeface="Arial" pitchFamily="34" charset="0"/>
              </a:rPr>
            </a:br>
            <a:r>
              <a:rPr lang="vi-VN" smtClean="0">
                <a:solidFill>
                  <a:srgbClr val="FF0066"/>
                </a:solidFill>
                <a:latin typeface="Arial" pitchFamily="34" charset="0"/>
                <a:cs typeface="Arial" pitchFamily="34" charset="0"/>
              </a:rPr>
              <a:t/>
            </a:r>
            <a:br>
              <a:rPr lang="vi-VN" smtClean="0">
                <a:solidFill>
                  <a:srgbClr val="FF0066"/>
                </a:solidFill>
                <a:latin typeface="Arial" pitchFamily="34" charset="0"/>
                <a:cs typeface="Arial" pitchFamily="34" charset="0"/>
              </a:rPr>
            </a:br>
            <a:endParaRPr lang="en-US" smtClean="0">
              <a:solidFill>
                <a:srgbClr val="FF0066"/>
              </a:solidFill>
              <a:latin typeface="Arial" pitchFamily="34" charset="0"/>
              <a:cs typeface="Arial"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custDataLst>
              <p:tags r:id="rId2"/>
            </p:custDataLst>
          </p:nvPr>
        </p:nvSpPr>
        <p:spPr/>
        <p:txBody>
          <a:bodyPr/>
          <a:lstStyle/>
          <a:p>
            <a:pPr eaLnBrk="1" hangingPunct="1"/>
            <a:endParaRPr lang="en-US" smtClean="0"/>
          </a:p>
        </p:txBody>
      </p:sp>
      <p:pic>
        <p:nvPicPr>
          <p:cNvPr id="14339" name="Picture 4" descr="Ban do ĐNA 3"/>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a:xfrm>
            <a:off x="228600" y="228600"/>
            <a:ext cx="8686800" cy="5867400"/>
          </a:xfrm>
          <a:ln>
            <a:solidFill>
              <a:srgbClr val="009900"/>
            </a:solidFill>
            <a:miter lim="800000"/>
            <a:headEnd/>
            <a:tailEnd/>
          </a:ln>
        </p:spPr>
      </p:pic>
      <p:sp>
        <p:nvSpPr>
          <p:cNvPr id="14340" name="Text Box 7"/>
          <p:cNvSpPr txBox="1">
            <a:spLocks noChangeArrowheads="1"/>
          </p:cNvSpPr>
          <p:nvPr>
            <p:custDataLst>
              <p:tags r:id="rId3"/>
            </p:custDataLst>
          </p:nvPr>
        </p:nvSpPr>
        <p:spPr bwMode="auto">
          <a:xfrm>
            <a:off x="838200" y="6243637"/>
            <a:ext cx="670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eaLnBrk="1" hangingPunct="1">
              <a:spcBef>
                <a:spcPct val="50000"/>
              </a:spcBef>
            </a:pPr>
            <a:r>
              <a:rPr lang="en-US" sz="2400" b="1">
                <a:solidFill>
                  <a:srgbClr val="0000FF"/>
                </a:solidFill>
                <a:latin typeface="Arial" pitchFamily="34" charset="0"/>
                <a:cs typeface="Arial" pitchFamily="34" charset="0"/>
              </a:rPr>
              <a:t>Ảnh hưởng của văn hóa Ấn Độ ra bên ngoài </a:t>
            </a:r>
          </a:p>
        </p:txBody>
      </p:sp>
      <p:sp>
        <p:nvSpPr>
          <p:cNvPr id="24584" name="Line 8"/>
          <p:cNvSpPr>
            <a:spLocks noChangeShapeType="1"/>
          </p:cNvSpPr>
          <p:nvPr>
            <p:custDataLst>
              <p:tags r:id="rId4"/>
            </p:custDataLst>
          </p:nvPr>
        </p:nvSpPr>
        <p:spPr bwMode="auto">
          <a:xfrm flipV="1">
            <a:off x="1219200" y="304800"/>
            <a:ext cx="2438400" cy="10668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5" name="Line 9"/>
          <p:cNvSpPr>
            <a:spLocks noChangeShapeType="1"/>
          </p:cNvSpPr>
          <p:nvPr>
            <p:custDataLst>
              <p:tags r:id="rId5"/>
            </p:custDataLst>
          </p:nvPr>
        </p:nvSpPr>
        <p:spPr bwMode="auto">
          <a:xfrm>
            <a:off x="1219200" y="1447800"/>
            <a:ext cx="3962400" cy="12192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6" name="Line 10"/>
          <p:cNvSpPr>
            <a:spLocks noChangeShapeType="1"/>
          </p:cNvSpPr>
          <p:nvPr>
            <p:custDataLst>
              <p:tags r:id="rId6"/>
            </p:custDataLst>
          </p:nvPr>
        </p:nvSpPr>
        <p:spPr bwMode="auto">
          <a:xfrm>
            <a:off x="1219200" y="1447800"/>
            <a:ext cx="3124200" cy="32766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ox(in)">
                                      <p:cBhvr>
                                        <p:cTn id="7" dur="2000"/>
                                        <p:tgtEl>
                                          <p:spTgt spid="14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4340">
                                            <p:txEl>
                                              <p:pRg st="0" end="0"/>
                                            </p:txEl>
                                          </p:spTgt>
                                        </p:tgtEl>
                                        <p:attrNameLst>
                                          <p:attrName>style.visibility</p:attrName>
                                        </p:attrNameLst>
                                      </p:cBhvr>
                                      <p:to>
                                        <p:strVal val="visible"/>
                                      </p:to>
                                    </p:set>
                                    <p:animEffect transition="in" filter="checkerboard(across)">
                                      <p:cBhvr>
                                        <p:cTn id="12" dur="1000"/>
                                        <p:tgtEl>
                                          <p:spTgt spid="1434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24584"/>
                                        </p:tgtEl>
                                        <p:attrNameLst>
                                          <p:attrName>style.visibility</p:attrName>
                                        </p:attrNameLst>
                                      </p:cBhvr>
                                      <p:to>
                                        <p:strVal val="visible"/>
                                      </p:to>
                                    </p:set>
                                    <p:animEffect transition="in" filter="wedge">
                                      <p:cBhvr>
                                        <p:cTn id="17" dur="500"/>
                                        <p:tgtEl>
                                          <p:spTgt spid="24584"/>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24585"/>
                                        </p:tgtEl>
                                        <p:attrNameLst>
                                          <p:attrName>style.visibility</p:attrName>
                                        </p:attrNameLst>
                                      </p:cBhvr>
                                      <p:to>
                                        <p:strVal val="visible"/>
                                      </p:to>
                                    </p:set>
                                    <p:animEffect transition="in" filter="wedge">
                                      <p:cBhvr>
                                        <p:cTn id="20" dur="500"/>
                                        <p:tgtEl>
                                          <p:spTgt spid="24585"/>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24586"/>
                                        </p:tgtEl>
                                        <p:attrNameLst>
                                          <p:attrName>style.visibility</p:attrName>
                                        </p:attrNameLst>
                                      </p:cBhvr>
                                      <p:to>
                                        <p:strVal val="visible"/>
                                      </p:to>
                                    </p:set>
                                    <p:animEffect transition="in" filter="wedge">
                                      <p:cBhvr>
                                        <p:cTn id="23" dur="5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4" grpId="0" animBg="1"/>
      <p:bldP spid="24585" grpId="0" animBg="1"/>
      <p:bldP spid="2458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custDataLst>
              <p:tags r:id="rId2"/>
            </p:custDataLst>
          </p:nvPr>
        </p:nvSpPr>
        <p:spPr>
          <a:xfrm>
            <a:off x="17463" y="762000"/>
            <a:ext cx="8763000" cy="5791200"/>
          </a:xfrm>
        </p:spPr>
        <p:txBody>
          <a:bodyPr/>
          <a:lstStyle/>
          <a:p>
            <a:pPr marL="0" indent="0" algn="just">
              <a:spcBef>
                <a:spcPct val="0"/>
              </a:spcBef>
              <a:buFontTx/>
              <a:buNone/>
            </a:pPr>
            <a:r>
              <a:rPr lang="en-US" sz="2400" b="1" i="1" smtClean="0">
                <a:solidFill>
                  <a:srgbClr val="FF0066"/>
                </a:solidFill>
                <a:latin typeface="Arial" pitchFamily="34" charset="0"/>
                <a:cs typeface="Arial" pitchFamily="34" charset="0"/>
              </a:rPr>
              <a:t>*Ảnh hưởng của Văn hóa Ấn Độ ra bên ngoài</a:t>
            </a:r>
          </a:p>
          <a:p>
            <a:pPr marL="0" indent="0" algn="just">
              <a:spcBef>
                <a:spcPct val="0"/>
              </a:spcBef>
              <a:buFontTx/>
              <a:buNone/>
            </a:pPr>
            <a:endParaRPr lang="en-US" sz="2400" b="1" i="1" smtClean="0">
              <a:solidFill>
                <a:srgbClr val="0000FF"/>
              </a:solidFill>
              <a:latin typeface="Arial" pitchFamily="34" charset="0"/>
              <a:cs typeface="Arial" pitchFamily="34" charset="0"/>
            </a:endParaRPr>
          </a:p>
          <a:p>
            <a:pPr marL="0" indent="0" algn="just">
              <a:spcBef>
                <a:spcPct val="0"/>
              </a:spcBef>
              <a:buNone/>
            </a:pPr>
            <a:r>
              <a:rPr lang="sv-SE" altLang="en-US" sz="2400">
                <a:solidFill>
                  <a:srgbClr val="0000FF"/>
                </a:solidFill>
                <a:latin typeface="Arial" pitchFamily="34" charset="0"/>
                <a:cs typeface="Arial" pitchFamily="34" charset="0"/>
              </a:rPr>
              <a:t>-</a:t>
            </a:r>
            <a:r>
              <a:rPr lang="sv-SE" altLang="en-US" sz="2400" smtClean="0">
                <a:solidFill>
                  <a:srgbClr val="0000FF"/>
                </a:solidFill>
                <a:latin typeface="Arial" pitchFamily="34" charset="0"/>
                <a:cs typeface="Arial" pitchFamily="34" charset="0"/>
              </a:rPr>
              <a:t> </a:t>
            </a:r>
            <a:r>
              <a:rPr lang="sv-SE" altLang="en-US" sz="2000" smtClean="0">
                <a:solidFill>
                  <a:srgbClr val="0000FF"/>
                </a:solidFill>
                <a:latin typeface="Arial" pitchFamily="34" charset="0"/>
                <a:cs typeface="Arial" pitchFamily="34" charset="0"/>
              </a:rPr>
              <a:t>Người Ấn Độ đã mang </a:t>
            </a:r>
            <a:r>
              <a:rPr lang="en-US" altLang="en-US" sz="2000" smtClean="0">
                <a:solidFill>
                  <a:srgbClr val="0000FF"/>
                </a:solidFill>
                <a:latin typeface="Arial" pitchFamily="34" charset="0"/>
                <a:cs typeface="Arial" pitchFamily="34" charset="0"/>
              </a:rPr>
              <a:t>văn hóa, đặc biệt là văn hóa truyền thống truyền bá ra bên ngoài, Đông Nam Á là khu vực ảnh hưởng rõ nét nhất.</a:t>
            </a:r>
          </a:p>
          <a:p>
            <a:pPr marL="0" indent="0" algn="just">
              <a:spcBef>
                <a:spcPct val="0"/>
              </a:spcBef>
              <a:buFontTx/>
              <a:buChar char="-"/>
            </a:pPr>
            <a:r>
              <a:rPr lang="en-US" sz="2000" smtClean="0">
                <a:solidFill>
                  <a:srgbClr val="0000FF"/>
                </a:solidFill>
                <a:latin typeface="Arial" pitchFamily="34" charset="0"/>
                <a:cs typeface="Arial" pitchFamily="34" charset="0"/>
              </a:rPr>
              <a:t> Khu vực Đông Nam Á tiếp nhận  những yếu tố văn hóa Ấn Độ (Tôn giáo: Đạo Phật, Đạo Hin đu, Nghệ thuật </a:t>
            </a:r>
            <a:r>
              <a:rPr lang="vi-VN" sz="2000" smtClean="0">
                <a:solidFill>
                  <a:srgbClr val="0000FF"/>
                </a:solidFill>
                <a:latin typeface="Arial" pitchFamily="34" charset="0"/>
                <a:cs typeface="Arial" pitchFamily="34" charset="0"/>
              </a:rPr>
              <a:t>đ</a:t>
            </a:r>
            <a:r>
              <a:rPr lang="en-US" sz="2000" smtClean="0">
                <a:solidFill>
                  <a:srgbClr val="0000FF"/>
                </a:solidFill>
                <a:latin typeface="Arial" pitchFamily="34" charset="0"/>
                <a:cs typeface="Arial" pitchFamily="34" charset="0"/>
              </a:rPr>
              <a:t>iêu khắc, Kiến trúc, chữ viết, văn học…)</a:t>
            </a:r>
          </a:p>
          <a:p>
            <a:pPr marL="0" indent="0" algn="just">
              <a:spcBef>
                <a:spcPct val="0"/>
              </a:spcBef>
              <a:buFontTx/>
              <a:buChar char="-"/>
            </a:pPr>
            <a:r>
              <a:rPr lang="fr-FR" sz="2000" smtClean="0">
                <a:solidFill>
                  <a:srgbClr val="0000FF"/>
                </a:solidFill>
                <a:latin typeface="Arial" pitchFamily="34" charset="0"/>
                <a:cs typeface="Arial" pitchFamily="34" charset="0"/>
              </a:rPr>
              <a:t> Việt Nam cũng ảnh hưởng của văn hoá Ấn Độ (tháp Chàm, đạo Phật, đạo Hin-đu, chữ Chăm cổ).</a:t>
            </a:r>
            <a:endParaRPr lang="en-US" sz="2000" smtClean="0">
              <a:solidFill>
                <a:srgbClr val="0000FF"/>
              </a:solidFill>
              <a:latin typeface="Arial" pitchFamily="34" charset="0"/>
              <a:cs typeface="Arial" pitchFamily="34" charset="0"/>
            </a:endParaRPr>
          </a:p>
          <a:p>
            <a:pPr marL="0" indent="0" algn="just">
              <a:spcBef>
                <a:spcPct val="0"/>
              </a:spcBef>
              <a:buFontTx/>
              <a:buChar char="-"/>
            </a:pPr>
            <a:endParaRPr lang="en-US" sz="2400" smtClean="0">
              <a:solidFill>
                <a:srgbClr val="0000FF"/>
              </a:solidFill>
            </a:endParaRPr>
          </a:p>
          <a:p>
            <a:pPr marL="0" indent="0" algn="just">
              <a:spcBef>
                <a:spcPct val="0"/>
              </a:spcBef>
              <a:buFontTx/>
              <a:buNone/>
            </a:pPr>
            <a:endParaRPr lang="en-US" altLang="en-US" sz="2400" b="1" i="1" smtClean="0">
              <a:solidFill>
                <a:srgbClr val="0000FF"/>
              </a:solidFill>
            </a:endParaRPr>
          </a:p>
          <a:p>
            <a:pPr marL="0" indent="0" algn="just">
              <a:spcBef>
                <a:spcPct val="0"/>
              </a:spcBef>
              <a:buFontTx/>
              <a:buNone/>
            </a:pPr>
            <a:endParaRPr lang="en-US" altLang="en-US" sz="2400" smtClean="0">
              <a:solidFill>
                <a:srgbClr val="0000FF"/>
              </a:solidFill>
            </a:endParaRPr>
          </a:p>
          <a:p>
            <a:pPr marL="0" indent="0" algn="just">
              <a:spcBef>
                <a:spcPct val="0"/>
              </a:spcBef>
              <a:buFontTx/>
              <a:buNone/>
            </a:pPr>
            <a:r>
              <a:rPr lang="en-US" sz="2400" smtClean="0">
                <a:solidFill>
                  <a:srgbClr val="0000FF"/>
                </a:solidFill>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4234_DOOL_071212_CD_T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0"/>
            <a:ext cx="35814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v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429000"/>
            <a:ext cx="4114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304800" y="5867400"/>
            <a:ext cx="381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2000" smtClean="0">
                <a:solidFill>
                  <a:srgbClr val="002060"/>
                </a:solidFill>
                <a:latin typeface="Arial" pitchFamily="34" charset="0"/>
              </a:rPr>
              <a:t>Đền tháp Prambanan </a:t>
            </a:r>
          </a:p>
          <a:p>
            <a:pPr algn="ctr" eaLnBrk="1" hangingPunct="1"/>
            <a:r>
              <a:rPr lang="en-US" altLang="en-US" sz="2000" smtClean="0">
                <a:solidFill>
                  <a:srgbClr val="002060"/>
                </a:solidFill>
                <a:latin typeface="Arial" pitchFamily="34" charset="0"/>
              </a:rPr>
              <a:t>- INĐÔNÊXIA</a:t>
            </a:r>
          </a:p>
        </p:txBody>
      </p:sp>
      <p:sp>
        <p:nvSpPr>
          <p:cNvPr id="19461" name="Text Box 5"/>
          <p:cNvSpPr txBox="1">
            <a:spLocks noChangeArrowheads="1"/>
          </p:cNvSpPr>
          <p:nvPr/>
        </p:nvSpPr>
        <p:spPr bwMode="auto">
          <a:xfrm>
            <a:off x="4343400" y="5867400"/>
            <a:ext cx="411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2000" smtClean="0">
                <a:solidFill>
                  <a:srgbClr val="002060"/>
                </a:solidFill>
                <a:latin typeface="Arial" pitchFamily="34" charset="0"/>
              </a:rPr>
              <a:t>Đền Ăngcovat - CAMPUCHIA</a:t>
            </a:r>
          </a:p>
        </p:txBody>
      </p:sp>
      <p:pic>
        <p:nvPicPr>
          <p:cNvPr id="19462" name="Picture 8" descr="vtc_26815_CS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3581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9"/>
          <p:cNvSpPr txBox="1">
            <a:spLocks noChangeArrowheads="1"/>
          </p:cNvSpPr>
          <p:nvPr/>
        </p:nvSpPr>
        <p:spPr bwMode="auto">
          <a:xfrm>
            <a:off x="228600" y="2667000"/>
            <a:ext cx="342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2000" smtClean="0">
                <a:solidFill>
                  <a:srgbClr val="002060"/>
                </a:solidFill>
                <a:latin typeface="Arial" pitchFamily="34" charset="0"/>
              </a:rPr>
              <a:t>Đền Khajuraho - ẤN ĐỘ </a:t>
            </a:r>
          </a:p>
        </p:txBody>
      </p:sp>
      <p:pic>
        <p:nvPicPr>
          <p:cNvPr id="19464" name="Picture 10" descr="M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04800"/>
            <a:ext cx="41148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 Box 11"/>
          <p:cNvSpPr txBox="1">
            <a:spLocks noChangeArrowheads="1"/>
          </p:cNvSpPr>
          <p:nvPr/>
        </p:nvSpPr>
        <p:spPr bwMode="auto">
          <a:xfrm>
            <a:off x="4191000" y="2667000"/>
            <a:ext cx="3694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2000" smtClean="0">
                <a:solidFill>
                  <a:srgbClr val="002060"/>
                </a:solidFill>
                <a:latin typeface="Arial" pitchFamily="34" charset="0"/>
              </a:rPr>
              <a:t>Thánh địa Mĩ Sơn – VIỆT NAM</a:t>
            </a:r>
          </a:p>
        </p:txBody>
      </p:sp>
    </p:spTree>
    <p:extLst>
      <p:ext uri="{BB962C8B-B14F-4D97-AF65-F5344CB8AC3E}">
        <p14:creationId xmlns:p14="http://schemas.microsoft.com/office/powerpoint/2010/main" val="12124733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quarter" idx="4294967295"/>
          </p:nvPr>
        </p:nvSpPr>
        <p:spPr>
          <a:xfrm>
            <a:off x="5337175" y="2922588"/>
            <a:ext cx="3638550" cy="609600"/>
          </a:xfrm>
        </p:spPr>
        <p:txBody>
          <a:bodyPr/>
          <a:lstStyle/>
          <a:p>
            <a:pPr algn="ctr" eaLnBrk="1" hangingPunct="1">
              <a:buFontTx/>
              <a:buNone/>
            </a:pPr>
            <a:r>
              <a:rPr lang="en-US" altLang="en-US" sz="2400" b="1" smtClean="0">
                <a:solidFill>
                  <a:srgbClr val="002060"/>
                </a:solidFill>
                <a:latin typeface="Times New Roman" pitchFamily="18" charset="0"/>
              </a:rPr>
              <a:t>Tháp Thạt Luổng-Lào</a:t>
            </a:r>
          </a:p>
        </p:txBody>
      </p:sp>
      <p:pic>
        <p:nvPicPr>
          <p:cNvPr id="6" name="Picture 2" descr="Pha_That_Luong_La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0"/>
            <a:ext cx="3948113"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p:cNvGrpSpPr>
          <p:nvPr/>
        </p:nvGrpSpPr>
        <p:grpSpPr bwMode="auto">
          <a:xfrm>
            <a:off x="119063" y="3338513"/>
            <a:ext cx="4343400" cy="3589337"/>
            <a:chOff x="-29166" y="3262745"/>
            <a:chExt cx="3657600" cy="3588327"/>
          </a:xfrm>
        </p:grpSpPr>
        <p:pic>
          <p:nvPicPr>
            <p:cNvPr id="20491" name="Picture 4" descr="Mianm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62745"/>
              <a:ext cx="3438525" cy="3124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0492" name="Text Box 7"/>
            <p:cNvSpPr txBox="1">
              <a:spLocks noChangeArrowheads="1"/>
            </p:cNvSpPr>
            <p:nvPr/>
          </p:nvSpPr>
          <p:spPr bwMode="auto">
            <a:xfrm>
              <a:off x="-29166" y="6393872"/>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2400" b="1" smtClean="0">
                  <a:solidFill>
                    <a:srgbClr val="0000FF"/>
                  </a:solidFill>
                  <a:latin typeface="Times New Roman" pitchFamily="18" charset="0"/>
                </a:rPr>
                <a:t>Chùa vàng Mianma</a:t>
              </a:r>
            </a:p>
          </p:txBody>
        </p:sp>
      </p:grpSp>
      <p:grpSp>
        <p:nvGrpSpPr>
          <p:cNvPr id="20485" name="Group 17"/>
          <p:cNvGrpSpPr>
            <a:grpSpLocks/>
          </p:cNvGrpSpPr>
          <p:nvPr/>
        </p:nvGrpSpPr>
        <p:grpSpPr bwMode="auto">
          <a:xfrm>
            <a:off x="20638" y="25400"/>
            <a:ext cx="3657600" cy="3205163"/>
            <a:chOff x="20782" y="26083"/>
            <a:chExt cx="3657600" cy="3204865"/>
          </a:xfrm>
        </p:grpSpPr>
        <p:sp>
          <p:nvSpPr>
            <p:cNvPr id="20489" name="TextBox 14"/>
            <p:cNvSpPr txBox="1">
              <a:spLocks noChangeArrowheads="1"/>
            </p:cNvSpPr>
            <p:nvPr/>
          </p:nvSpPr>
          <p:spPr bwMode="auto">
            <a:xfrm>
              <a:off x="516082" y="2769283"/>
              <a:ext cx="253191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400" b="1" smtClean="0">
                  <a:solidFill>
                    <a:srgbClr val="002060"/>
                  </a:solidFill>
                </a:rPr>
                <a:t>Chùa Dâu</a:t>
              </a:r>
            </a:p>
          </p:txBody>
        </p:sp>
        <p:pic>
          <p:nvPicPr>
            <p:cNvPr id="20490" name="Picture 8" descr="Kết quả hình ảnh cho chùa dâ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2" y="26083"/>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p:cNvGrpSpPr>
            <a:grpSpLocks/>
          </p:cNvGrpSpPr>
          <p:nvPr/>
        </p:nvGrpSpPr>
        <p:grpSpPr bwMode="auto">
          <a:xfrm>
            <a:off x="4724400" y="3505200"/>
            <a:ext cx="4286250" cy="3233738"/>
            <a:chOff x="4724400" y="3505200"/>
            <a:chExt cx="4286250" cy="3233441"/>
          </a:xfrm>
        </p:grpSpPr>
        <p:pic>
          <p:nvPicPr>
            <p:cNvPr id="20487" name="Picture 12" descr="Chùa Phật Vàng Tại Thái L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505200"/>
              <a:ext cx="4286250" cy="277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Box 15"/>
            <p:cNvSpPr txBox="1">
              <a:spLocks noChangeArrowheads="1"/>
            </p:cNvSpPr>
            <p:nvPr/>
          </p:nvSpPr>
          <p:spPr bwMode="auto">
            <a:xfrm>
              <a:off x="5534024" y="6276976"/>
              <a:ext cx="33051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400" b="1" smtClean="0">
                  <a:solidFill>
                    <a:srgbClr val="002060"/>
                  </a:solidFill>
                </a:rPr>
                <a:t>Chùa Vàng- Thái Lan</a:t>
              </a:r>
            </a:p>
          </p:txBody>
        </p:sp>
      </p:grpSp>
    </p:spTree>
    <p:extLst>
      <p:ext uri="{BB962C8B-B14F-4D97-AF65-F5344CB8AC3E}">
        <p14:creationId xmlns:p14="http://schemas.microsoft.com/office/powerpoint/2010/main" val="175049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song an"/>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4724400" y="0"/>
            <a:ext cx="4419600" cy="4114800"/>
          </a:xfrm>
        </p:spPr>
      </p:pic>
      <p:pic>
        <p:nvPicPr>
          <p:cNvPr id="6147" name="Picture 3" descr="song han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72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custDataLst>
              <p:tags r:id="rId2"/>
            </p:custDataLst>
          </p:nvPr>
        </p:nvSpPr>
        <p:spPr>
          <a:xfrm>
            <a:off x="1066800" y="3505200"/>
            <a:ext cx="2438400" cy="533400"/>
          </a:xfrm>
          <a:prstGeom prst="roundRect">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latin typeface="Arial "/>
              </a:rPr>
              <a:t>SÔNG ẤN</a:t>
            </a:r>
          </a:p>
        </p:txBody>
      </p:sp>
      <p:sp>
        <p:nvSpPr>
          <p:cNvPr id="9" name="Rounded Rectangle 8"/>
          <p:cNvSpPr/>
          <p:nvPr>
            <p:custDataLst>
              <p:tags r:id="rId3"/>
            </p:custDataLst>
          </p:nvPr>
        </p:nvSpPr>
        <p:spPr>
          <a:xfrm>
            <a:off x="6019800" y="3505200"/>
            <a:ext cx="2209800" cy="533400"/>
          </a:xfrm>
          <a:prstGeom prst="roundRect">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latin typeface="Arial "/>
              </a:rPr>
              <a:t>SÔNG HẰNG</a:t>
            </a:r>
          </a:p>
        </p:txBody>
      </p:sp>
      <p:sp>
        <p:nvSpPr>
          <p:cNvPr id="10" name="Rounded Rectangle 9"/>
          <p:cNvSpPr/>
          <p:nvPr>
            <p:custDataLst>
              <p:tags r:id="rId4"/>
            </p:custDataLst>
          </p:nvPr>
        </p:nvSpPr>
        <p:spPr>
          <a:xfrm>
            <a:off x="0" y="4099560"/>
            <a:ext cx="9144000" cy="27432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just">
              <a:defRPr/>
            </a:pP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Núi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cao</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rừng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rậm</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rừng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nguyên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sinh</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đã</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khiến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lãnh</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thổ</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Ấn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Độ</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bị</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ngăn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cách</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nhau</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đáng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kể</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giữa</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Đông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Tây</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Bắc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và</a:t>
            </a:r>
            <a:r>
              <a:rPr lang="en-US" dirty="0">
                <a:solidFill>
                  <a:srgbClr val="0000FF"/>
                </a:solidFill>
                <a:latin typeface="Arial" pitchFamily="34" charset="0"/>
                <a:cs typeface="Arial" pitchFamily="34" charset="0"/>
              </a:rPr>
              <a:t> Nam. </a:t>
            </a:r>
          </a:p>
          <a:p>
            <a:pPr algn="just">
              <a:defRPr/>
            </a:pP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Chỉ</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có</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miền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Bắc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là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bằng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phẳng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bởi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lưu</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vực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của</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hai</a:t>
            </a:r>
            <a:r>
              <a:rPr lang="en-US" dirty="0">
                <a:solidFill>
                  <a:srgbClr val="0000FF"/>
                </a:solidFill>
                <a:latin typeface="Arial" pitchFamily="34" charset="0"/>
                <a:cs typeface="Arial" pitchFamily="34" charset="0"/>
              </a:rPr>
              <a:t> con </a:t>
            </a:r>
            <a:r>
              <a:rPr lang="en-US" dirty="0" err="1">
                <a:solidFill>
                  <a:srgbClr val="0000FF"/>
                </a:solidFill>
                <a:latin typeface="Arial" pitchFamily="34" charset="0"/>
                <a:cs typeface="Arial" pitchFamily="34" charset="0"/>
              </a:rPr>
              <a:t>sông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lớn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Xưa</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kia</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Ấn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Độ</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gồm</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cả</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sông</a:t>
            </a:r>
            <a:r>
              <a:rPr lang="en-US" dirty="0">
                <a:solidFill>
                  <a:srgbClr val="0000FF"/>
                </a:solidFill>
                <a:latin typeface="Arial" pitchFamily="34" charset="0"/>
                <a:cs typeface="Arial" pitchFamily="34" charset="0"/>
              </a:rPr>
              <a:t> ở </a:t>
            </a:r>
            <a:r>
              <a:rPr lang="en-US" dirty="0" err="1">
                <a:solidFill>
                  <a:srgbClr val="0000FF"/>
                </a:solidFill>
                <a:latin typeface="Arial" pitchFamily="34" charset="0"/>
                <a:cs typeface="Arial" pitchFamily="34" charset="0"/>
              </a:rPr>
              <a:t>Tây</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Bắc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là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sông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Ấn</a:t>
            </a:r>
            <a:r>
              <a:rPr lang="en-US" dirty="0">
                <a:solidFill>
                  <a:srgbClr val="0000FF"/>
                </a:solidFill>
                <a:latin typeface="Arial" pitchFamily="34" charset="0"/>
                <a:cs typeface="Arial" pitchFamily="34" charset="0"/>
              </a:rPr>
              <a:t> (Indus), </a:t>
            </a:r>
            <a:r>
              <a:rPr lang="en-US" dirty="0" err="1">
                <a:solidFill>
                  <a:srgbClr val="0000FF"/>
                </a:solidFill>
                <a:latin typeface="Arial" pitchFamily="34" charset="0"/>
                <a:cs typeface="Arial" pitchFamily="34" charset="0"/>
              </a:rPr>
              <a:t>nhờ</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nó</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mà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có</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tên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gọi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quyết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định</a:t>
            </a:r>
            <a:r>
              <a:rPr lang="en-US" dirty="0">
                <a:solidFill>
                  <a:srgbClr val="0000FF"/>
                </a:solidFill>
                <a:latin typeface="Arial" pitchFamily="34" charset="0"/>
                <a:cs typeface="Arial" pitchFamily="34" charset="0"/>
              </a:rPr>
              <a:t> (Hindustan) – </a:t>
            </a:r>
            <a:r>
              <a:rPr lang="en-US" dirty="0" err="1">
                <a:solidFill>
                  <a:srgbClr val="0000FF"/>
                </a:solidFill>
                <a:latin typeface="Arial" pitchFamily="34" charset="0"/>
                <a:cs typeface="Arial" pitchFamily="34" charset="0"/>
              </a:rPr>
              <a:t>nơi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khởi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nguồn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của</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nền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văn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hoá</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Ấn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Độ</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Còn</a:t>
            </a:r>
            <a:r>
              <a:rPr lang="en-US" dirty="0">
                <a:solidFill>
                  <a:srgbClr val="0000FF"/>
                </a:solidFill>
                <a:latin typeface="Arial" pitchFamily="34" charset="0"/>
                <a:cs typeface="Arial" pitchFamily="34" charset="0"/>
              </a:rPr>
              <a:t> ở </a:t>
            </a:r>
            <a:r>
              <a:rPr lang="en-US" dirty="0" err="1">
                <a:solidFill>
                  <a:srgbClr val="0000FF"/>
                </a:solidFill>
                <a:latin typeface="Arial" pitchFamily="34" charset="0"/>
                <a:cs typeface="Arial" pitchFamily="34" charset="0"/>
              </a:rPr>
              <a:t>Đông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Bắc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bán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đảo</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là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lưu</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vực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sông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Hằng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Ganga</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rộng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lớn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màu</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mỡ</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là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quê</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hương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nơi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sinh</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trưởng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của</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nền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văn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hoá</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truyền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thống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của</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nền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văn</a:t>
            </a:r>
            <a:r>
              <a:rPr lang="en-US" dirty="0">
                <a:solidFill>
                  <a:srgbClr val="0000FF"/>
                </a:solidFill>
                <a:latin typeface="Arial" pitchFamily="34" charset="0"/>
                <a:cs typeface="Arial" pitchFamily="34" charset="0"/>
              </a:rPr>
              <a:t> minh </a:t>
            </a:r>
            <a:r>
              <a:rPr lang="en-US" dirty="0" err="1">
                <a:solidFill>
                  <a:srgbClr val="0000FF"/>
                </a:solidFill>
                <a:latin typeface="Arial" pitchFamily="34" charset="0"/>
                <a:cs typeface="Arial" pitchFamily="34" charset="0"/>
              </a:rPr>
              <a:t>Ấn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Độ</a:t>
            </a:r>
            <a:r>
              <a:rPr lang="en-US" dirty="0">
                <a:solidFill>
                  <a:srgbClr val="0000FF"/>
                </a:solidFill>
                <a:latin typeface="Arial" pitchFamily="34" charset="0"/>
                <a:cs typeface="Arial" pitchFamily="34"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arn(inVertical)">
                                      <p:cBhvr>
                                        <p:cTn id="7" dur="500"/>
                                        <p:tgtEl>
                                          <p:spTgt spid="614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barn(inVertical)">
                                      <p:cBhvr>
                                        <p:cTn id="13" dur="500"/>
                                        <p:tgtEl>
                                          <p:spTgt spid="614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blinds(horizontal)">
                                      <p:cBhvr>
                                        <p:cTn id="21" dur="1000"/>
                                        <p:tgtEl>
                                          <p:spTgt spid="10">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blinds(horizontal)">
                                      <p:cBhvr>
                                        <p:cTn id="26"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custDataLst>
              <p:tags r:id="rId2"/>
            </p:custDataLst>
          </p:nvPr>
        </p:nvSpPr>
        <p:spPr bwMode="auto">
          <a:xfrm>
            <a:off x="5851525" y="1865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eaLnBrk="1" hangingPunct="1"/>
            <a:endParaRPr lang="en-US" altLang="en-US" sz="2400">
              <a:latin typeface="Arial" charset="0"/>
            </a:endParaRPr>
          </a:p>
        </p:txBody>
      </p:sp>
      <p:pic>
        <p:nvPicPr>
          <p:cNvPr id="38915" name="Picture 5" descr="MS+Chu-pha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29000" y="0"/>
            <a:ext cx="286385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6"/>
          <p:cNvSpPr txBox="1">
            <a:spLocks noChangeArrowheads="1"/>
          </p:cNvSpPr>
          <p:nvPr>
            <p:custDataLst>
              <p:tags r:id="rId3"/>
            </p:custDataLst>
          </p:nvPr>
        </p:nvSpPr>
        <p:spPr bwMode="auto">
          <a:xfrm>
            <a:off x="3690938" y="5694363"/>
            <a:ext cx="251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lgn="ctr" eaLnBrk="1" hangingPunct="1"/>
            <a:r>
              <a:rPr lang="en-US" altLang="en-US" sz="2400">
                <a:solidFill>
                  <a:srgbClr val="FF0066"/>
                </a:solidFill>
                <a:latin typeface="Times New Roman" pitchFamily="18" charset="0"/>
                <a:cs typeface="Times New Roman" pitchFamily="18" charset="0"/>
              </a:rPr>
              <a:t>Tấm bia đá chữ Phạn cổ ở Mĩ Sơn – VIỆT NAM </a:t>
            </a:r>
          </a:p>
        </p:txBody>
      </p:sp>
      <p:sp>
        <p:nvSpPr>
          <p:cNvPr id="38918" name="Text Box 8"/>
          <p:cNvSpPr txBox="1">
            <a:spLocks noChangeArrowheads="1"/>
          </p:cNvSpPr>
          <p:nvPr>
            <p:custDataLst>
              <p:tags r:id="rId4"/>
            </p:custDataLst>
          </p:nvPr>
        </p:nvSpPr>
        <p:spPr bwMode="auto">
          <a:xfrm>
            <a:off x="304800" y="6294438"/>
            <a:ext cx="2782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eaLnBrk="1" hangingPunct="1"/>
            <a:r>
              <a:rPr lang="en-US" altLang="en-US" sz="2400">
                <a:solidFill>
                  <a:srgbClr val="FF0066"/>
                </a:solidFill>
                <a:latin typeface="Times New Roman" pitchFamily="18" charset="0"/>
                <a:cs typeface="Times New Roman" pitchFamily="18" charset="0"/>
              </a:rPr>
              <a:t>Chữ  Phạn  - ẤN ĐỘ</a:t>
            </a:r>
          </a:p>
        </p:txBody>
      </p:sp>
      <p:pic>
        <p:nvPicPr>
          <p:cNvPr id="38919" name="Picture 9" descr="Chu viet La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92850" y="0"/>
            <a:ext cx="2851150" cy="5694363"/>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pic>
      <p:sp>
        <p:nvSpPr>
          <p:cNvPr id="38920" name="Text Box 10"/>
          <p:cNvSpPr txBox="1">
            <a:spLocks noChangeArrowheads="1"/>
          </p:cNvSpPr>
          <p:nvPr>
            <p:custDataLst>
              <p:tags r:id="rId5"/>
            </p:custDataLst>
          </p:nvPr>
        </p:nvSpPr>
        <p:spPr bwMode="auto">
          <a:xfrm>
            <a:off x="6832600" y="6334125"/>
            <a:ext cx="200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lgn="ctr" eaLnBrk="1" hangingPunct="1"/>
            <a:r>
              <a:rPr lang="en-US" altLang="en-US" sz="2400">
                <a:solidFill>
                  <a:srgbClr val="FF0066"/>
                </a:solidFill>
                <a:latin typeface="Times New Roman" pitchFamily="18" charset="0"/>
                <a:cs typeface="Times New Roman" pitchFamily="18" charset="0"/>
              </a:rPr>
              <a:t>Chữ LÀO</a:t>
            </a:r>
          </a:p>
        </p:txBody>
      </p:sp>
      <p:sp>
        <p:nvSpPr>
          <p:cNvPr id="2" name="AutoShape 11">
            <a:hlinkClick r:id="" action="ppaction://noaction" highlightClick="1"/>
          </p:cNvPr>
          <p:cNvSpPr>
            <a:spLocks noChangeArrowheads="1"/>
          </p:cNvSpPr>
          <p:nvPr>
            <p:custDataLst>
              <p:tags r:id="rId6"/>
            </p:custDataLst>
          </p:nvPr>
        </p:nvSpPr>
        <p:spPr bwMode="auto">
          <a:xfrm>
            <a:off x="8961438" y="6637338"/>
            <a:ext cx="304800" cy="204787"/>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sz="2400">
              <a:latin typeface="Arial" charset="0"/>
            </a:endParaRPr>
          </a:p>
        </p:txBody>
      </p:sp>
      <p:pic>
        <p:nvPicPr>
          <p:cNvPr id="12" name="Picture 17" descr="Chu Sankrit "/>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34290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4234_DOOL_071212_CD_T_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3429000"/>
            <a:ext cx="434340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vat"/>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43400" y="3429000"/>
            <a:ext cx="480060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4"/>
          <p:cNvSpPr txBox="1">
            <a:spLocks noChangeArrowheads="1"/>
          </p:cNvSpPr>
          <p:nvPr>
            <p:custDataLst>
              <p:tags r:id="rId7"/>
            </p:custDataLst>
          </p:nvPr>
        </p:nvSpPr>
        <p:spPr bwMode="auto">
          <a:xfrm>
            <a:off x="457200" y="6127750"/>
            <a:ext cx="4076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lgn="ctr" eaLnBrk="1" hangingPunct="1"/>
            <a:r>
              <a:rPr lang="en-US" altLang="en-US" sz="2000">
                <a:solidFill>
                  <a:srgbClr val="FFFF00"/>
                </a:solidFill>
                <a:latin typeface="Times New Roman" pitchFamily="18" charset="0"/>
                <a:cs typeface="Times New Roman" pitchFamily="18" charset="0"/>
              </a:rPr>
              <a:t>Đền tháp Prambanan </a:t>
            </a:r>
          </a:p>
          <a:p>
            <a:pPr algn="ctr" eaLnBrk="1" hangingPunct="1"/>
            <a:r>
              <a:rPr lang="en-US" altLang="en-US" sz="2000">
                <a:solidFill>
                  <a:srgbClr val="FFFF00"/>
                </a:solidFill>
                <a:latin typeface="Times New Roman" pitchFamily="18" charset="0"/>
                <a:cs typeface="Times New Roman" pitchFamily="18" charset="0"/>
              </a:rPr>
              <a:t>- INĐÔNÊXIA</a:t>
            </a:r>
          </a:p>
        </p:txBody>
      </p:sp>
      <p:sp>
        <p:nvSpPr>
          <p:cNvPr id="22" name="Text Box 5"/>
          <p:cNvSpPr txBox="1">
            <a:spLocks noChangeArrowheads="1"/>
          </p:cNvSpPr>
          <p:nvPr>
            <p:custDataLst>
              <p:tags r:id="rId8"/>
            </p:custDataLst>
          </p:nvPr>
        </p:nvSpPr>
        <p:spPr bwMode="auto">
          <a:xfrm>
            <a:off x="4876800" y="5951538"/>
            <a:ext cx="4114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cs typeface="Arial" pitchFamily="34" charset="0"/>
              </a:defRPr>
            </a:lvl1pPr>
            <a:lvl2pPr marL="742950" indent="-285750" eaLnBrk="0" hangingPunct="0">
              <a:defRPr>
                <a:solidFill>
                  <a:schemeClr val="tx1"/>
                </a:solidFill>
                <a:latin typeface="VNI-Times" pitchFamily="2" charset="0"/>
                <a:cs typeface="Arial" pitchFamily="34" charset="0"/>
              </a:defRPr>
            </a:lvl2pPr>
            <a:lvl3pPr marL="1143000" indent="-228600" eaLnBrk="0" hangingPunct="0">
              <a:defRPr>
                <a:solidFill>
                  <a:schemeClr val="tx1"/>
                </a:solidFill>
                <a:latin typeface="VNI-Times" pitchFamily="2" charset="0"/>
                <a:cs typeface="Arial" pitchFamily="34" charset="0"/>
              </a:defRPr>
            </a:lvl3pPr>
            <a:lvl4pPr marL="1600200" indent="-228600" eaLnBrk="0" hangingPunct="0">
              <a:defRPr>
                <a:solidFill>
                  <a:schemeClr val="tx1"/>
                </a:solidFill>
                <a:latin typeface="VNI-Times" pitchFamily="2" charset="0"/>
                <a:cs typeface="Arial" pitchFamily="34" charset="0"/>
              </a:defRPr>
            </a:lvl4pPr>
            <a:lvl5pPr marL="2057400" indent="-228600" eaLnBrk="0" hangingPunct="0">
              <a:defRPr>
                <a:solidFill>
                  <a:schemeClr val="tx1"/>
                </a:solidFill>
                <a:latin typeface="VNI-Times" pitchFamily="2" charset="0"/>
                <a:cs typeface="Arial"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itchFamily="34" charset="0"/>
              </a:defRPr>
            </a:lvl9pPr>
          </a:lstStyle>
          <a:p>
            <a:pPr algn="ctr" eaLnBrk="1" hangingPunct="1">
              <a:defRPr/>
            </a:pPr>
            <a:r>
              <a:rPr lang="en-US" altLang="en-US" sz="240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Đền Ăng co vat - CAMPUCHIA</a:t>
            </a:r>
          </a:p>
        </p:txBody>
      </p:sp>
      <p:pic>
        <p:nvPicPr>
          <p:cNvPr id="23" name="Picture 8" descr="vtc_26815_CS0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434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9"/>
          <p:cNvSpPr txBox="1">
            <a:spLocks noChangeArrowheads="1"/>
          </p:cNvSpPr>
          <p:nvPr>
            <p:custDataLst>
              <p:tags r:id="rId9"/>
            </p:custDataLst>
          </p:nvPr>
        </p:nvSpPr>
        <p:spPr bwMode="auto">
          <a:xfrm>
            <a:off x="457200" y="2917825"/>
            <a:ext cx="3657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lgn="ctr" eaLnBrk="1" hangingPunct="1"/>
            <a:r>
              <a:rPr lang="en-US" altLang="en-US" sz="2000">
                <a:solidFill>
                  <a:srgbClr val="FFFF00"/>
                </a:solidFill>
                <a:latin typeface="Times New Roman" pitchFamily="18" charset="0"/>
                <a:cs typeface="Times New Roman" pitchFamily="18" charset="0"/>
              </a:rPr>
              <a:t>Đền Khajuraho - ẤN ĐỘ </a:t>
            </a:r>
          </a:p>
        </p:txBody>
      </p:sp>
      <p:pic>
        <p:nvPicPr>
          <p:cNvPr id="25" name="Picture 10" descr="MS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43400" y="0"/>
            <a:ext cx="4800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1"/>
          <p:cNvSpPr txBox="1">
            <a:spLocks noChangeArrowheads="1"/>
          </p:cNvSpPr>
          <p:nvPr>
            <p:custDataLst>
              <p:tags r:id="rId10"/>
            </p:custDataLst>
          </p:nvPr>
        </p:nvSpPr>
        <p:spPr bwMode="auto">
          <a:xfrm>
            <a:off x="4533900" y="2924175"/>
            <a:ext cx="426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lgn="ctr" eaLnBrk="1" hangingPunct="1"/>
            <a:r>
              <a:rPr lang="en-US" altLang="en-US" sz="2000">
                <a:solidFill>
                  <a:srgbClr val="FFFF00"/>
                </a:solidFill>
                <a:latin typeface="Times New Roman" pitchFamily="18" charset="0"/>
                <a:cs typeface="Times New Roman" pitchFamily="18" charset="0"/>
              </a:rPr>
              <a:t>Thánh địa Mĩ Sơn – VIỆT NAM</a:t>
            </a:r>
          </a:p>
        </p:txBody>
      </p:sp>
      <p:pic>
        <p:nvPicPr>
          <p:cNvPr id="31" name="Picture 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6"/>
          <p:cNvSpPr txBox="1">
            <a:spLocks noChangeArrowheads="1"/>
          </p:cNvSpPr>
          <p:nvPr>
            <p:custDataLst>
              <p:tags r:id="rId11"/>
            </p:custDataLst>
          </p:nvPr>
        </p:nvSpPr>
        <p:spPr bwMode="auto">
          <a:xfrm>
            <a:off x="1419225" y="6318250"/>
            <a:ext cx="6891338" cy="523875"/>
          </a:xfrm>
          <a:prstGeom prst="rect">
            <a:avLst/>
          </a:prstGeom>
          <a:solidFill>
            <a:schemeClr val="accent6">
              <a:lumMod val="20000"/>
              <a:lumOff val="80000"/>
            </a:schemeClr>
          </a:solidFill>
          <a:ln>
            <a:solidFill>
              <a:srgbClr val="0000CC"/>
            </a:solid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sz="2800" b="1" dirty="0" err="1" smtClean="0">
                <a:solidFill>
                  <a:srgbClr val="0000CC"/>
                </a:solidFill>
                <a:latin typeface="Arial" pitchFamily="34" charset="0"/>
                <a:cs typeface="Arial" pitchFamily="34" charset="0"/>
              </a:rPr>
              <a:t>Đô</a:t>
            </a:r>
            <a:r>
              <a:rPr lang="en-US" sz="2800" b="1" dirty="0" smtClean="0">
                <a:solidFill>
                  <a:srgbClr val="0000CC"/>
                </a:solidFill>
                <a:latin typeface="Arial" pitchFamily="34" charset="0"/>
                <a:cs typeface="Arial" pitchFamily="34" charset="0"/>
              </a:rPr>
              <a:t> </a:t>
            </a:r>
            <a:r>
              <a:rPr lang="en-US" sz="2800" b="1" dirty="0" err="1" smtClean="0">
                <a:solidFill>
                  <a:srgbClr val="0000CC"/>
                </a:solidFill>
                <a:latin typeface="Arial" pitchFamily="34" charset="0"/>
                <a:cs typeface="Arial" pitchFamily="34" charset="0"/>
              </a:rPr>
              <a:t>thi</a:t>
            </a:r>
            <a:r>
              <a:rPr lang="en-US" sz="2800" b="1" dirty="0" smtClean="0">
                <a:solidFill>
                  <a:srgbClr val="0000CC"/>
                </a:solidFill>
                <a:latin typeface="Arial" pitchFamily="34" charset="0"/>
                <a:cs typeface="Arial" pitchFamily="34" charset="0"/>
              </a:rPr>
              <a:t>̣ </a:t>
            </a:r>
            <a:r>
              <a:rPr lang="en-US" sz="2800" b="1" dirty="0" err="1" smtClean="0">
                <a:solidFill>
                  <a:srgbClr val="0000CC"/>
                </a:solidFill>
                <a:latin typeface="Arial" pitchFamily="34" charset="0"/>
                <a:cs typeface="Arial" pitchFamily="34" charset="0"/>
              </a:rPr>
              <a:t>cô</a:t>
            </a:r>
            <a:r>
              <a:rPr lang="en-US" sz="2800" b="1" dirty="0" smtClean="0">
                <a:solidFill>
                  <a:srgbClr val="0000CC"/>
                </a:solidFill>
                <a:latin typeface="Arial" pitchFamily="34" charset="0"/>
                <a:cs typeface="Arial" pitchFamily="34" charset="0"/>
              </a:rPr>
              <a:t>̉ Pa-</a:t>
            </a:r>
            <a:r>
              <a:rPr lang="en-US" sz="2800" b="1" dirty="0" err="1" smtClean="0">
                <a:solidFill>
                  <a:srgbClr val="0000CC"/>
                </a:solidFill>
                <a:latin typeface="Arial" pitchFamily="34" charset="0"/>
                <a:cs typeface="Arial" pitchFamily="34" charset="0"/>
              </a:rPr>
              <a:t>gan</a:t>
            </a:r>
            <a:r>
              <a:rPr lang="en-US" sz="2800" b="1" dirty="0" smtClean="0">
                <a:solidFill>
                  <a:srgbClr val="0000CC"/>
                </a:solidFill>
                <a:latin typeface="Arial" pitchFamily="34" charset="0"/>
                <a:cs typeface="Arial" pitchFamily="34" charset="0"/>
              </a:rPr>
              <a:t> (</a:t>
            </a:r>
            <a:r>
              <a:rPr lang="en-US" sz="2800" b="1" dirty="0" err="1" smtClean="0">
                <a:solidFill>
                  <a:srgbClr val="0000CC"/>
                </a:solidFill>
                <a:latin typeface="Arial" pitchFamily="34" charset="0"/>
                <a:cs typeface="Arial" pitchFamily="34" charset="0"/>
              </a:rPr>
              <a:t>Mi</a:t>
            </a:r>
            <a:r>
              <a:rPr lang="en-US" sz="2800" b="1" dirty="0" smtClean="0">
                <a:solidFill>
                  <a:srgbClr val="0000CC"/>
                </a:solidFill>
                <a:latin typeface="Arial" pitchFamily="34" charset="0"/>
                <a:cs typeface="Arial" pitchFamily="34" charset="0"/>
              </a:rPr>
              <a:t>-an-ma)</a:t>
            </a:r>
          </a:p>
        </p:txBody>
      </p:sp>
      <p:pic>
        <p:nvPicPr>
          <p:cNvPr id="33" name="Picture 4" descr="Mianma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9266238" cy="68580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7"/>
          <p:cNvSpPr txBox="1">
            <a:spLocks noChangeArrowheads="1"/>
          </p:cNvSpPr>
          <p:nvPr>
            <p:custDataLst>
              <p:tags r:id="rId12"/>
            </p:custDataLst>
          </p:nvPr>
        </p:nvSpPr>
        <p:spPr bwMode="auto">
          <a:xfrm>
            <a:off x="2409825" y="6273800"/>
            <a:ext cx="5057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spcBef>
                <a:spcPct val="50000"/>
              </a:spcBef>
            </a:pPr>
            <a:r>
              <a:rPr lang="en-US" altLang="en-US" sz="3200" b="1">
                <a:solidFill>
                  <a:srgbClr val="FFFF00"/>
                </a:solidFill>
                <a:latin typeface="Times New Roman" pitchFamily="18" charset="0"/>
              </a:rPr>
              <a:t>Chùa vàng Mianma</a:t>
            </a:r>
          </a:p>
        </p:txBody>
      </p:sp>
      <p:pic>
        <p:nvPicPr>
          <p:cNvPr id="35" name="Picture 4" descr="thap_cham_"/>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813" y="0"/>
            <a:ext cx="9242425"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5"/>
          <p:cNvSpPr txBox="1">
            <a:spLocks noChangeArrowheads="1"/>
          </p:cNvSpPr>
          <p:nvPr>
            <p:custDataLst>
              <p:tags r:id="rId13"/>
            </p:custDataLst>
          </p:nvPr>
        </p:nvSpPr>
        <p:spPr bwMode="auto">
          <a:xfrm>
            <a:off x="1752600" y="5873750"/>
            <a:ext cx="6238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lgn="ctr" eaLnBrk="1" hangingPunct="1">
              <a:spcBef>
                <a:spcPct val="50000"/>
              </a:spcBef>
            </a:pPr>
            <a:r>
              <a:rPr lang="en-US" sz="4000" b="1">
                <a:solidFill>
                  <a:srgbClr val="0000CC"/>
                </a:solidFill>
              </a:rPr>
              <a:t> </a:t>
            </a:r>
            <a:r>
              <a:rPr lang="en-US" sz="4000" b="1">
                <a:solidFill>
                  <a:srgbClr val="0000CC"/>
                </a:solidFill>
                <a:latin typeface="Times New Roman" pitchFamily="18" charset="0"/>
                <a:cs typeface="Times New Roman" pitchFamily="18" charset="0"/>
              </a:rPr>
              <a:t>Tháp Chàm-Việt </a:t>
            </a:r>
            <a:r>
              <a:rPr lang="en-US" sz="4000" b="1">
                <a:solidFill>
                  <a:srgbClr val="0000CC"/>
                </a:solidFill>
              </a:rPr>
              <a:t>Nam</a:t>
            </a:r>
          </a:p>
        </p:txBody>
      </p:sp>
      <p:pic>
        <p:nvPicPr>
          <p:cNvPr id="38" name="Picture 2" descr="D:\thap that luỏng.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Placeholder 9"/>
          <p:cNvSpPr txBox="1">
            <a:spLocks/>
          </p:cNvSpPr>
          <p:nvPr>
            <p:custDataLst>
              <p:tags r:id="rId14"/>
            </p:custDataLst>
          </p:nvPr>
        </p:nvSpPr>
        <p:spPr bwMode="auto">
          <a:xfrm>
            <a:off x="993775" y="6086475"/>
            <a:ext cx="72771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spcBef>
                <a:spcPct val="20000"/>
              </a:spcBef>
            </a:pPr>
            <a:r>
              <a:rPr lang="en-US" sz="2800" b="1">
                <a:solidFill>
                  <a:srgbClr val="FFFF00"/>
                </a:solidFill>
                <a:latin typeface="Times New Roman" pitchFamily="18" charset="0"/>
                <a:cs typeface="Times New Roman" pitchFamily="18" charset="0"/>
              </a:rPr>
              <a:t>                       THÁP THẠT LUỔNG (LÀO)</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18"/>
                                        </p:tgtEl>
                                        <p:attrNameLst>
                                          <p:attrName>style.visibility</p:attrName>
                                        </p:attrNameLst>
                                      </p:cBhvr>
                                      <p:to>
                                        <p:strVal val="visible"/>
                                      </p:to>
                                    </p:set>
                                    <p:animEffect transition="in" filter="fade">
                                      <p:cBhvr>
                                        <p:cTn id="10" dur="500"/>
                                        <p:tgtEl>
                                          <p:spTgt spid="38918"/>
                                        </p:tgtEl>
                                      </p:cBhvr>
                                    </p:animEffect>
                                  </p:childTnLst>
                                </p:cTn>
                              </p:par>
                              <p:par>
                                <p:cTn id="11" presetID="10" presetClass="entr" presetSubtype="0" fill="hold" nodeType="withEffect">
                                  <p:stCondLst>
                                    <p:cond delay="0"/>
                                  </p:stCondLst>
                                  <p:childTnLst>
                                    <p:set>
                                      <p:cBhvr>
                                        <p:cTn id="12" dur="1" fill="hold">
                                          <p:stCondLst>
                                            <p:cond delay="0"/>
                                          </p:stCondLst>
                                        </p:cTn>
                                        <p:tgtEl>
                                          <p:spTgt spid="38915"/>
                                        </p:tgtEl>
                                        <p:attrNameLst>
                                          <p:attrName>style.visibility</p:attrName>
                                        </p:attrNameLst>
                                      </p:cBhvr>
                                      <p:to>
                                        <p:strVal val="visible"/>
                                      </p:to>
                                    </p:set>
                                    <p:animEffect transition="in" filter="fade">
                                      <p:cBhvr>
                                        <p:cTn id="13" dur="500"/>
                                        <p:tgtEl>
                                          <p:spTgt spid="389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916"/>
                                        </p:tgtEl>
                                        <p:attrNameLst>
                                          <p:attrName>style.visibility</p:attrName>
                                        </p:attrNameLst>
                                      </p:cBhvr>
                                      <p:to>
                                        <p:strVal val="visible"/>
                                      </p:to>
                                    </p:set>
                                    <p:animEffect transition="in" filter="fade">
                                      <p:cBhvr>
                                        <p:cTn id="16" dur="500"/>
                                        <p:tgtEl>
                                          <p:spTgt spid="38916"/>
                                        </p:tgtEl>
                                      </p:cBhvr>
                                    </p:animEffect>
                                  </p:childTnLst>
                                </p:cTn>
                              </p:par>
                              <p:par>
                                <p:cTn id="17" presetID="10" presetClass="entr" presetSubtype="0" fill="hold" nodeType="withEffect">
                                  <p:stCondLst>
                                    <p:cond delay="0"/>
                                  </p:stCondLst>
                                  <p:childTnLst>
                                    <p:set>
                                      <p:cBhvr>
                                        <p:cTn id="18" dur="1" fill="hold">
                                          <p:stCondLst>
                                            <p:cond delay="0"/>
                                          </p:stCondLst>
                                        </p:cTn>
                                        <p:tgtEl>
                                          <p:spTgt spid="38919"/>
                                        </p:tgtEl>
                                        <p:attrNameLst>
                                          <p:attrName>style.visibility</p:attrName>
                                        </p:attrNameLst>
                                      </p:cBhvr>
                                      <p:to>
                                        <p:strVal val="visible"/>
                                      </p:to>
                                    </p:set>
                                    <p:animEffect transition="in" filter="fade">
                                      <p:cBhvr>
                                        <p:cTn id="19" dur="500"/>
                                        <p:tgtEl>
                                          <p:spTgt spid="389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920"/>
                                        </p:tgtEl>
                                        <p:attrNameLst>
                                          <p:attrName>style.visibility</p:attrName>
                                        </p:attrNameLst>
                                      </p:cBhvr>
                                      <p:to>
                                        <p:strVal val="visible"/>
                                      </p:to>
                                    </p:set>
                                    <p:animEffect transition="in" filter="fade">
                                      <p:cBhvr>
                                        <p:cTn id="22" dur="500"/>
                                        <p:tgtEl>
                                          <p:spTgt spid="389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linds(horizontal)">
                                      <p:cBhvr>
                                        <p:cTn id="27" dur="500"/>
                                        <p:tgtEl>
                                          <p:spTgt spid="2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linds(horizontal)">
                                      <p:cBhvr>
                                        <p:cTn id="30" dur="500"/>
                                        <p:tgtEl>
                                          <p:spTgt spid="24"/>
                                        </p:tgtEl>
                                      </p:cBhvr>
                                    </p:animEffect>
                                  </p:childTnLst>
                                </p:cTn>
                              </p:par>
                              <p:par>
                                <p:cTn id="31" presetID="3" presetClass="entr" presetSubtype="1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3" presetClass="entr" presetSubtype="1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linds(horizontal)">
                                      <p:cBhvr>
                                        <p:cTn id="39" dur="500"/>
                                        <p:tgtEl>
                                          <p:spTgt spid="2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500"/>
                                        <p:tgtEl>
                                          <p:spTgt spid="26"/>
                                        </p:tgtEl>
                                      </p:cBhvr>
                                    </p:animEffect>
                                  </p:childTnLst>
                                </p:cTn>
                              </p:par>
                              <p:par>
                                <p:cTn id="43" presetID="3" presetClass="entr" presetSubtype="1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linds(horizontal)">
                                      <p:cBhvr>
                                        <p:cTn id="45" dur="500"/>
                                        <p:tgtEl>
                                          <p:spTgt spid="20"/>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linds(horizontal)">
                                      <p:cBhvr>
                                        <p:cTn id="48" dur="500"/>
                                        <p:tgtEl>
                                          <p:spTgt spid="2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1"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barn(inVertical)">
                                      <p:cBhvr>
                                        <p:cTn id="53" dur="500"/>
                                        <p:tgtEl>
                                          <p:spTgt spid="31"/>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barn(inVertical)">
                                      <p:cBhvr>
                                        <p:cTn id="56" dur="500"/>
                                        <p:tgtEl>
                                          <p:spTgt spid="3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6" presetClass="entr" presetSubtype="21"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barn(inVertical)">
                                      <p:cBhvr>
                                        <p:cTn id="61" dur="500"/>
                                        <p:tgtEl>
                                          <p:spTgt spid="3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6" presetClass="entr" presetSubtype="21" fill="hold"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barn(inVertical)">
                                      <p:cBhvr>
                                        <p:cTn id="69" dur="500"/>
                                        <p:tgtEl>
                                          <p:spTgt spid="35"/>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barn(inVertical)">
                                      <p:cBhvr>
                                        <p:cTn id="72" dur="500"/>
                                        <p:tgtEl>
                                          <p:spTgt spid="36"/>
                                        </p:tgtEl>
                                      </p:cBhvr>
                                    </p:animEffect>
                                  </p:childTnLst>
                                </p:cTn>
                              </p:par>
                              <p:par>
                                <p:cTn id="73" presetID="6" presetClass="entr" presetSubtype="16" fill="hold" grpId="0" nodeType="withEffect">
                                  <p:stCondLst>
                                    <p:cond delay="0"/>
                                  </p:stCondLst>
                                  <p:childTnLst>
                                    <p:set>
                                      <p:cBhvr>
                                        <p:cTn id="74" dur="1" fill="hold">
                                          <p:stCondLst>
                                            <p:cond delay="0"/>
                                          </p:stCondLst>
                                        </p:cTn>
                                        <p:tgtEl>
                                          <p:spTgt spid="37">
                                            <p:txEl>
                                              <p:pRg st="0" end="0"/>
                                            </p:txEl>
                                          </p:spTgt>
                                        </p:tgtEl>
                                        <p:attrNameLst>
                                          <p:attrName>style.visibility</p:attrName>
                                        </p:attrNameLst>
                                      </p:cBhvr>
                                      <p:to>
                                        <p:strVal val="visible"/>
                                      </p:to>
                                    </p:set>
                                    <p:animEffect transition="in" filter="circle(in)">
                                      <p:cBhvr>
                                        <p:cTn id="75" dur="2000"/>
                                        <p:tgtEl>
                                          <p:spTgt spid="37">
                                            <p:txEl>
                                              <p:pRg st="0" end="0"/>
                                            </p:txEl>
                                          </p:spTgt>
                                        </p:tgtEl>
                                      </p:cBhvr>
                                    </p:animEffect>
                                  </p:childTnLst>
                                </p:cTn>
                              </p:par>
                              <p:par>
                                <p:cTn id="76" presetID="6" presetClass="entr" presetSubtype="16" fill="hold" nodeType="with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circle(in)">
                                      <p:cBhvr>
                                        <p:cTn id="78"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P spid="38918" grpId="0"/>
      <p:bldP spid="38920" grpId="0"/>
      <p:bldP spid="21" grpId="0"/>
      <p:bldP spid="22" grpId="0"/>
      <p:bldP spid="24" grpId="0"/>
      <p:bldP spid="26" grpId="0"/>
      <p:bldP spid="32" grpId="0" animBg="1"/>
      <p:bldP spid="34" grpId="0"/>
      <p:bldP spid="36" grpId="0"/>
      <p:bldP spid="3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custDataLst>
              <p:tags r:id="rId2"/>
            </p:custDataLst>
          </p:nvPr>
        </p:nvSpPr>
        <p:spPr>
          <a:xfrm>
            <a:off x="304800" y="228600"/>
            <a:ext cx="8229600" cy="1143000"/>
          </a:xfrm>
        </p:spPr>
        <p:txBody>
          <a:bodyPr/>
          <a:lstStyle/>
          <a:p>
            <a:r>
              <a:rPr lang="vi-VN" smtClean="0">
                <a:solidFill>
                  <a:srgbClr val="FF0066"/>
                </a:solidFill>
                <a:latin typeface="Arial" pitchFamily="34" charset="0"/>
                <a:cs typeface="Arial" pitchFamily="34" charset="0"/>
              </a:rPr>
              <a:t>2</a:t>
            </a:r>
            <a:r>
              <a:rPr lang="vi-VN" sz="2800" smtClean="0">
                <a:solidFill>
                  <a:srgbClr val="FF0066"/>
                </a:solidFill>
                <a:latin typeface="Arial" pitchFamily="34" charset="0"/>
                <a:cs typeface="Arial" pitchFamily="34" charset="0"/>
              </a:rPr>
              <a:t>. Thời kì vương triều Gúp</a:t>
            </a:r>
            <a:r>
              <a:rPr lang="en-US" sz="2800" smtClean="0">
                <a:solidFill>
                  <a:srgbClr val="FF0066"/>
                </a:solidFill>
                <a:latin typeface="Arial" pitchFamily="34" charset="0"/>
                <a:cs typeface="Arial" pitchFamily="34" charset="0"/>
              </a:rPr>
              <a:t>-</a:t>
            </a:r>
            <a:r>
              <a:rPr lang="vi-VN" sz="2800" smtClean="0">
                <a:solidFill>
                  <a:srgbClr val="FF0066"/>
                </a:solidFill>
                <a:latin typeface="Arial" pitchFamily="34" charset="0"/>
                <a:cs typeface="Arial" pitchFamily="34" charset="0"/>
              </a:rPr>
              <a:t>ta và sự phát triển văn hóa truyền thống Ấn Độ </a:t>
            </a:r>
            <a:br>
              <a:rPr lang="vi-VN" sz="2800" smtClean="0">
                <a:solidFill>
                  <a:srgbClr val="FF0066"/>
                </a:solidFill>
                <a:latin typeface="Arial" pitchFamily="34" charset="0"/>
                <a:cs typeface="Arial" pitchFamily="34" charset="0"/>
              </a:rPr>
            </a:br>
            <a:endParaRPr lang="en-US" sz="2800" smtClean="0">
              <a:solidFill>
                <a:srgbClr val="FF0066"/>
              </a:solidFill>
              <a:latin typeface="Arial" pitchFamily="34" charset="0"/>
              <a:cs typeface="Arial" pitchFamily="34" charset="0"/>
            </a:endParaRPr>
          </a:p>
        </p:txBody>
      </p:sp>
      <p:sp>
        <p:nvSpPr>
          <p:cNvPr id="4" name="Content Placeholder 3"/>
          <p:cNvSpPr>
            <a:spLocks noGrp="1"/>
          </p:cNvSpPr>
          <p:nvPr>
            <p:ph idx="1"/>
            <p:custDataLst>
              <p:tags r:id="rId3"/>
            </p:custDataLst>
          </p:nvPr>
        </p:nvSpPr>
        <p:spPr bwMode="auto">
          <a:xfrm>
            <a:off x="2286000" y="1295400"/>
            <a:ext cx="5867400" cy="4602163"/>
          </a:xfrm>
          <a:prstGeom prst="cloudCallout">
            <a:avLst/>
          </a:prstGeom>
          <a:solidFill>
            <a:schemeClr val="accent1"/>
          </a:solidFill>
          <a:ln w="25400" cap="flat" cmpd="sng" algn="ctr">
            <a:solidFill>
              <a:schemeClr val="accent1">
                <a:shade val="50000"/>
              </a:schemeClr>
            </a:solid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just">
              <a:buFontTx/>
              <a:buNone/>
              <a:defRPr/>
            </a:pPr>
            <a:r>
              <a:rPr lang="en-US" err="1">
                <a:solidFill>
                  <a:srgbClr val="0000FF"/>
                </a:solidFill>
                <a:latin typeface="Arial" pitchFamily="34" charset="0"/>
                <a:cs typeface="Arial" pitchFamily="34" charset="0"/>
              </a:rPr>
              <a:t>V</a:t>
            </a:r>
            <a:r>
              <a:rPr lang="en-US" err="1" smtClean="0">
                <a:solidFill>
                  <a:srgbClr val="0000FF"/>
                </a:solidFill>
                <a:latin typeface="Arial" pitchFamily="34" charset="0"/>
                <a:cs typeface="Arial" pitchFamily="34" charset="0"/>
              </a:rPr>
              <a:t>ương</a:t>
            </a:r>
            <a:r>
              <a:rPr lang="en-US" smtClean="0">
                <a:solidFill>
                  <a:srgbClr val="0000FF"/>
                </a:solidFill>
                <a:latin typeface="Arial" pitchFamily="34" charset="0"/>
                <a:cs typeface="Arial" pitchFamily="34" charset="0"/>
              </a:rPr>
              <a:t> triều Gúp-ta </a:t>
            </a:r>
            <a:r>
              <a:rPr lang="en-US" dirty="0" err="1" smtClean="0">
                <a:solidFill>
                  <a:srgbClr val="0000FF"/>
                </a:solidFill>
                <a:latin typeface="Arial" pitchFamily="34" charset="0"/>
                <a:cs typeface="Arial" pitchFamily="34" charset="0"/>
              </a:rPr>
              <a:t>được</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hình</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thành</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như</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thế</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nào</a:t>
            </a:r>
            <a:r>
              <a:rPr lang="en-US" dirty="0" smtClean="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a:t>
            </a:r>
            <a:r>
              <a:rPr lang="en-US" dirty="0" err="1" smtClean="0">
                <a:solidFill>
                  <a:srgbClr val="0000FF"/>
                </a:solidFill>
                <a:latin typeface="Arial" pitchFamily="34" charset="0"/>
                <a:cs typeface="Arial" pitchFamily="34" charset="0"/>
              </a:rPr>
              <a:t>hời</a:t>
            </a:r>
            <a:r>
              <a:rPr lang="en-US" dirty="0" smtClean="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gian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tồn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tại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vai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trò</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của</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vương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triều</a:t>
            </a:r>
            <a:r>
              <a:rPr lang="en-US" dirty="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này</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ra</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sao</a:t>
            </a:r>
            <a:r>
              <a:rPr lang="en-US" dirty="0" smtClean="0">
                <a:solidFill>
                  <a:srgbClr val="0000FF"/>
                </a:solidFill>
                <a:latin typeface="Arial" pitchFamily="34" charset="0"/>
                <a:cs typeface="Arial" pitchFamily="34" charset="0"/>
              </a:rPr>
              <a:t>? </a:t>
            </a:r>
            <a:endParaRPr lang="en-US" dirty="0">
              <a:solidFill>
                <a:srgbClr val="0000FF"/>
              </a:solidFill>
              <a:latin typeface="Arial" pitchFamily="34" charset="0"/>
              <a:cs typeface="Arial"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barn(inVertical)">
                                      <p:cBhvr>
                                        <p:cTn id="1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6"/>
          <p:cNvSpPr>
            <a:spLocks noGrp="1"/>
          </p:cNvSpPr>
          <p:nvPr>
            <p:ph sz="half" idx="1"/>
            <p:custDataLst>
              <p:tags r:id="rId2"/>
            </p:custDataLst>
          </p:nvPr>
        </p:nvSpPr>
        <p:spPr>
          <a:xfrm>
            <a:off x="0" y="0"/>
            <a:ext cx="4343400" cy="6188075"/>
          </a:xfrm>
        </p:spPr>
        <p:txBody>
          <a:bodyPr/>
          <a:lstStyle/>
          <a:p>
            <a:pPr marL="0" indent="0">
              <a:buFontTx/>
              <a:buNone/>
            </a:pPr>
            <a:r>
              <a:rPr lang="en-US" sz="2400" b="1" smtClean="0">
                <a:solidFill>
                  <a:srgbClr val="FF0000"/>
                </a:solidFill>
                <a:latin typeface="Arial" pitchFamily="34" charset="0"/>
                <a:cs typeface="Arial" pitchFamily="34" charset="0"/>
              </a:rPr>
              <a:t>a . </a:t>
            </a:r>
            <a:r>
              <a:rPr lang="vi-VN" sz="2400" b="1" smtClean="0">
                <a:solidFill>
                  <a:srgbClr val="FF0000"/>
                </a:solidFill>
                <a:latin typeface="Arial" pitchFamily="34" charset="0"/>
                <a:cs typeface="Arial" pitchFamily="34" charset="0"/>
              </a:rPr>
              <a:t>Thời kì Vương triều Gúp ta</a:t>
            </a:r>
          </a:p>
          <a:p>
            <a:pPr marL="0" indent="0">
              <a:buFontTx/>
              <a:buNone/>
            </a:pPr>
            <a:r>
              <a:rPr lang="vi-VN" sz="2400" smtClean="0">
                <a:solidFill>
                  <a:srgbClr val="0000FF"/>
                </a:solidFill>
                <a:latin typeface="Arial" pitchFamily="34" charset="0"/>
                <a:cs typeface="Arial" pitchFamily="34" charset="0"/>
              </a:rPr>
              <a:t>  - Sự hình thành: vào đầu công nguyên Ấn Độ được thống nhất dưới thời vua Gúp ta . </a:t>
            </a:r>
          </a:p>
          <a:p>
            <a:pPr marL="0" indent="0">
              <a:buFontTx/>
              <a:buNone/>
            </a:pPr>
            <a:r>
              <a:rPr lang="vi-VN" sz="2400" smtClean="0">
                <a:solidFill>
                  <a:srgbClr val="0000FF"/>
                </a:solidFill>
                <a:latin typeface="Arial" pitchFamily="34" charset="0"/>
                <a:cs typeface="Arial" pitchFamily="34" charset="0"/>
              </a:rPr>
              <a:t>      -Thời gian: Từ năm 319 đến năm 467, trải qua 9 đời vua</a:t>
            </a:r>
          </a:p>
          <a:p>
            <a:pPr marL="0" indent="0">
              <a:buFontTx/>
              <a:buNone/>
            </a:pPr>
            <a:endParaRPr lang="en-US" sz="2400" smtClean="0">
              <a:latin typeface="Arial" pitchFamily="34" charset="0"/>
              <a:cs typeface="Arial" pitchFamily="34" charset="0"/>
            </a:endParaRPr>
          </a:p>
        </p:txBody>
      </p:sp>
      <p:sp>
        <p:nvSpPr>
          <p:cNvPr id="9219" name="Content Placeholder 2"/>
          <p:cNvSpPr>
            <a:spLocks noGrp="1"/>
          </p:cNvSpPr>
          <p:nvPr>
            <p:ph sz="half" idx="2"/>
            <p:custDataLst>
              <p:tags r:id="rId3"/>
            </p:custDataLst>
          </p:nvPr>
        </p:nvSpPr>
        <p:spPr/>
        <p:txBody>
          <a:bodyPr/>
          <a:lstStyle/>
          <a:p>
            <a:endParaRPr lang="en-US" smtClean="0"/>
          </a:p>
        </p:txBody>
      </p:sp>
      <p:pic>
        <p:nvPicPr>
          <p:cNvPr id="9220" name="Picture 4" descr="D:\Gupta_empire_ma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0"/>
            <a:ext cx="4800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3"/>
          <p:cNvSpPr>
            <a:spLocks noChangeArrowheads="1"/>
          </p:cNvSpPr>
          <p:nvPr>
            <p:custDataLst>
              <p:tags r:id="rId4"/>
            </p:custDataLst>
          </p:nvPr>
        </p:nvSpPr>
        <p:spPr bwMode="auto">
          <a:xfrm>
            <a:off x="5308600" y="6443663"/>
            <a:ext cx="29166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latin typeface="Arial" pitchFamily="34" charset="0"/>
                <a:cs typeface="Arial" pitchFamily="34" charset="0"/>
              </a:rPr>
              <a:t> ẤN ĐỘ THỜI KÌ GÚP- TA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animEffect transition="in" filter="barn(inVertical)">
                                      <p:cBhvr>
                                        <p:cTn id="7" dur="500"/>
                                        <p:tgtEl>
                                          <p:spTgt spid="92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xEl>
                                              <p:pRg st="1" end="1"/>
                                            </p:txEl>
                                          </p:spTgt>
                                        </p:tgtEl>
                                        <p:attrNameLst>
                                          <p:attrName>style.visibility</p:attrName>
                                        </p:attrNameLst>
                                      </p:cBhvr>
                                      <p:to>
                                        <p:strVal val="visible"/>
                                      </p:to>
                                    </p:set>
                                    <p:animEffect transition="in" filter="barn(inVertical)">
                                      <p:cBhvr>
                                        <p:cTn id="12" dur="500"/>
                                        <p:tgtEl>
                                          <p:spTgt spid="92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218">
                                            <p:txEl>
                                              <p:pRg st="2" end="2"/>
                                            </p:txEl>
                                          </p:spTgt>
                                        </p:tgtEl>
                                        <p:attrNameLst>
                                          <p:attrName>style.visibility</p:attrName>
                                        </p:attrNameLst>
                                      </p:cBhvr>
                                      <p:to>
                                        <p:strVal val="visible"/>
                                      </p:to>
                                    </p:set>
                                    <p:animEffect transition="in" filter="circle(in)">
                                      <p:cBhvr>
                                        <p:cTn id="17" dur="2000"/>
                                        <p:tgtEl>
                                          <p:spTgt spid="92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0" y="1676400"/>
            <a:ext cx="9144000" cy="6858000"/>
          </a:xfrm>
        </p:spPr>
        <p:txBody>
          <a:bodyPr/>
          <a:lstStyle/>
          <a:p>
            <a:pPr marL="0" indent="0" algn="just">
              <a:buFontTx/>
              <a:buNone/>
              <a:defRPr/>
            </a:pPr>
            <a:r>
              <a:rPr lang="en-US" altLang="en-US" b="1" i="1" dirty="0" smtClean="0">
                <a:solidFill>
                  <a:srgbClr val="FF0066"/>
                </a:solidFill>
                <a:latin typeface="Arial" pitchFamily="34" charset="0"/>
                <a:cs typeface="Arial" pitchFamily="34" charset="0"/>
              </a:rPr>
              <a:t>  - </a:t>
            </a:r>
            <a:r>
              <a:rPr lang="en-US" altLang="en-US" b="1" i="1" dirty="0" err="1" smtClean="0">
                <a:solidFill>
                  <a:srgbClr val="FF0066"/>
                </a:solidFill>
                <a:latin typeface="Arial" pitchFamily="34" charset="0"/>
                <a:cs typeface="Arial" pitchFamily="34" charset="0"/>
              </a:rPr>
              <a:t>Vai</a:t>
            </a:r>
            <a:r>
              <a:rPr lang="en-US" altLang="en-US" b="1" i="1" dirty="0" smtClean="0">
                <a:solidFill>
                  <a:srgbClr val="FF0066"/>
                </a:solidFill>
                <a:latin typeface="Arial" pitchFamily="34" charset="0"/>
                <a:cs typeface="Arial" pitchFamily="34" charset="0"/>
              </a:rPr>
              <a:t> </a:t>
            </a:r>
            <a:r>
              <a:rPr lang="en-US" altLang="en-US" b="1" i="1" dirty="0" err="1" smtClean="0">
                <a:solidFill>
                  <a:srgbClr val="FF0066"/>
                </a:solidFill>
                <a:latin typeface="Arial" pitchFamily="34" charset="0"/>
                <a:cs typeface="Arial" pitchFamily="34" charset="0"/>
              </a:rPr>
              <a:t>trò</a:t>
            </a:r>
            <a:r>
              <a:rPr lang="en-US" altLang="en-US" b="1" dirty="0" smtClean="0">
                <a:solidFill>
                  <a:srgbClr val="FF0066"/>
                </a:solidFill>
                <a:latin typeface="Arial" pitchFamily="34" charset="0"/>
                <a:cs typeface="Arial" pitchFamily="34" charset="0"/>
              </a:rPr>
              <a:t>:</a:t>
            </a:r>
          </a:p>
          <a:p>
            <a:pPr marL="0" indent="0" algn="just">
              <a:buFontTx/>
              <a:buNone/>
              <a:defRPr/>
            </a:pPr>
            <a:r>
              <a:rPr lang="en-US" dirty="0">
                <a:solidFill>
                  <a:srgbClr val="0000FF"/>
                </a:solidFill>
                <a:latin typeface="Arial" pitchFamily="34" charset="0"/>
                <a:cs typeface="Arial" pitchFamily="34" charset="0"/>
              </a:rPr>
              <a:t> </a:t>
            </a:r>
            <a:r>
              <a:rPr lang="en-US" dirty="0" smtClean="0">
                <a:solidFill>
                  <a:srgbClr val="0000FF"/>
                </a:solidFill>
                <a:latin typeface="Arial" pitchFamily="34" charset="0"/>
                <a:cs typeface="Arial" pitchFamily="34" charset="0"/>
              </a:rPr>
              <a:t>      + </a:t>
            </a:r>
            <a:r>
              <a:rPr lang="en-US" dirty="0" err="1" smtClean="0">
                <a:solidFill>
                  <a:srgbClr val="0000FF"/>
                </a:solidFill>
                <a:latin typeface="Arial" pitchFamily="34" charset="0"/>
                <a:cs typeface="Arial" pitchFamily="34" charset="0"/>
              </a:rPr>
              <a:t>Chống</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lai</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sự</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xâm</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lược</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của</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các</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tộc</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người</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Trung</a:t>
            </a:r>
            <a:r>
              <a:rPr lang="en-US" dirty="0" smtClean="0">
                <a:solidFill>
                  <a:srgbClr val="0000FF"/>
                </a:solidFill>
                <a:latin typeface="Arial" pitchFamily="34" charset="0"/>
                <a:cs typeface="Arial" pitchFamily="34" charset="0"/>
              </a:rPr>
              <a:t> Á, </a:t>
            </a:r>
            <a:r>
              <a:rPr lang="en-US" dirty="0" err="1" smtClean="0">
                <a:solidFill>
                  <a:srgbClr val="0000FF"/>
                </a:solidFill>
                <a:latin typeface="Arial" pitchFamily="34" charset="0"/>
                <a:cs typeface="Arial" pitchFamily="34" charset="0"/>
              </a:rPr>
              <a:t>thống</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nhất</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miền</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Bắc</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làm</a:t>
            </a:r>
            <a:r>
              <a:rPr lang="en-US" dirty="0" smtClean="0">
                <a:solidFill>
                  <a:srgbClr val="0000FF"/>
                </a:solidFill>
                <a:latin typeface="Arial" pitchFamily="34" charset="0"/>
                <a:cs typeface="Arial" pitchFamily="34" charset="0"/>
              </a:rPr>
              <a:t> </a:t>
            </a:r>
            <a:r>
              <a:rPr lang="en-US" dirty="0" err="1" smtClean="0">
                <a:solidFill>
                  <a:srgbClr val="0000FF"/>
                </a:solidFill>
                <a:latin typeface="Arial" pitchFamily="34" charset="0"/>
                <a:cs typeface="Arial" pitchFamily="34" charset="0"/>
              </a:rPr>
              <a:t>chủ</a:t>
            </a:r>
            <a:r>
              <a:rPr lang="en-US" dirty="0" smtClean="0">
                <a:solidFill>
                  <a:srgbClr val="0000FF"/>
                </a:solidFill>
                <a:latin typeface="Arial" pitchFamily="34" charset="0"/>
                <a:cs typeface="Arial" pitchFamily="34" charset="0"/>
              </a:rPr>
              <a:t> </a:t>
            </a:r>
            <a:r>
              <a:rPr lang="fr-FR" dirty="0" err="1" smtClean="0">
                <a:solidFill>
                  <a:srgbClr val="0000FF"/>
                </a:solidFill>
                <a:latin typeface="Arial" pitchFamily="34" charset="0"/>
                <a:cs typeface="Arial" pitchFamily="34" charset="0"/>
              </a:rPr>
              <a:t>làm</a:t>
            </a:r>
            <a:r>
              <a:rPr lang="fr-FR" dirty="0" smtClean="0">
                <a:solidFill>
                  <a:srgbClr val="0000FF"/>
                </a:solidFill>
                <a:latin typeface="Arial" pitchFamily="34" charset="0"/>
                <a:cs typeface="Arial" pitchFamily="34" charset="0"/>
              </a:rPr>
              <a:t> </a:t>
            </a:r>
            <a:r>
              <a:rPr lang="fr-FR" dirty="0" err="1" smtClean="0">
                <a:solidFill>
                  <a:srgbClr val="0000FF"/>
                </a:solidFill>
                <a:latin typeface="Arial" pitchFamily="34" charset="0"/>
                <a:cs typeface="Arial" pitchFamily="34" charset="0"/>
              </a:rPr>
              <a:t>chủ</a:t>
            </a:r>
            <a:r>
              <a:rPr lang="fr-FR" dirty="0" smtClean="0">
                <a:solidFill>
                  <a:srgbClr val="0000FF"/>
                </a:solidFill>
                <a:latin typeface="Arial" pitchFamily="34" charset="0"/>
                <a:cs typeface="Arial" pitchFamily="34" charset="0"/>
              </a:rPr>
              <a:t> </a:t>
            </a:r>
            <a:r>
              <a:rPr lang="fr-FR" dirty="0" err="1" smtClean="0">
                <a:solidFill>
                  <a:srgbClr val="0000FF"/>
                </a:solidFill>
                <a:latin typeface="Arial" pitchFamily="34" charset="0"/>
                <a:cs typeface="Arial" pitchFamily="34" charset="0"/>
              </a:rPr>
              <a:t>gần</a:t>
            </a:r>
            <a:r>
              <a:rPr lang="fr-FR" dirty="0" smtClean="0">
                <a:solidFill>
                  <a:srgbClr val="0000FF"/>
                </a:solidFill>
                <a:latin typeface="Arial" pitchFamily="34" charset="0"/>
                <a:cs typeface="Arial" pitchFamily="34" charset="0"/>
              </a:rPr>
              <a:t> </a:t>
            </a:r>
            <a:r>
              <a:rPr lang="fr-FR" dirty="0" err="1" smtClean="0">
                <a:solidFill>
                  <a:srgbClr val="0000FF"/>
                </a:solidFill>
                <a:latin typeface="Arial" pitchFamily="34" charset="0"/>
                <a:cs typeface="Arial" pitchFamily="34" charset="0"/>
              </a:rPr>
              <a:t>như</a:t>
            </a:r>
            <a:r>
              <a:rPr lang="fr-FR" dirty="0" smtClean="0">
                <a:solidFill>
                  <a:srgbClr val="0000FF"/>
                </a:solidFill>
                <a:latin typeface="Arial" pitchFamily="34" charset="0"/>
                <a:cs typeface="Arial" pitchFamily="34" charset="0"/>
              </a:rPr>
              <a:t> </a:t>
            </a:r>
            <a:r>
              <a:rPr lang="fr-FR" dirty="0" err="1" smtClean="0">
                <a:solidFill>
                  <a:srgbClr val="0000FF"/>
                </a:solidFill>
                <a:latin typeface="Arial" pitchFamily="34" charset="0"/>
                <a:cs typeface="Arial" pitchFamily="34" charset="0"/>
              </a:rPr>
              <a:t>toàn</a:t>
            </a:r>
            <a:r>
              <a:rPr lang="fr-FR" dirty="0" smtClean="0">
                <a:solidFill>
                  <a:srgbClr val="0000FF"/>
                </a:solidFill>
                <a:latin typeface="Arial" pitchFamily="34" charset="0"/>
                <a:cs typeface="Arial" pitchFamily="34" charset="0"/>
              </a:rPr>
              <a:t> </a:t>
            </a:r>
            <a:r>
              <a:rPr lang="fr-FR" dirty="0" err="1" smtClean="0">
                <a:solidFill>
                  <a:srgbClr val="0000FF"/>
                </a:solidFill>
                <a:latin typeface="Arial" pitchFamily="34" charset="0"/>
                <a:cs typeface="Arial" pitchFamily="34" charset="0"/>
              </a:rPr>
              <a:t>bộ</a:t>
            </a:r>
            <a:r>
              <a:rPr lang="fr-FR" dirty="0" smtClean="0">
                <a:solidFill>
                  <a:srgbClr val="0000FF"/>
                </a:solidFill>
                <a:latin typeface="Arial" pitchFamily="34" charset="0"/>
                <a:cs typeface="Arial" pitchFamily="34" charset="0"/>
              </a:rPr>
              <a:t> </a:t>
            </a:r>
            <a:r>
              <a:rPr lang="fr-FR" dirty="0" err="1" smtClean="0">
                <a:solidFill>
                  <a:srgbClr val="0000FF"/>
                </a:solidFill>
                <a:latin typeface="Arial" pitchFamily="34" charset="0"/>
                <a:cs typeface="Arial" pitchFamily="34" charset="0"/>
              </a:rPr>
              <a:t>miền</a:t>
            </a:r>
            <a:r>
              <a:rPr lang="fr-FR" dirty="0" smtClean="0">
                <a:solidFill>
                  <a:srgbClr val="0000FF"/>
                </a:solidFill>
                <a:latin typeface="Arial" pitchFamily="34" charset="0"/>
                <a:cs typeface="Arial" pitchFamily="34" charset="0"/>
              </a:rPr>
              <a:t> Trung </a:t>
            </a:r>
            <a:r>
              <a:rPr lang="fr-FR" dirty="0" err="1" smtClean="0">
                <a:solidFill>
                  <a:srgbClr val="0000FF"/>
                </a:solidFill>
                <a:latin typeface="Arial" pitchFamily="34" charset="0"/>
                <a:cs typeface="Arial" pitchFamily="34" charset="0"/>
              </a:rPr>
              <a:t>Ấn</a:t>
            </a:r>
            <a:r>
              <a:rPr lang="fr-FR" dirty="0" smtClean="0">
                <a:solidFill>
                  <a:srgbClr val="0000FF"/>
                </a:solidFill>
                <a:latin typeface="Arial" pitchFamily="34" charset="0"/>
                <a:cs typeface="Arial" pitchFamily="34" charset="0"/>
              </a:rPr>
              <a:t> Độ.</a:t>
            </a:r>
          </a:p>
          <a:p>
            <a:pPr marL="0" indent="0" algn="just">
              <a:buFontTx/>
              <a:buNone/>
              <a:defRPr/>
            </a:pPr>
            <a:r>
              <a:rPr lang="fr-FR" altLang="en-US" dirty="0" smtClean="0">
                <a:solidFill>
                  <a:srgbClr val="0000FF"/>
                </a:solidFill>
                <a:latin typeface="Arial" pitchFamily="34" charset="0"/>
                <a:cs typeface="Arial" pitchFamily="34" charset="0"/>
              </a:rPr>
              <a:t>       + Là </a:t>
            </a:r>
            <a:r>
              <a:rPr lang="fr-FR" altLang="en-US" dirty="0" err="1" smtClean="0">
                <a:solidFill>
                  <a:srgbClr val="0000FF"/>
                </a:solidFill>
                <a:latin typeface="Arial" pitchFamily="34" charset="0"/>
                <a:cs typeface="Arial" pitchFamily="34" charset="0"/>
              </a:rPr>
              <a:t>Thời</a:t>
            </a:r>
            <a:r>
              <a:rPr lang="fr-FR" altLang="en-US" dirty="0" smtClean="0">
                <a:solidFill>
                  <a:srgbClr val="0000FF"/>
                </a:solidFill>
                <a:latin typeface="Arial" pitchFamily="34" charset="0"/>
                <a:cs typeface="Arial" pitchFamily="34" charset="0"/>
              </a:rPr>
              <a:t> </a:t>
            </a:r>
            <a:r>
              <a:rPr lang="fr-FR" altLang="en-US" dirty="0" err="1" smtClean="0">
                <a:solidFill>
                  <a:srgbClr val="0000FF"/>
                </a:solidFill>
                <a:latin typeface="Arial" pitchFamily="34" charset="0"/>
                <a:cs typeface="Arial" pitchFamily="34" charset="0"/>
              </a:rPr>
              <a:t>kì</a:t>
            </a:r>
            <a:r>
              <a:rPr lang="fr-FR" altLang="en-US" dirty="0" smtClean="0">
                <a:solidFill>
                  <a:srgbClr val="0000FF"/>
                </a:solidFill>
                <a:latin typeface="Arial" pitchFamily="34" charset="0"/>
                <a:cs typeface="Arial" pitchFamily="34" charset="0"/>
              </a:rPr>
              <a:t>  </a:t>
            </a:r>
            <a:r>
              <a:rPr lang="fr-FR" altLang="en-US" dirty="0" err="1" smtClean="0">
                <a:solidFill>
                  <a:srgbClr val="0000FF"/>
                </a:solidFill>
                <a:latin typeface="Arial" pitchFamily="34" charset="0"/>
                <a:cs typeface="Arial" pitchFamily="34" charset="0"/>
              </a:rPr>
              <a:t>định</a:t>
            </a:r>
            <a:r>
              <a:rPr lang="fr-FR" altLang="en-US" dirty="0" smtClean="0">
                <a:solidFill>
                  <a:srgbClr val="0000FF"/>
                </a:solidFill>
                <a:latin typeface="Arial" pitchFamily="34" charset="0"/>
                <a:cs typeface="Arial" pitchFamily="34" charset="0"/>
              </a:rPr>
              <a:t> </a:t>
            </a:r>
            <a:r>
              <a:rPr lang="fr-FR" altLang="en-US" dirty="0" err="1" smtClean="0">
                <a:solidFill>
                  <a:srgbClr val="0000FF"/>
                </a:solidFill>
                <a:latin typeface="Arial" pitchFamily="34" charset="0"/>
                <a:cs typeface="Arial" pitchFamily="34" charset="0"/>
              </a:rPr>
              <a:t>hình</a:t>
            </a:r>
            <a:r>
              <a:rPr lang="fr-FR" altLang="en-US" dirty="0" smtClean="0">
                <a:solidFill>
                  <a:srgbClr val="0000FF"/>
                </a:solidFill>
                <a:latin typeface="Arial" pitchFamily="34" charset="0"/>
                <a:cs typeface="Arial" pitchFamily="34" charset="0"/>
              </a:rPr>
              <a:t> </a:t>
            </a:r>
            <a:r>
              <a:rPr lang="fr-FR" altLang="en-US" dirty="0" err="1" smtClean="0">
                <a:solidFill>
                  <a:srgbClr val="0000FF"/>
                </a:solidFill>
                <a:latin typeface="Arial" pitchFamily="34" charset="0"/>
                <a:cs typeface="Arial" pitchFamily="34" charset="0"/>
              </a:rPr>
              <a:t>và</a:t>
            </a:r>
            <a:r>
              <a:rPr lang="fr-FR" altLang="en-US" dirty="0" smtClean="0">
                <a:solidFill>
                  <a:srgbClr val="0000FF"/>
                </a:solidFill>
                <a:latin typeface="Arial" pitchFamily="34" charset="0"/>
                <a:cs typeface="Arial" pitchFamily="34" charset="0"/>
              </a:rPr>
              <a:t> </a:t>
            </a:r>
            <a:r>
              <a:rPr lang="fr-FR" altLang="en-US" dirty="0" err="1" smtClean="0">
                <a:solidFill>
                  <a:srgbClr val="0000FF"/>
                </a:solidFill>
                <a:latin typeface="Arial" pitchFamily="34" charset="0"/>
                <a:cs typeface="Arial" pitchFamily="34" charset="0"/>
              </a:rPr>
              <a:t>phát</a:t>
            </a:r>
            <a:r>
              <a:rPr lang="fr-FR" altLang="en-US" dirty="0" smtClean="0">
                <a:solidFill>
                  <a:srgbClr val="0000FF"/>
                </a:solidFill>
                <a:latin typeface="Arial" pitchFamily="34" charset="0"/>
                <a:cs typeface="Arial" pitchFamily="34" charset="0"/>
              </a:rPr>
              <a:t> </a:t>
            </a:r>
            <a:r>
              <a:rPr lang="fr-FR" altLang="en-US" dirty="0" err="1" smtClean="0">
                <a:solidFill>
                  <a:srgbClr val="0000FF"/>
                </a:solidFill>
                <a:latin typeface="Arial" pitchFamily="34" charset="0"/>
                <a:cs typeface="Arial" pitchFamily="34" charset="0"/>
              </a:rPr>
              <a:t>triển</a:t>
            </a:r>
            <a:r>
              <a:rPr lang="fr-FR" altLang="en-US" dirty="0" smtClean="0">
                <a:solidFill>
                  <a:srgbClr val="0000FF"/>
                </a:solidFill>
                <a:latin typeface="Arial" pitchFamily="34" charset="0"/>
                <a:cs typeface="Arial" pitchFamily="34" charset="0"/>
              </a:rPr>
              <a:t> </a:t>
            </a:r>
            <a:r>
              <a:rPr lang="fr-FR" altLang="en-US" dirty="0" err="1" smtClean="0">
                <a:solidFill>
                  <a:srgbClr val="0000FF"/>
                </a:solidFill>
                <a:latin typeface="Arial" pitchFamily="34" charset="0"/>
                <a:cs typeface="Arial" pitchFamily="34" charset="0"/>
              </a:rPr>
              <a:t>văn</a:t>
            </a:r>
            <a:r>
              <a:rPr lang="fr-FR" altLang="en-US" dirty="0" smtClean="0">
                <a:solidFill>
                  <a:srgbClr val="0000FF"/>
                </a:solidFill>
                <a:latin typeface="Arial" pitchFamily="34" charset="0"/>
                <a:cs typeface="Arial" pitchFamily="34" charset="0"/>
              </a:rPr>
              <a:t> </a:t>
            </a:r>
            <a:r>
              <a:rPr lang="fr-FR" altLang="en-US" dirty="0" err="1" smtClean="0">
                <a:solidFill>
                  <a:srgbClr val="0000FF"/>
                </a:solidFill>
                <a:latin typeface="Arial" pitchFamily="34" charset="0"/>
                <a:cs typeface="Arial" pitchFamily="34" charset="0"/>
              </a:rPr>
              <a:t>hóa</a:t>
            </a:r>
            <a:r>
              <a:rPr lang="fr-FR" altLang="en-US" dirty="0" smtClean="0">
                <a:solidFill>
                  <a:srgbClr val="0000FF"/>
                </a:solidFill>
                <a:latin typeface="Arial" pitchFamily="34" charset="0"/>
                <a:cs typeface="Arial" pitchFamily="34" charset="0"/>
              </a:rPr>
              <a:t> </a:t>
            </a:r>
            <a:r>
              <a:rPr lang="fr-FR" altLang="en-US" dirty="0" err="1" smtClean="0">
                <a:solidFill>
                  <a:srgbClr val="0000FF"/>
                </a:solidFill>
                <a:latin typeface="Arial" pitchFamily="34" charset="0"/>
                <a:cs typeface="Arial" pitchFamily="34" charset="0"/>
              </a:rPr>
              <a:t>truyền</a:t>
            </a:r>
            <a:r>
              <a:rPr lang="fr-FR" altLang="en-US" dirty="0" smtClean="0">
                <a:solidFill>
                  <a:srgbClr val="0000FF"/>
                </a:solidFill>
                <a:latin typeface="Arial" pitchFamily="34" charset="0"/>
                <a:cs typeface="Arial" pitchFamily="34" charset="0"/>
              </a:rPr>
              <a:t> </a:t>
            </a:r>
            <a:r>
              <a:rPr lang="fr-FR" altLang="en-US" dirty="0" err="1" smtClean="0">
                <a:solidFill>
                  <a:srgbClr val="0000FF"/>
                </a:solidFill>
                <a:latin typeface="Arial" pitchFamily="34" charset="0"/>
                <a:cs typeface="Arial" pitchFamily="34" charset="0"/>
              </a:rPr>
              <a:t>thống</a:t>
            </a:r>
            <a:r>
              <a:rPr lang="fr-FR" altLang="en-US" dirty="0" smtClean="0">
                <a:solidFill>
                  <a:srgbClr val="0000FF"/>
                </a:solidFill>
                <a:latin typeface="Arial" pitchFamily="34" charset="0"/>
                <a:cs typeface="Arial" pitchFamily="34" charset="0"/>
              </a:rPr>
              <a:t> </a:t>
            </a:r>
            <a:r>
              <a:rPr lang="fr-FR" altLang="en-US" dirty="0" err="1" smtClean="0">
                <a:solidFill>
                  <a:srgbClr val="0000FF"/>
                </a:solidFill>
                <a:latin typeface="Arial" pitchFamily="34" charset="0"/>
                <a:cs typeface="Arial" pitchFamily="34" charset="0"/>
              </a:rPr>
              <a:t>Ấn</a:t>
            </a:r>
            <a:r>
              <a:rPr lang="fr-FR" altLang="en-US" dirty="0" smtClean="0">
                <a:solidFill>
                  <a:srgbClr val="0000FF"/>
                </a:solidFill>
                <a:latin typeface="Arial" pitchFamily="34" charset="0"/>
                <a:cs typeface="Arial" pitchFamily="34" charset="0"/>
              </a:rPr>
              <a:t> </a:t>
            </a:r>
            <a:r>
              <a:rPr lang="fr-FR" altLang="en-US" dirty="0" err="1" smtClean="0">
                <a:solidFill>
                  <a:srgbClr val="0000FF"/>
                </a:solidFill>
                <a:latin typeface="Arial" pitchFamily="34" charset="0"/>
                <a:cs typeface="Arial" pitchFamily="34" charset="0"/>
              </a:rPr>
              <a:t>Độ</a:t>
            </a:r>
            <a:endParaRPr lang="en-US" altLang="en-US" dirty="0" smtClean="0">
              <a:solidFill>
                <a:srgbClr val="0000FF"/>
              </a:solidFill>
              <a:latin typeface="Arial" pitchFamily="34" charset="0"/>
              <a:cs typeface="Arial" pitchFamily="34" charset="0"/>
            </a:endParaRPr>
          </a:p>
          <a:p>
            <a:pPr>
              <a:buFontTx/>
              <a:buNone/>
              <a:defRPr/>
            </a:pPr>
            <a:endParaRPr lang="en-US" dirty="0" smtClean="0">
              <a:solidFill>
                <a:srgbClr val="0000FF"/>
              </a:solidFill>
              <a:latin typeface="Arial" pitchFamily="34" charset="0"/>
              <a:cs typeface="Arial" pitchFamily="34" charset="0"/>
            </a:endParaRPr>
          </a:p>
          <a:p>
            <a:pPr marL="457200" indent="-457200" algn="just">
              <a:buFontTx/>
              <a:buChar char="-"/>
              <a:defRPr/>
            </a:pPr>
            <a:endParaRPr lang="en-US" altLang="en-US" b="1" dirty="0" smtClean="0">
              <a:solidFill>
                <a:srgbClr val="0000FF"/>
              </a:solidFill>
              <a:latin typeface="Arial" pitchFamily="34" charset="0"/>
              <a:cs typeface="Arial" pitchFamily="34" charset="0"/>
            </a:endParaRPr>
          </a:p>
          <a:p>
            <a:pPr marL="457200" indent="-457200" algn="just">
              <a:buFontTx/>
              <a:buNone/>
              <a:defRPr/>
            </a:pPr>
            <a:endParaRPr lang="en-US" altLang="en-US" b="1" dirty="0" smtClean="0">
              <a:solidFill>
                <a:srgbClr val="0000FF"/>
              </a:solidFill>
              <a:latin typeface="Arial" pitchFamily="34" charset="0"/>
              <a:cs typeface="Arial" pitchFamily="34" charset="0"/>
            </a:endParaRPr>
          </a:p>
          <a:p>
            <a:pPr algn="just">
              <a:lnSpc>
                <a:spcPct val="150000"/>
              </a:lnSpc>
              <a:buFontTx/>
              <a:buNone/>
              <a:defRPr/>
            </a:pPr>
            <a:endParaRPr lang="en-US" sz="2400" dirty="0" smtClean="0">
              <a:solidFill>
                <a:srgbClr val="0000FF"/>
              </a:solidFill>
              <a:latin typeface="Arial" pitchFamily="34" charset="0"/>
              <a:cs typeface="Arial" pitchFamily="34" charset="0"/>
            </a:endParaRPr>
          </a:p>
          <a:p>
            <a:pPr>
              <a:defRPr/>
            </a:pPr>
            <a:endParaRPr lang="en-US" altLang="en-US" b="1" dirty="0" smtClean="0">
              <a:solidFill>
                <a:srgbClr val="0000FF"/>
              </a:solidFill>
              <a:latin typeface="Arial" pitchFamily="34" charset="0"/>
              <a:cs typeface="Arial"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custDataLst>
              <p:tags r:id="rId2"/>
            </p:custDataLst>
          </p:nvPr>
        </p:nvSpPr>
        <p:spPr>
          <a:xfrm>
            <a:off x="609600" y="2027237"/>
            <a:ext cx="8229600" cy="1143000"/>
          </a:xfrm>
        </p:spPr>
        <p:txBody>
          <a:bodyPr/>
          <a:lstStyle/>
          <a:p>
            <a:pPr algn="l"/>
            <a:r>
              <a:rPr lang="en-US" sz="2800" smtClean="0">
                <a:solidFill>
                  <a:srgbClr val="FF0066"/>
                </a:solidFill>
                <a:latin typeface="Arial" pitchFamily="34" charset="0"/>
                <a:cs typeface="Arial" pitchFamily="34" charset="0"/>
              </a:rPr>
              <a:t>b . Văn hóa truyền thống Ấn Độ</a:t>
            </a:r>
          </a:p>
        </p:txBody>
      </p:sp>
      <p:sp>
        <p:nvSpPr>
          <p:cNvPr id="11267" name="Content Placeholder 2"/>
          <p:cNvSpPr>
            <a:spLocks noGrp="1"/>
          </p:cNvSpPr>
          <p:nvPr>
            <p:ph idx="1"/>
            <p:custDataLst>
              <p:tags r:id="rId3"/>
            </p:custDataLst>
          </p:nvPr>
        </p:nvSpPr>
        <p:spPr>
          <a:xfrm>
            <a:off x="609600" y="2941637"/>
            <a:ext cx="8229600" cy="4525963"/>
          </a:xfrm>
        </p:spPr>
        <p:txBody>
          <a:bodyPr/>
          <a:lstStyle/>
          <a:p>
            <a:pPr marL="0" indent="0">
              <a:buFontTx/>
              <a:buNone/>
            </a:pPr>
            <a:r>
              <a:rPr lang="en-US" smtClean="0">
                <a:solidFill>
                  <a:srgbClr val="0000FF"/>
                </a:solidFill>
                <a:latin typeface="Arial" pitchFamily="34" charset="0"/>
                <a:cs typeface="Arial" pitchFamily="34" charset="0"/>
              </a:rPr>
              <a:t>* Tôn giáo : Gồm 2 tôn giáo lớn là  Phật giáo và Ấn độ giáo ( đạo Hin-đu).</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barn(inVertical)">
                                      <p:cBhvr>
                                        <p:cTn id="12" dur="500"/>
                                        <p:tgtEl>
                                          <p:spTgt spid="11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custDataLst>
              <p:tags r:id="rId2"/>
            </p:custDataLst>
          </p:nvPr>
        </p:nvSpPr>
        <p:spPr>
          <a:xfrm>
            <a:off x="838200" y="1352550"/>
            <a:ext cx="3313113" cy="1162050"/>
          </a:xfrm>
        </p:spPr>
        <p:txBody>
          <a:bodyPr/>
          <a:lstStyle/>
          <a:p>
            <a:r>
              <a:rPr lang="en-US" sz="2800" b="0" smtClean="0">
                <a:solidFill>
                  <a:srgbClr val="FF0066"/>
                </a:solidFill>
                <a:latin typeface="Arial" pitchFamily="34" charset="0"/>
                <a:cs typeface="Arial" pitchFamily="34" charset="0"/>
              </a:rPr>
              <a:t>-</a:t>
            </a:r>
            <a:r>
              <a:rPr lang="en-US" sz="2800" smtClean="0">
                <a:solidFill>
                  <a:srgbClr val="FF0066"/>
                </a:solidFill>
                <a:latin typeface="Arial" pitchFamily="34" charset="0"/>
                <a:cs typeface="Arial" pitchFamily="34" charset="0"/>
              </a:rPr>
              <a:t> Phật giáo</a:t>
            </a:r>
            <a:br>
              <a:rPr lang="en-US" sz="2800" smtClean="0">
                <a:solidFill>
                  <a:srgbClr val="FF0066"/>
                </a:solidFill>
                <a:latin typeface="Arial" pitchFamily="34" charset="0"/>
                <a:cs typeface="Arial" pitchFamily="34" charset="0"/>
              </a:rPr>
            </a:br>
            <a:endParaRPr lang="en-US" sz="2800" smtClean="0">
              <a:solidFill>
                <a:srgbClr val="FF0066"/>
              </a:solidFill>
              <a:latin typeface="Arial" pitchFamily="34" charset="0"/>
              <a:cs typeface="Arial" pitchFamily="34" charset="0"/>
            </a:endParaRPr>
          </a:p>
        </p:txBody>
      </p:sp>
      <p:sp>
        <p:nvSpPr>
          <p:cNvPr id="12291" name="Text Placeholder 5"/>
          <p:cNvSpPr>
            <a:spLocks noGrp="1"/>
          </p:cNvSpPr>
          <p:nvPr>
            <p:ph type="body" sz="half" idx="2"/>
            <p:custDataLst>
              <p:tags r:id="rId3"/>
            </p:custDataLst>
          </p:nvPr>
        </p:nvSpPr>
        <p:spPr>
          <a:xfrm>
            <a:off x="152400" y="1938337"/>
            <a:ext cx="9144000" cy="4614863"/>
          </a:xfrm>
        </p:spPr>
        <p:txBody>
          <a:bodyPr/>
          <a:lstStyle/>
          <a:p>
            <a:endParaRPr lang="vi-VN" smtClean="0">
              <a:solidFill>
                <a:srgbClr val="0000FF"/>
              </a:solidFill>
              <a:latin typeface="Arial" pitchFamily="34" charset="0"/>
              <a:cs typeface="Arial" pitchFamily="34" charset="0"/>
            </a:endParaRPr>
          </a:p>
          <a:p>
            <a:r>
              <a:rPr lang="en-US" sz="2800" smtClean="0">
                <a:solidFill>
                  <a:srgbClr val="0000FF"/>
                </a:solidFill>
                <a:latin typeface="Arial" pitchFamily="34" charset="0"/>
                <a:cs typeface="Arial" pitchFamily="34" charset="0"/>
              </a:rPr>
              <a:t>      </a:t>
            </a:r>
            <a:r>
              <a:rPr lang="vi-VN" sz="2800" smtClean="0">
                <a:solidFill>
                  <a:srgbClr val="0000FF"/>
                </a:solidFill>
                <a:latin typeface="Arial" pitchFamily="34" charset="0"/>
                <a:cs typeface="Arial" pitchFamily="34" charset="0"/>
              </a:rPr>
              <a:t>+ Ra đời vào thế kỉ VI (TCN) do Phật Thích Ca Mâu Ni sáng lập.</a:t>
            </a:r>
          </a:p>
          <a:p>
            <a:r>
              <a:rPr lang="en-US" sz="2800" smtClean="0">
                <a:solidFill>
                  <a:srgbClr val="0000FF"/>
                </a:solidFill>
                <a:latin typeface="Arial" pitchFamily="34" charset="0"/>
                <a:cs typeface="Arial" pitchFamily="34" charset="0"/>
              </a:rPr>
              <a:t>      </a:t>
            </a:r>
            <a:r>
              <a:rPr lang="vi-VN" sz="2800" smtClean="0">
                <a:solidFill>
                  <a:srgbClr val="0000FF"/>
                </a:solidFill>
                <a:latin typeface="Arial" pitchFamily="34" charset="0"/>
                <a:cs typeface="Arial" pitchFamily="34" charset="0"/>
              </a:rPr>
              <a:t>+ Tiếp tục được phát triển, truyền bá mạnh mẽ dưới thời vua Asôca, Gúpta, hậu Gúpta, Hác sa, cho đến thế kỉ thứ VII.</a:t>
            </a:r>
          </a:p>
          <a:p>
            <a:endParaRPr lang="vi-VN" smtClean="0">
              <a:solidFill>
                <a:srgbClr val="0000FF"/>
              </a:solidFill>
              <a:latin typeface="Arial" pitchFamily="34" charset="0"/>
              <a:cs typeface="Arial"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circle(in)">
                                      <p:cBhvr>
                                        <p:cTn id="12" dur="2000"/>
                                        <p:tgtEl>
                                          <p:spTgt spid="122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circle(in)">
                                      <p:cBhvr>
                                        <p:cTn id="17" dur="20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p:cNvSpPr>
            <a:spLocks noGrp="1"/>
          </p:cNvSpPr>
          <p:nvPr>
            <p:ph type="title"/>
            <p:custDataLst>
              <p:tags r:id="rId2"/>
            </p:custDataLst>
          </p:nvPr>
        </p:nvSpPr>
        <p:spPr>
          <a:xfrm>
            <a:off x="0" y="0"/>
            <a:ext cx="9144000" cy="6858000"/>
          </a:xfrm>
        </p:spPr>
        <p:txBody>
          <a:bodyPr/>
          <a:lstStyle/>
          <a:p>
            <a:endParaRPr lang="en-US" smtClean="0"/>
          </a:p>
        </p:txBody>
      </p:sp>
      <p:pic>
        <p:nvPicPr>
          <p:cNvPr id="133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457200"/>
            <a:ext cx="40481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0"/>
            <a:ext cx="66294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875" y="6400800"/>
            <a:ext cx="39131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Administrator\Desktop\ha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6669" y="0"/>
            <a:ext cx="66294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istrator\Desktop\hac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8569" y="0"/>
            <a:ext cx="6629400" cy="6172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dministrator\Desktop\hac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6825" y="0"/>
            <a:ext cx="6610350" cy="6362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circle(in)">
                                      <p:cBhvr>
                                        <p:cTn id="7" dur="2000"/>
                                        <p:tgtEl>
                                          <p:spTgt spid="133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2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barn(inVertic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VIDEO_FILES_RECORD" val="&lt;Videos&gt;&lt;Video Name=&quot;video gioi thieu_411_1_67431.mp4&quot; Position=&quot;1&quot; SlideID=&quot;411&quot;/&gt;&lt;Video Name=&quot;video thap luong_407_1_90345.mp4&quot; Position=&quot;1&quot; SlideID=&quot;407&quot;/&gt;&lt;Video Name=&quot;video thap cham_408_1_92919.mp4&quot; Position=&quot;1&quot; SlideID=&quot;408&quot;/&gt;&lt;/Videos&gt;&#10;"/>
  <p:tag name="MMPROD_NEXTUNIQUEID" val="10152"/>
  <p:tag name="MMPROD_DATA" val="&lt;object type=&quot;10002&quot; unique_id=&quot;901&quot;&gt;&lt;property id=&quot;10007&quot; value=&quot;Next&quot;/&gt;&lt;property id=&quot;10008&quot; value=&quot;Back&quot;/&gt;&lt;property id=&quot;10009&quot; value=&quot;Kiểm tra&quot;/&gt;&lt;property id=&quot;10012&quot; value=&quot;0&quot;/&gt;&lt;property id=&quot;10022&quot; value=&quot;Thử lại&quot;/&gt;&lt;property id=&quot;10068&quot; value=&quot;Đúng - Click bất cứ nơi đâu để tiếp tục&quot;/&gt;&lt;property id=&quot;10069&quot; value=&quot;Sai - Click bất cứ nơi đâu để tiếp tục&quot;/&gt;&lt;property id=&quot;10124&quot; value=&quot;Click to continue&quot;/&gt;&lt;property id=&quot;10125&quot; value=&quot;Click to submit answer&quot;/&gt;&lt;property id=&quot;10126&quot; value=&quot;Click to go back&quot;/&gt;&lt;property id=&quot;10127&quot; value=&quot;Làm lại&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Em phải trả lời câu hỏi này trước khi có thể tiếp tục&quot;/&gt;&lt;property id=&quot;10185&quot; value=&quot;1&quot;/&gt;&lt;property id=&quot;10188&quot; value=&quot;The time to answer this question has expired.&quot;/&gt;&lt;property id=&quot;10189&quot; value=&quot;1&quot;/&gt;&lt;property id=&quot;10192&quot; value=&quot;D:\E 2016-2017\tieng vo tay, bip&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0&quot; value=&quot;&amp;lt;Format Name=&amp;quot;Current Profile&amp;quot;&amp;gt;&amp;lt;Question FontName=&amp;quot;Arial&amp;quot; IsBold=&amp;quot;1&amp;quot; IsItalic=&amp;quot;0&amp;quot; IsUnderline=&amp;quot;0&amp;quot; FontSize=&amp;quot;24&amp;quot; UseDefFont=&amp;quot;0&amp;quot;/&amp;gt;&amp;lt;Answer FontName=&amp;quot;Arial&amp;quot; IsBold=&amp;quot;0&amp;quot; IsItalic=&amp;quot;0&amp;quot; IsUnderline=&amp;quot;0&amp;quot; FontSize=&amp;quot;24&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quot;/&gt;&lt;property id=&quot;10221&quot; value=&quot;&amp;lt;Format Name=&amp;quot;Presentation Default&amp;quot;&amp;gt;&amp;lt;Question FontName=&amp;quot;Times New Roman&amp;quot; IsBold=&amp;quot;1&amp;quot; IsItalic=&amp;quot;0&amp;quot; IsUnderline=&amp;quot;0&amp;quot; FontSize=&amp;quot;24&amp;quot;/&amp;gt;&amp;lt;Answer FontName=&amp;quot;Times New Roman&amp;quot; IsBold=&amp;quot;0&amp;quot; IsItalic=&amp;quot;0&amp;quot; IsUnderline=&amp;quot;0&amp;quot; FontSize=&amp;quot;24&amp;quot;/&amp;gt;&amp;lt;Button FontName=&amp;quot;Times New Roman&amp;quot; IsBold=&amp;quot;0&amp;quot; IsItalic=&amp;quot;0&amp;quot; IsUnderline=&amp;quot;0&amp;quot; FontSize=&amp;quot;14&amp;quot;/&amp;gt;&amp;lt;Message FontName=&amp;quot;Times New Roman&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Gói câu hỏi 1&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0&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Em đã trả lời đúng&quot;/&gt;&lt;property id=&quot;10172&quot; value=&quot;Em chưa hoàn thành câu hỏi này&quot;/&gt;&lt;property id=&quot;10173&quot; value=&quot;Câu trả lời của em là:&quot;/&gt;&lt;property id=&quot;10174&quot; value=&quot;Câu trả lời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30&quot;/&gt;&lt;object type=&quot;10062&quot; unique_id=&quot;10006&quot;&gt;&lt;object type=&quot;10050&quot; unique_id=&quot;10007&quot;&gt;&lt;property id=&quot;10020&quot; value=&quot;2&quot;/&gt;&lt;property id=&quot;10102&quot; value=&quot;1&quot;/&gt;&lt;property id=&quot;10191&quot; value=&quot;-1&quot;/&gt;&lt;/object&gt;&lt;object type=&quot;10051&quot; unique_id=&quot;10008&quot;&gt;&lt;property id=&quot;10020&quot; value=&quot;2&quot;/&gt;&lt;property id=&quot;10102&quot; value=&quot;1&quot;/&gt;&lt;property id=&quot;10191&quot; value=&quot;-1&quot;/&gt;&lt;/object&gt;&lt;/object&gt;&lt;object type=&quot;10061&quot; unique_id=&quot;20000&quot;/&gt;&lt;/object&gt;&lt;object type=&quot;10003&quot; unique_id=&quot;10053&quot;&gt;&lt;property id=&quot;10002&quot; value=&quot;Gói câu hỏi 2&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0&quot;/&gt;&lt;property id=&quot;10029&quot; value=&quot;2&quot;/&gt;&lt;property id=&quot;10072&quot; value=&quot;Quiz10053&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Em đã trả lời đúng&quot;/&gt;&lt;property id=&quot;10172&quot; value=&quot;Em chưa hoàn thành câu hỏi này&quot;/&gt;&lt;property id=&quot;10173&quot; value=&quot;Câu trả lời của em:&quot;/&gt;&lt;property id=&quot;10174&quot; value=&quot;Câu trả lời đúng:&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20&quot;/&gt;&lt;object type=&quot;10062&quot; unique_id=&quot;10055&quot;&gt;&lt;object type=&quot;10050&quot; unique_id=&quot;10056&quot;&gt;&lt;property id=&quot;10020&quot; value=&quot;2&quot;/&gt;&lt;property id=&quot;10102&quot; value=&quot;1&quot;/&gt;&lt;property id=&quot;10191&quot; value=&quot;-1&quot;/&gt;&lt;/object&gt;&lt;object type=&quot;10051&quot; unique_id=&quot;10057&quot;&gt;&lt;property id=&quot;10020&quot; value=&quot;2&quot;/&gt;&lt;property id=&quot;10102&quot; value=&quot;1&quot;/&gt;&lt;property id=&quot;10191&quot; value=&quot;-1&quot;/&gt;&lt;/object&gt;&lt;/object&gt;&lt;object type=&quot;10061&quot; unique_id=&quot;20000&quot;/&gt;&lt;/object&gt;&lt;object type=&quot;10003&quot; unique_id=&quot;10086&quot;&gt;&lt;property id=&quot;10002&quot; value=&quot;Gói câu hỏi 3&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0&quot;/&gt;&lt;property id=&quot;10029&quot; value=&quot;2&quot;/&gt;&lt;property id=&quot;10072&quot; value=&quot;Quiz10086&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Em đã trả lời đúng&quot;/&gt;&lt;property id=&quot;10172&quot; value=&quot;Em chưa hoàn thành câu hỏi&quot;/&gt;&lt;property id=&quot;10173&quot; value=&quot;Câu trả lời của em:&quot;/&gt;&lt;property id=&quot;10174&quot; value=&quot;Câu trả lời đúng:&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50&quot;/&gt;&lt;object type=&quot;10062&quot; unique_id=&quot;10088&quot;&gt;&lt;object type=&quot;10050&quot; unique_id=&quot;10089&quot;&gt;&lt;property id=&quot;10020&quot; value=&quot;2&quot;/&gt;&lt;property id=&quot;10102&quot; value=&quot;1&quot;/&gt;&lt;property id=&quot;10191&quot; value=&quot;-1&quot;/&gt;&lt;/object&gt;&lt;object type=&quot;10051&quot; unique_id=&quot;10090&quot;&gt;&lt;property id=&quot;10020&quot; value=&quot;2&quot;/&gt;&lt;property id=&quot;10102&quot; value=&quot;1&quot;/&gt;&lt;property id=&quot;10191&quot; value=&quot;-1&quot;/&gt;&lt;/object&gt;&lt;/object&gt;&lt;object type=&quot;10061&quot; unique_id=&quot;20000&quot;/&gt;&lt;/object&gt;&lt;/object&gt;&lt;/object&gt;&#10;"/>
  <p:tag name="MMPROD_THEME_BG_IMAGE" val=""/>
  <p:tag name="MMPROD_107279PHOTO" val="/9j/4AAQSkZJRgABAQAAAQABAAD/2wBDAAMCAgMCAgMDAwMEAwMEBQgFBQQEBQoHBwYIDAoMDAsKCwsNDhIQDQ4RDgsLEBYQERMUFRUVDA8XGBYUGBIUFRT/2wBDAQMEBAUEBQkFBQkUDQsNFBQUFBQUFBQUFBQUFBQUFBQUFBQUFBQUFBQUFBQUFBQUFBQUFBQUFBQUFBQUFBQUFBT/wAARCAUAA8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rMEXLEAepqjca9ptoQJ7+2hJ7PKo/rQBfHSgDFc1cfETwzakiTXbEEZyBMDj8qz5PjN4HiYq3ijTA3p54o8wtc7aivO9Q+PvgPTrYyt4ksZcHGyKYM2abonx18LeIpTHYS3dwRySlq7AD6gGp5kOzPRqK58eN9DGN+pwxE9piUP5ECtSy1Kz1Bd1rcw3C+sThsflTuIuUUUUwCiiigAooooAKKKKACiiigAooooAKKKKACiiigAooooAKKKKACiiigAooooAKKKKACiiigAooooAKKKKACiiigAooooAKKKKACiiigAooooAKKKKACiiigAooooAKKKKACiiigAooooAKKKKACiiigAooooAKKKKACiiigAooooAKKKKACiiigAooooAKKKKACiiigAooooAKKKKACiiigAooooAKKKKACiiigAooooAKKKKACiiigAooooAKKKKACiiigAooooAKKKKAEBFLTTgDmuJ8f/F3wz8OLfzNZv1iYjiOPDN+VJuw0r7HbZ9qr3N7b2abrieKBfWRwo/Wvj/xp+2Xq2pvNB4bsI9PtmVkW7l+eTJ6MB0BrwDxn8QPEPjK9Muraxd30gXbvkkK7R6KB0qeZM3jRb30P0B8Z/H7wT4EVft+rxXDn/lnZETMPrg15J4g/bu8KWUUg07TL28kH3C4CqfTPWvie51BBGg8zdgfMzkk1zl1fwtIrf8s1PcYraKTeoSpqJ9a6r/wUD1KeJ1tPD1vAyscmdmdQO3Qjn8K838UftgeOvEV6JrXU10RccRWQwCB3OSTmvBLqfzVbaCFYg5HSq7Wi3hUtJ5TL0Kdx3yazmtTFI9U1H46eNNYPkXfirUbmI4baJSBn6ZrntS8Wa3fSR51a+upCfmMsxwfbGeKxLPToIlZpZg74AGM4qaO8tbSMEks4YttJ61cLFXsrInk1XUGmKRzvHxksHOQfrmntc37skMsrlf7xlJz+dYFz4gBWZtioxB46Y9K0/D1xJcShmUsoA+YD/GtrmcTobOzkKSedcBEQ/KWUHHv60tl4z8SaLeeZo/iK9tHzwYJCox6YpskdxdS+VlFtmb5mZsGrdtbabCjoI95zuJJwc/WsrK9zWWxvaZ8dfijp8iXFxeXuspGciO6tBInHclefzr1TwJ+17pMzqvjHw1eWU0R/4/tIzG2fXbuz+teL3njiHT2jt7ckIOuM8nuM1saVa2PiCMTTQxSR46MefxqpKKV5I4rScj7a8E/GTR/E3kDw34ke9jdMi211GR/X/WYGfbk16PpfjjT7tvJvJEsbkYGJHGxs/wB1u9fB1jrcel3FusJWExg7SpwRxWlonxLvlu7xNTuTcozgQIWwFHP/ANaubm1O1RVtz9AY7iKWNZEkRkboysCD+NT5FfI3w8/aJn0OGWyntxcWWQY1L/6pc84r3nQPivo+pacJ3d4z5Ql2kDoT2q7mbVtzu2mjQ7WkVT6EgVL1FeE2njCXxHrl/dSXCmIuBEhbAVOcfjXoHw+8RS6hDPp9ztaa2wQ6H7ynueeKnm1EdvRSbhnGeaWrAKKKKACiiigAooooAKKKKACiiigAooooAKKKKACiiigAooooAKKKKACiiigAooooAKKKKACiiigAooooAKKKKACiiigAooooAKKKKACiiigAooooAKKKKACiiigAooooAKKKKACiiigAooooAKKKKACiiigAooooAKKKKACiiigAooooAKKKKACiiigAooooAKKKKACiiigAooooAKKKKACiiigAooooAKKKKACiiigAooooAKKKKACiiigBODWN4j8UaV4S0577VryKytUGS8rY/KvM/it+0bovw8mm022U32rBMg8eTGf9o5H6V8PfEv4x6l4+1aa51G9WSNs7YS5ZV/3e2Pwqb30RtCm5avY+ifjH+10LlJtL8K25aE/K1+7bT/wED+tfK/iHxZea9fy3uoSzXc7k5eaQsfw9PpXLQaxLcqplfbjsPTPemX2orEvmJMvnZACD9aHDudsYpKyNZdRliswsUpiYvnn09KzJZ9877wXGCd6881l3Oqy3Uh8wbFzgYHTisW+1RLfiRmO/IOPlJqOV3A0L7VESVURvmYEHd0/Ksm+1FI0Vpp08wjCKoIFZN1dIXDHO9+Bzn8KjhtoTMrzEtuXgMeAM10qNkYPzNc3UiMu5gU6Be1Xbe4Dbht2qPwBrLjhQSs+SV/hA+7RcXSsu1W2gcGsVuLlNmPVgysSFAXpzWXNqcl2WJdUGSFIGKo3F0EQMFyO/HSqaXGOGcfe6Z5rZaIycTYG26RExuD/Kc12OmztYWpi3rt4AYNXI6WIkhUlyCOASO9XpNSihRI+c8nOcmpuKMfI6RdbdWdM5U4DD0IqGPVDcLNKWZVxwc/yrkW1BpLaWaMlSXIIbmnNeSzRJEsgXdwR0BrVGljbN0r8I5bng12XhfWxptkFDKVdQrE9VwewrzqwAywkZQQeRu71sDURbj+AY44qZyurHNKOp6F/wkiXUTskpCL1bHIqpp+vLZ+eWmLKzFgSpJxXHx3yrEXzs3GqUGtGO5JVi+QQF5/Cs0l1Lieg2vifzLhhHJIwYEYA2jrXSr8R3sp4HzMBGmAkcxGccda8jj1Vlkwr7WVRkHpVmTUSj7iN57VEt9DoUD3Lw/wCKX1yZ5Nkqw7s4Z8kZ68iva/gr8RLfwp4rZLuR0tbmMLtHzO7joB68V8k+DvFCaRDOGVmaUjHzDCCut03xqLK/hv0kdngOVVzw3TIrJO2hcoXR+itr8Q7e7YMtlOkOM73IH6ZpR47XeWFpcSIGxhFB4r4gu/2yL6xSVLPSrV0QABrlTkH2x1qO2/bC8QyAvbWOmmU87XDDB78elaqE2rnFJNH3/pet2usxhrW4QsBlowfmX6jtWkBt681+faftS+LNQXzbqOwtXU/LJZxMsg/4EDmuq8IftdeIrSa2g1SSG5tQ21pGAEnXjPI4pbBZ2PtrIzjvSk4rzvwl8RbHxdHG1rq1pNI4+UW8yswPcYrso72S2UeewlB/iHB/KhSBK5p0VFFKky7kYMPY9KlqxBRRRQAUUUUAFFFFABRRRQAUUUUAFFFFABRRRQAUUUUAFFFFABRRRQAUUUUAFFFFK4BRRRRcAoooouAUUUUXAKKKKkAoooqwCiiioAKKKKq4BRRRRcAooopgFFFFABRRRQAUUUUAFFFFABRRRQAUUUUAFFFFABRRRQAUUUUAFFFFABRRRQAUUUUAFFFFABRRRQAUUUUAFFFFABRRRQAUUUUAFFFFABRRRQAUUUUAFFFZ+sazZ6DYy3l9OsEESlmZvSjYC3JIkEbO7BUUZJPQCvlv49/tWLpAudF8LMruPlk1APwPULXMfHX9pi51h5NO8P3MtppYDLI6nZJJz+gr5b1DUmuLc4G4RtjD9+f1rBzvsdcKPWRHr3iW91e7llu5mfe3LO2Sfqe9c9csshckEY+7inXt7M2GMaeUDu+Ven0qhJdfaUU7cDPANaQN73LIbyxtJUHYWA9+wrLu9QaE71AZs45qa4ZVRVUgMB0FZESl7hWPMYIJI5rVySHsSajqgsbQyH5yQcgVzEuorfq8jo+VfIX9K19dnW9L7F2Ko64wSaw2BhjBDcuCNpWkmiiFXNxdbU+Yx4bk9PatVAHkCEis2TYnzqjLK3DDpVuOeK2HmSnDkdMVre6Mmizq94tpEBE+AFOQB7YqGziElkZzcJJwTgDGarTeTqYLE7Fxg889f0pt+5g08hFwFwPl9KVlYWxSu9Ra5zGAdmMcGrGg2wmldnDbwflDelULRCpXeGYnjd71r2s6xEKOAp5yOvFQ5JaAomnM6eYUhcJMgJxnj8aqzfaTEQ21n/hCMDg1XaV2uMKuVYEdMfrUV64RkVduAAcg1nzIvkSNGWfYAN2RnJXGKUlTF93LfyrFtJpXlBf5z044p15I6En5gzEblZsgitk7ojluzoo7xAuE655JHepluz5aMI97ZJzjNc9d3q7VyNik559au2OqpJFb7i23OCF6ipdhSp9joZbtFhjjHJOcnHQ1S85Yxuwc56A81UuLwpBvKOVHPPBqqbkylMNtZlyV9am5nGBswXgmldslWxxnvT7rUJIFTHztjkmsCwkllMoDFZB8vT7taBkCrtVi7d/wqDZK2huWF42N7IOMHPYV1VnqWEjRgAF6+9cGtwxhSGIvxyzBeK27O53HJc9OSaLdTS5J4meHy5XRwp6lM8YrJ0jXMpGy4jlBxgHI9qf4jcz27pg7XUp6HHrXEm7uLK7VclTxlQeDWsXbQz9mme16V4jhuwsY+ZwgLkD+LvxWg1wL1MAbRjGcda8x0TxCkzrBCuBkBmxgg966eLUZIAhV1AX5cuahyQ1TS2Og0jVpdPvCIZ3t3IDK0LFGBz1yK9o+H3xx8TaJjztelvip2rBqDl1kA7Z7fWvnxCsih5Qqkk/MvHFaWkauttcJCYy+0ZVm6HPep0e4Simfov8ADL486Z4saOymZNE1YgbYbt8Qyk9kc9ee3XmvZLW6MqASBVl7hTkfhX5RDX9QRNi3TNaH5mgblc+o7ivcfg5+07rPgxrOz1bzNW0SLam2Q/vIl7FT1P0PpQ/dOaVNvY+96K5zwf450bx3pSX+jXsd3C33gjDch9CK6LtVXOcWiiimAUUUUAFFFFABRRRQAUUUUAFFFFABRRRQAUUUUAFFFFABRRRQAUUUVABRRRSuAUUUUXAKKKKLgFFFFO4BRRRSuAUUUUXAKKKKQBRRRTuAUUUVoAUUUUAFFFFABRRRQAUUUUAFFFFABRRRQAUUUUAFFFFABRRRQAUUUUAFFFFABRRRQAUUUUAFFFFABRRRQAUUUUAFFFFABRRRQAUUUUAFFFFACUtFVr6+g021kuLmVYYYxlnY4AFGwbjL/ULfS7SW6uZVhgiXczscACvjn4+/HmfX7q50zT5pE0xCQ0qMAZP9ke3Q+9bHx7+Oqa2lxpdg0osozy0XG/3PqPavlbXNWa/kXHzku3DH8q5JSc3psepRw/KuaZl6lcSXt28suecNmsXVdQ8tcRknf1BHSptXvJIwEU7F4BzWVeOkiOfMBIRSqn6801qaTZVutQkSOGEhVZiQfcYpkFqwjIJIAGVz6VhxM9zqDvvJ28BifyrTur1orMRB8Mgxu7gZrfbYSiVtQkErBFLoV49KSxtV27iwRV4AJxmqiXCOPnYlu7H1qKV4kjG4FjnjPTFK19S3Er6hJsnMBYHd8w5xjmq0yDZvI3Kncc1Jf3McD7gFd3XHToB71VRxMrkFkTqR68UXMnEZABcSZZwCDgYpZ3AibcNwGRnApjlFESL13bgSailYxN5ZjPzMcMemMVpFsSiR2zySTmMFY1BAB28kU/UWW7cRQttHIZjx+lPjVTKDtJKj5cGny2crvyMg4Y+1KUnbQpw1ITEkCpGilyO45rQmhSGFGzkBRuA9aIbIB4iy/KOAQMAU24Bd2EgCoDxz1rmuyuRpXIIArP5zPiMkrt/CoHcYBHfJ2kdKmMccccaA/Lk9DyeajnjVW2n7pPT2p3Ha5St2aU45Qnt61O7AtHul2ueMHrULp5UilDgA5HNWZ7dXukkYKrdg3Iq4z6FKDC7chlQL05BNXHYQxw7UBY9QorPvl+zXwQEEMfmA9cdK07GVcR/u9uOQrjkVXNc0UVYfPevIpAzux0yKy2nVEZW3CQ8k+nPrWg43MyhSQBgMeazbmBVQiRjIWPB6YqWzFxSeha06Z4Z2bLbnPJbvxWi18sPIQOdpGVPr1Fc88rwSR7eQx2kZ6e9ai3AdooWi2bssD+lClbcvlTNS0vN0brypxlQa0ILx41QPl1z1X0rHt4RApz82OKnS7KRDeGVQc4/Stou5MoGtqsu/TSYiVbrkjoveuJvw8yedHlzgMMjHQ811NzchEiVmKqcjBGR071ha1HIIMj7pxwnHY1VkzCzRj2l9MLoMA2xiGKqfevT7OSO4sZN6tsZQw3HJFeSyyNE8Sghcc5Neh+H9UW804FuirggfSs56oqLOhtLwXEHlycE/KMdql8xzsVpNwTgYGKwVvEVyAAzDgqDg1aS5WUqoJj9PWs43bNEu51uk6mZVeN4TuGQuGxxV2DUPL25Yrg4yDyMVy9pd7JiEKOwORuGSKu3EzQMJUJGOTVtCcD2f4QfF3UPhn4ltb6BjcWgcG5tkHzSoevtkc4r9CfBPj/RfHmlxXukXaTq8YkaInEkeezL2NflLZ37XaNKg2nHVuteo/CH40at4E8QW17FtNmu1JoW48z/9VKz6GEqCautz9MOv1pQMVzPhTxXF4m0u3vI3WSKaMPuBztz24610wORnr9KpO557TWjFoooqhBRRRSuAUUUUXAKKKKLgFFFFCAKKKKkAoooouAUUUUrgFFFFFwCiiikAUUUUAFFFFABRRRQAUUU3dQA6iiigAooooAKKKKACiiigAooorUAooooAKKKKACiiigAooooAKKKKACiiigAooooAKKKKACiiigAooooAKKKKACiiigAooooAKKKKACiiigAooooAKKKKACiiigAooooAKKKrXt5Bp9tJcXEgihjG5mboBQAy+vYNOtJLm4kEcMalmY9hXyd8cPjpJ4pMmmaVK9tpkZO9iCrSEdiKtfHv48HUpJNI0dmNmOGlAA3diMHr1NfOOo6n9otJZpGdc5+XucVzTnfRHrYbD8vvz3M7xDrLoojjO0E/dz2rj7m8G6eQgMCCcCp9UvZJZsB8nH3WHIrC1RmaTCRsny/wtwamLSR1zetyjcTPKuSu1WGck1Sv3WG2dVcCQ/Lx1xTiThSz8McbD2qK/iMg3vsBB4J6gUk7M4pK5nWMSxl/36A5GeOcdqhvXwXhjcHIOc9jU+mxrJcLv+dN3zL7VDdEefIgGzBIrW5tTT6lKzmCwmNiGctztqzdp5KIpxlQcg981BHhTGpUFuhYDmrVyjMoKYZumCecU07GnUyorKPDv8pJGACc1Qubdxarg/OMgn1rXWIiMgIRjoTzzUN2u1CCp28HOKktwKgiRYN0m1HC8ljRJPFuMhlyoH8I6HFPnmWJwQAyHoSKqXTKNpj+XcRzj1rW+hCjZl2xlWVxgiRc5z3rVjQSqEMYVjwT171j6FL9quJGSF3jU7SwGMGuqt4QsRYDYSeeOc1lJ9GdkYXRnyWoit2QHnGQ59c1RniSLO8DhuSB7Vu3hUxRgMN4b5hiq08SMNzx7iRnI+lY3G4XRjR28c8oCjGeAMdPWqF+At2qDcOME46VstCqOpU4Oc8VkzbmmOF3Fiec9Ks5uSzIDE0nLEhc8FamdAwWRWJ8s5y3WnRhooArqWU881FbQymdypYRnnk5H0oNOUJQk067lyxYEYPerVwUtJ4kbDAZLgtyfSliAYkhFLJj5uuTVO+jIv8AzGJwyjg9zQmZsmF0Y4jhC27kAHoTVKRN7qyOFXPKtnk1bswzfNgquOVz0IqvPceZKdobjlSKOa5nYq3JZZIy0ZYKGzx1PatuAtc28MgKq69R6VnzSvLKm4bh9OKvWUgihcMhViTtGOowKhvUtRZYnEsVsGXLFjzjpU9vOzQxuzKTgEgDjNOjRjArNjb6c4pkSIJFUnamT0FbxaRXKR3k7CYHhecgDtxVS9ZrqFcqxdTzs64qfU9kb5Q5Qtkbar2kold4lQtHuIZh9K15+pk4LdHOX9szHK53hegrqvDV2iwrH5O47hlnbGBjr71h36iA7kQuCcH2qzpkWbqOQt8vcHr0zS82ZRjqdBcTJb6gZFBBfAPGQeOasy3sm6OQRFlyAe2aqXcsItfNaQLtOdrd6SKcTyROobMfIIPHPY1C7o0tY6C2u2YowTYo5O3Oa0rtd1oWVuSQSD3rBju5CwZT864IxWpFKbiBjwXKfdx3rR67iZbsb14SGDHeRsAB61fbUBZtErbt2QcZrm7ZxbXAxHtcEcE81ru8d1bODKUuezYyBRsCPtL9jj4kxz2Y8LXs6W9yN0tk0j8yLk5Xn07D3r66gvzaIvmnhuDjoD7V+Sng7xTfeGdSsr20uc3lnIsgGdu4A5x7A1+mfwq+Jtr8UvBtlq4hFvPKgFzbBtwik6EZqZWWpx16evMemRusqB1OVPSnEYrBs2excBR+5bqCa3VkDqCDkH0qVK5wuNh9IDmjIpF44qrkjqKKKLgFFFFFwCiiii4BRSA5paQBRRSdBQAZFHbigHNA6UALRRSZFAC0UUgOaAFooooAKKKKACikJxS0AFFFFABRRRQAUUUUAFFIRmkBxQA6iiigAooorUAooooAKKKKACiiigAooooAKKKKACiiigAooooAKKKKACiiigAooooAKKKKACiiigAooooAKKKKACiiigAooooAKKKKACiiigAooooAYzBASxAA7mvAP2g/i5baFA1jYThr0qFYBsgKx64ru/ib4/tfDVt9mmco0nGFGWP+Ar4V+IXiL+1tavJI5n3CRggfBIHpmuec09D0MPR15pFDV9TXU7oCMkcEuc55JrB1S8K28yrJjqCQehxSh7hLQtvwwx2wT+Nc1qU8qyqQ3LHJyeMVzrU9dPoiO4uRLErGRS2OXFYl/dtBIAhYnsMcVcaQspVFBAUlhmuevLh5pfKEhRc9z2rRKxnUjcJ4N7Z808dQPesuaeaN2cOC3AKnnNaAkSBzvkAQptL5GM1SWFsyNnJHRh3rSK7mShdktrcNCpYYYkfSqDXDXzTB1WPg8+pq/pqL9keRk5wepwCKooizyM0almY/dHpSbRrGNirbpKpVQrccgkDH51rRwnaFAJO3PJ5zVG1Uo5V2Cn/a9a24I4XhCL0PG88EGs+fU3UL6mZJbiK534bIGPbmq13GYyu1uvVW7DH+NaDxujZLHgkYzz7Ul9+4tS5XeWUg47elaXutxNWOVujNLMMpn5tuM4qK4QIf3gKgED2rSMIltwxJRwSTkc1RnuTJK8e3cgA5I4NKLuZ8praLbizdSp355yDxzXSRW7BY22AI3PJ71haHfSzbEkZdqkYCqMnHaulhuoJhLCu8sihvu9D3Bz+FZN3Z20o6Gfe2qEswdiBwdp5FPntwLdMrkgDnvUl2oG5NrEsKvyQH7DlnCOqnBI6+lYX1LkjiwpimZi2R2FZU77JkLkKuTu7VrwyFXeM8tjk+1ZGoRiFVJYS5Y/nXRc4mtSykZRN8IL5x1PWnJuSIAIF3Dk+9Nto3CGRcsRxtz7UpuWmvDgDLYXHao5hpD5HMEGAQzZzu9Kr3EQk2Sso543k9acUcuzvyoP3Q3HWmzSIJA0ikR7cquMjJPpVXJcBrokUe2UlAyk5Y1TkxCyucDpjHTBqyojkJEnzRkd+1QXq77YhGKgAKu7296ENIkMYOHeTbgEBfftUsbTPNEjsJFAxjrmqMd08siIBuJHH1rRsQ8KgMu0glcnn3okjRLQ17a5aG22gBDnGB1HNV2bzbkPkkp1HTIqWN8uwWMlzjkd6ijYzz7PLVGIPU9/rQmS0Vr+ORpYmyRBgq2D361FDiCRtqlUXJMnGDWjcxZiCuAgiJIYHoTVBpfsyKHHmRjjBHWri9TKw2+tUkiDhgJGTPPGazzEsPzPncoGV9cVsPOVXasRYds1Xv7V8hlGOORt/OtHIFFImu7VJLZVCBgRkMD04p1hcCS1bbEAUGCenSiWIQ6LctG2+RR2568VU09nRB5mdrcYpxkZyRt2kscjrINq7uOv6VsWjAuGbCjuM1yQlMM5RBgoFYN1/CugdRLFtWUeZkE4HPvxU3IsLeTk3jSYBCn5R6CrthcLHIyyEsr859OKy79WtEBYgjBO4iqenTecclnPzdAcjjrVqVxbHXRXJjuE2MzRnoeBX0Z+y18YX8EeIks76VY9K1KXZJCzElX4CsvPHPB+tfNVqy3bJltu3+Gt/QZhDcR4cRgnJOeRg9jSn2LlFTjZn64xz+bAOOCAykHPFX9PuTjaelfNv7MnxpfxTZzeG9XuUF9Zxr9kld/mnXnI92AxXv9peH5ipwVOM1kjy5Qa0Z0mcjilqraS+egcN7YzmrJYCmc1rDgfWlyKYDxS1akTYXPSnUyincLDsgCkJ9KSii4gooopAFFFFADugoHSlppOasBKKKKgBwOaAc0i9aUcCrAD0oHSg9KbQA4dKWkBzS0AIelJup1N3UALkUA5ptFTcB9IOlAOaWqAKKKTvQAtFJ3paACkbpS0nUUALRRRWoBRRRQAUUUUAFFFFABRRRQAUUUUAFFFFABRRRQAUUUUAFFFFABRRRQAUUUUAFFFFABRRRQAUUUUAFFFFABRRRQAUUUUAFFFFACHqKoazqKaVps125UJEu4ljgAVfPUV4p+0P47GmaU2kWzfvZlIkYHkD0qJy5UaU480kj51+K/jSXxTrt2ZL24EYcsiu3O3sBjtXhktyb2+mVFdo1Jw2cmuh8ba1JZRzSvknOMZ5wRxXI6TK2xJ8M6ld2QOTXG07XPcgrPlRcvb51tzCE2pn72ec1zN1NiYeYjZHAJrfvJ4zuIAbjue9YRkMpYYyBznripi7M2SsUbyYDkDHUe+Olc/Oj/aFcpvXuRjpWpqMgBLhgcL6+9Z/2naqblVgRng9q26GrjdCwwiWR2YKsSHgKBg/Wob63QwljlMnGQMVb09FCSZ/iI4xxxUT+bPKVwrKxwu7gA1Kk9whEr2EIhs3jXkEHDY55pLTTQpQRuAR90NW4LQpZhQFVgMZA96jt4d2CSVboCBWLfU15LmUNOZJJHcruDEknp+FaVnZecudo2DuemaatiJbkfMSc9M8VvabBHcyeV0QdhxzWDbvc1irIw7y3MLDhWB5PFVJrQNCG5Jzke1dJ4g09RgRqvyjDbuoPY1gm1aON1C7n6gDviuiEroznE5WS2dBKGO3cXwO4GawLtnjVlV9vPDbc8V0d9LK/mb4vJkTggdTzXOTy+WGQxMy5Fa7I59zp/C9o8jPkhgMNnv8AlXVjJbBOD3rktCuJPtAKMVXgMdvauuwFb7xJPTFYSep30leJSeCYlSydyTng1qXgdLUYAJIx+FV5oZEvFQtvZySpC9ver72zz2Ch8DnPHUdqm6juW49Tz++sWtr9yWwrjkkZA5rPu4Un8uMDATHI4Bro9Xtgbh2LErgKAOlYE9vLGHeJUOR97d0/CttGtDk5NSHSnaOJkYkgMQCewq1LEqAs55Azgd6bajAEckaqccsKkfdLjaBtB4PrQlbcvksUvMVCQBy3T2ouQJHRgTlVxjFTXMf71QMc9R+NIkQkKjeACcZIrRIzZQZY0kjO2Ri5wQlS6qBBY4wwKgk7h2NQoSDJGDulbIBB4HNWZf8ASLQ2bsdrdex60rWY+XQyY5HBh5BK8ccEe+a2tNUPbrncyjJ3Z71nSQpZ4jCsHXgY6H0rRsAPKRGfGfmK9KUmQlYueYUYKWPUY9s0902yscsCp4z0NMLB5FdSMkdD0wKl8792GAJ/2iM5rFuxLZD5bsyI211OSVPSmyWQiiTzdr55yvQZ9quMgaNGwVc5HArMuAYl2u5YjkAmlGRaimW7OdFGxcSYGCSCKllAWPcWWQt/BnvWfpsyNP5THDsPu8ketX5BKkKFtrq54HT9atXY3GwQ226CTaoRWHI7Vi20EkCkMwzuyAOo5rUjupA7Qyx7Ac4+bNV7lP3BlU/Kmd3tWsJdDBxHGZLdYfMctuOCpFaOn3O6PeHLsO7Lj8qyLiExogB3t1OPStDT7gSJ5RYBBk89at9yOVJE2pXbvbuZQMdM1naTqGCYgo789Kt3cqlJFIZxISAQM4rCW4KXBQFUOduScU4amEr3Oz0y7TzyoJHfPXtWzE45Iwc8AjPHrXIaLO8bSK53EkbTntiulsJNkm4j7o5wePypyRUU0ekeD/F1xoFzb6hZzOtxbyB454+CpGOK++fht8UNN8faXa6hay7D5YjuYzwyy8Z4/XPvX5v6FewqjwoDgfMR1WvZfgV8UrrwRq7IADZXXEquPlQ5+9n6Vk3y7jq0uaN1ufojpU0ce1QwI9jWvkNXH+EdZttb0e3vLaQSxSgMrY611lvIJUwOo9aXNc8aejBoV3blYqfY8VMrHHI/Ko3ixyDSQyE5DDB9apGe5NnilpO/qDS/SmIKKKKq4BRRRTICiiigAooooAKKKKAFUUp6Ug7UN1qwEoooqACnA5ptKDimmA6mUpOaShgFFFFIB9J1FNBoqrgOxzmjvSfjS9RTAWikHSloAKKKKACiiitQCiiigAooooAKKKKACiiigAooooAKKKKACiiigAooooAKKKKACiiigAooooAKKKKACiiigAooooAKKKKACiiigAooooAKKKKAKOpX0emWM1zKcJGpY84r4g+NHjz/AISnxVPPAx+yRsUVi2Nx7kfy/Cvo79oLx5b+HfC01isckl7djYm3hVzwST7V8PavcvFIu6U4QdOozjmuKo+aVj1MNTsudnE+P7/7VdiNCGQvuHvgVNpoNpYQNGmcKBn0NYd9eSapq+3dEoVsA47ZrqJ1igshAnDkY4B/GrnpFI7sOuaTkZWp3EjB5CylmHHAxWVbOIo3mlwq4IxV28XEoTGSnI3cjp6VRvgBCN+4MVJKjoa5L2Z3OFjntSKyyFPKYxn7r5xu+lU3hRm8vy8KF+U9/atCSRHzwzf0qHyXMy7SxGOcjFdCloaWRaspdsfk7c7lx8tNawDltvJPQdwasaTaJIzMWVx91sN938K1NLsmLyKx+UHK/SsOazM1GxXSzm8hHXeFPBDYpwtw7b+S4H4Gtm5twkQCgkHtj2qvBaZhdVz0yxNZuV2dEVcwxbPHeRAgJuPQjv61uaVamK8iBbbuwSAeoqCUGK+G5SflHzFOB2rbt7SW3ulIYNGcEZx09qmTNFDUbrtoq2ok8tfNzt3nsOtcdNqJjT/Vh3YfdA6V6B4mj26LIUVmy4JJX5eneuGtrghpeQWznYq4q6exnVXKcvco2XkEQLOeo5x9a5TV92ZUYKrBd2On+ea7J4Y4LyYyO4V2Y7VPQ9qwNR00yxMUwGY4DMOoHOK67cy0OJR7FbwheN9o2NGvBwxPpXokUmZIiIhuUgjtXnOmxpbTskhKg9do616NYMs8wUOu1wAcHOBWE423O2jorMbrBLXSYwsyhQAp5wTWlYLviZY42ZsAEjoKoapiGWMxr8wxlmFa+lSymExxj965zkdBXLNnXZNHP6zY26SqxJR2PIyPTrXLXdivlMsfO1jls16Lr2n/AGhApVQoHIxnNcJsUS+R1GcFRxXVSaaOWceVnOrOVlwm5ecEuP61oKVj2hQWBUZwehqG9sVthg/NyeRVjSR58ZXqijGMc1pJkXuQ30aCQEZI2hgR6dKz1BDZMhZd2M9xzWnPbNbzrGEOwnnB6jrWVjzJsS5CBuCMA/jWakZNWESOOCVgwWRd2YyOGHtUsJR5CJF2HqoJ61DaAW0rGXLRqp2jHJJNWZ9m4PvI28ASL0qy4u5UvA5lR3iB3cZ7in6TcD7SE2HIBwSaLwmWMEcj1A46VV0l1dyoBL78cd+eaVxNHRJFHEhBXIII65A/CpIokhiUM4kQnjB6VFIuI2CDLYxzUIjKxtE42lgCOazexlyl+OLzkkVGXeOFU9RWJLFAUCKcsjMHyO+e1aWmyLBcRo2AHOF+tQXum+WgQkMUY8jqeetZx3OiGi1KEIVbuNWXIZsZB9q3RFEyIikMPXNYUmI2Q+WzHdjjnituzitzEhVSX259hWyfQmYzUkktpFw4n6bv4doqlcokiiIA43YxWvdxsY2O0MCvUnpWNeQOAuASc87R2qkuqOd2Yk371VVCFwNoJ4GB2ptrHIbuN1IVO+O9MlR1i3bsjHTPSnWDsJ0MnyIMEbuhrfczasXJJZPNlXbgBSTnIINc/LHHFJvbK45z71t6g4lkbyz87clc9qw72ZbSNRPCDlcHYdwoSt1MHqadhPuuEIkwqjgAZrqjdlLf5csXXp2riNGl2RszKQrYIz/KuisL+KOPMqscHKkL3rbdGi2udNod6HYBSVkzknsa66G/+zT70AbuM81wml3f+lEmMMrc+hFdRbmElTuOTgBT0FclRG0dT7z/AGZ/H9nqmmRaFDOjSxwm4RM/MF7j8DX0Xpc5dAc5Oea/Nv4HePW8GfEbSrtXWKCYiGXIBypIBFfohpEyORNbyh4pMMCDkEGueLaZ5GJp8kvU6bPFRKCJCOxpscuQATg0ocecMHrXWjhtYlBIJH5VIOlRsOOKVGJpkj6KKKEIKKKKsgKKKKACiiioLCiiirICiiigAooooAKKKKACiiigAooooAKKKKACnA5ptFNAOHT0pabk0ZNO4DqQnFNoouA+iiitgCiiigAooooAKKKKACiiigAooooAKKKKACiiigAooooAKKKKACiiigAooooAKKKKACiiigAooooAKKKKACiiigAooooAaRzVTUJ1s7KaZyQsaljj0HNXa8s+PHih9E8LG2t5/JnnZVJU4O0nFRN2RpTi5ySR85/HDxhceLNedhKzwWwKRAj8/wCnWvn3xPfLbpIZASDnc+enFel+IXdmJMpkkYNkk5J968U8asUd1ZWC5HG7iuZb3Pda5Y2Rj+GYDNqpX/WkPuxnnbmu4kAkZgCVUZzk1zfg202iaTOBkfhWjqJcJNiUqVbIX1GOlTVbZvh1yxKSAfbBGvKvnkGq9+rFsSAkYIBFWUtlSEuVA3Ywcc1XkyX2Y2oSSK4jsZiXIREIgG855INMDSEACNTnqe9S3Nu6vhAB/eOeamitxtABYSEdxWnQ0irlzSLFd7gxsM85DACug03R1Er7yZI8j5c9qo2IK7VCA4ABBHWuy0i1DwiTy9p8sbRjHNYts29nczL2z3zBAOAPlHeorLTVE2ApcjOQK27tDFOWZMEgcgdKi08hTK4ByrFcms7u5pGFjB1aJEkJY7fl5jHfmpY7CVo4OG3MQSSc7RVjxBbeZMvzhTjJGPlrRjiW3jgAbC8DI4obN1FIdrkWNDdB/qwpLM3FeUahujumMWEbGR1Gfyr1/Vh+6EYO4EEFTg54rzbxDAbPUM+XhGAOB0Ga1pN9DnqR5mjkV3w3TtNskYjBC5xVeMKyyRA7SpJVG54PetRdOYSThg7BiZN2M/gKzdRj8u7CyI0WAAT3I/CuyE2Y8ljlrpGs5lJbcu7GefyrtPD98lw8L5EchYAr6jFc1r0GLUGNSDuwCa1vCU0ivas4URv87NjnHTFXVd4XCC1Oo1j/AFQ+bLBuM/rWroNublBhhhXHzAY4xVPWiqW0YjG5SSwc9hWj4WHzfKcq3zYXnkCvKvc7YRsjTu4QY5DEwPGQRXnuqwfZJ3ZMrvfcw65yK9IkhEwQbdg6fNxXFa9Zo13LGytlhjk4x7itabszKurq5xWsHasZAAL9s/eqO3DYURrtbPPHP6VZ1OCMBfMBDJ0BPSktGVoOPvBe1djWh55HqttI05k3n5cABulYc6nzlyOSfmNdFPIuoRkNHIHUjqcY9/eua1RJIZd0bl8H5j1qIobWgCdfP2sjMgPPHSrt1CZoRJsIQcnaRVHToXebMgOGXOM55rYliM1sVjU4QZOR1IFU3qTHR2MOPzpIjGNqkZG2Q5OPwqraXjRXWxdhZOAAOelXod1veOWCSRn5sgdPas6BkW9m3QksDkYOCeaErlN62OuspZJLdYpEG5lzuzn86reUonkBXc4OeelWbN4x5cQCq0gwPXpUF3EFnKlmXOeV59qgaJYI1cKxj5Q5DZ4FWrgbll3fMzDC8d6pBW27CzIpGOnUVeWVTaxKrZkCgErzmmojsYs4l+yylAA2MZzj0qxokqTxyQtJhsYK+/eiQmO5w6kKvBXsfemaN5VrqYJUKWyM+5FRK6ZLRopHJHA8J2MFGCD1waz3ZzC7MTGoOB6itm5BSU5Q5K8n2rFllEyGB3XZkZGDnitIswIYJMxvvAYcYptu0qlUL7lJGF/oKrRzvCrqI/L2PjrkEZ60qYaVHYksrkqMdK6IMpxLGo3XkXDbbVycDLHkVz12peQ853c+mK6W7k3Ab87T1PfFc/Nc+TK8RKNu5BOCcVcjkasP09hE4jDMSeMV02nyZtxnGF4IFcppsy+eSVXcuSMZBrorW7VYc7fnPO0Ukyb20NaK68qYtkj8a7PTJU8hdwIcAYJHOD0rzqCb942UOSMZz0rt9DvP3G0kmQKqkenpUy1NYOx0NlfGGeKZMiaJ1ZHU4Iw2a/Q74C+Nx4n8LRecSnlnZE2ch1A6/nmvzns5Vik3FtmSRzX0r+yn41uNPubjTZJN9osmfmOdgI/h9BWModTDFx5ocy6H3dA+UXkE4xRIvzjaAOnSqOmXCy2aOGDDA5HcVfQh8nrTTPHJ0Y7fm/SkQgOQD2zQn3BTXXEgYHBxirILI5FFNU5FOqiQooooAKKKKACiiirAKKKKCAooooAKKKKACiiigAooooAKKfSfzp2AbRS7aCMUWASiiikAUUUUDQUUUUCH0UUV0AFFFFABRRRQAUUUUAFFFFABRRRQAUUUUAFFFFABRRRQAUUUUAFFFFABRRRQAUUUUAFFFFABRRRQAUUUUAFFFFABRRRQBFI6xqWYhVHUk18ofHjXhc+NTEZgwSAEpnO05P64r6L+IPiS18LeHLi7uXUEKfLQnljjoK+Jdc1iXWb2eec+ZNMxcl+SMnOK56rPUwVO95HO626mQuMZYFVavF/G1wj30kZcgg7cdiRXrviAO1t5UQXzBlvnOB+deM6hIl3r6rIn7xzlgpzg4/8ArVhB3Z6M43Ol8OWyjRI5YohGjEk56+lTaoAkyIrZ4Byo5rQt7VdPsIgh5xnBqncSSPfMijkbSuTjggE1U0rG0FoRSR7iu5mXj7pHXFY91F5Q756ZrUvJJGEjeZ0Ujp096ywgkVVZyW3evauPc6lG5WSBtQjb90RJ0BxirNlYmRyrxhTxjNOhiDzqA5jwc8Emr9lDIk4aVlG6TOO+KrobR0JxbbJAQhUjHU9a7ewTyrdd37wYGB0rDt7eJCJCgLY6k5yDXSW8bGFAmPu8VnsdEZJopXh+0h2VAnHGec1XtbV0idiDsPJGOvvW5cWYLbN5xjqR0qpHCZImjJbd0VlNZNmqehh3Vj9rZmCBNoPU0um25liiBYsMHAPPSt60siksiMGk+vuKx9Otvsd9NGQRjgVk9TVbElzbqvLKDkccdK5vxzbxmztSkao4OHY9TxxXU6lBIZo1+YDeuQBxWR4xsW8tGRRnuxbGVraG5izz+C03ylirNnABU+lZfiPTGaRGjjLSMM4GK2YluJ/MSLdEFIODx+dM1NZDFEzBWm+6WXpn2rqUlYwkzj7i3+12EkT8TLkgY6cYo8Dh5Y542QOIWwpLY4q+3mee5ILHJGBTNDT7HfSExlA4AA/GlJ6HPB2lc6vyzJpzx8lcHjritPwpHBGXxuEnUAHj0rJcmO2yjckjj8av+H5BbNuzvzxn0rhZ6Kd0dDesY8SMAyg7cNz1rmdYt43k3tlmc7Sw5x6V2GoQ+ZpThdpckEN6Vzl1ZCSAl0yzfdIOOa1g1czmro4PVdNVS6sUOV4cfwn6VhQwpHdbS5dQDknjnNdJqUbIW82EllYjB44rEvIALj5ECo3PFdyd0ee9GSqqiCTYQTzx3Fc7qMG+RkztLDdxxXQWgS4wq53EHPbnHSs/UrJ4l+ZAzHCqetShdDBz5ePmIx/EK2rC4d1IRg+VJzjByKzJbZ7aJAwVT7GrekTzIGRBHtzyMZJ/HtSkrImGrK93G8dzGrgKNuSFH5Vz5LLfO7AqwyNv9K7G6t5IGWQ5l46ZyM1y7MY9Rbcg3eYfvCpjJ9Cpxtqb2jyeeFhGGcYwK1buTyowGiXzByM46d6zNPEkYQ/Ku8gZ9q15FSS3ycMQCA2Ku1iYmdNM8cKsyb0PAPTB7VLFcHyWJXDLg8dCKga5jc+UWYIDzgZqZ4Y1t9qszcZHrSudcVfQr6mxdTLG8YXPArMsbvOosfUYbHTNbd2yvajeMELkbhjBrDtZCGgbO1iwzu7+1S9TKpG2xv4aZDJ5xAU9UOTVHBhcvIhOe47DPetOF0V2RUADKKrXsyWqMWJjHHzYzVxWhzLUy5UEccrBOG7Z61TdShBjG0R/MCec1c1FXRN+4Nv9RzioIYywyD145q9jZImRWntY3Ksd6889R7Vzd3+6ulUL2IyRnArojKUgQNuwDtAB4rG1BSbpGIGwLg8+9aJ3OeorlWwkjS7y8u3AJ3AZFbVpIAo3EF1zjHcZrnJJN1+CG2IRzx6VuWjcCQHOT1NJ6HE1qa9q08pbLhAV2gv09f6V1Hh+ZpYVdSqvwODjPtXFSri4gOSyH5iCeK6jRwF8sEhT97aO1NO+5vHU6gTEOuW35bocYFemfCjXrrTvEVskDxoJSqkOcAgeuK8pe7y0RUc5wc/zrf0W8+yzwskiABh844IpTehpyc0bM/Ur4W67Br3hGznjYMybo5BnOCDXYWOQHBxnPFfNn7KHia9fTLixvAixTRrPbuP4+Oa+krNjwcjmsU7ngVI8knEtJwSKT7z5pwI3U3kYPqa0RkS98jmnjpTBgCnr0q7kMWikBzS0xBRRRQAUUUVYBRRRQQFFFFABRRRQAUUUUAFFFFADs84ozzim0U7gOzzignFNoouAUUUUgCiiigAooooAfRRRXQAUUUUAFFFFABRRRQAUUUUAFFFFABRRRQAUUUUAFFFFABRRRQAUUUUAFFFFABRRRQAUUUUAFFFFABRRRQAUUUUAFISAOaB0rH8Tasuj6VPcMyLhTgu2BnFJuw0rux85ftIeN01LW/7MhZWjtFIPB5Yjn29q8HeUTzO24jgdfUVe8beL21zxNf3eHJMjruYjnBxke3FZdpILiESYGD2Brgk22fTUYKEEkZWtsQApkLlgQFxz09a8lgtlbXApbYQ2CWHOc9K9T115xIWXy9jA7RjBH415nbPKdaBPzsk2c444NVFWRpJbHZXYMjhY/lRVAzVe1tzPc3DEncJCoOevAp0s32m8Vthz0ODgGn2O2GKV8YIJwKUndFxMi8ZYkdgd4ztODnvVKOQbt64ZlP3anZ1ilnjYgkrvOe2aeiQ+ShMWyVQArHoa5tmdkSZLQsoMYBY4zWhaaduJbJLg9Kfp0IjMYXJUvyewrbtrQySMyHATuKlssis7XzLYKSQy8bu4robbZCLfc4XHGexxWNbWyrJKWZ29FJ6VsKrSWHmFeBnk9uRWTZcVqWZJS0m49B7UwsiwlwCDn5ecVNHaMbJWUsAM5Geop93b4hwAAo7k881i7nSokGjRme5G5jvIY5zxgVzutsdN8Q+bGgkUoActjk9ya6nSADOq9CoPA4rK8WKkd2hnjQc7VYHk9+aUd7Fp2ZQ1JmmlVoCSi/Nkt1rI8UQn7NE5ZtzAKcHqPStJJ5BqcLWw3oQFK4zgHr+VWfEcsO+NGhYsGwrY4HFbJGMzzRpUglZcbAcAtjvReWyvpsmMNMDlWJ6e9azW0MF3gASM24AkdKguxCYZmLspC4+TH8q1Xmc+5wcOY5H8xss5yCvr3phnNrdK27OD6c81Xnf7PqBBLFmdvypk04JVkOGU5zWjVybHZ2W+4t9wBU7RwwqewH2e8CnKqTt4qj4euRPbsj7ncjOev4VLcxG3uIJS+0K28gVzSjY6YbHdSl2Tyw3UZP0rK1lUtlhcbjvYqoA44ArZ0cxXFmsoJJdSWJ5PHal1eAXForgmIAHaVHWs46M0aPKdeErTuzM0meVA5ArEuJC8SswztJFdRrG1pwQ+4DjJXHNcgI0ie4EbiQZ3Bc8/QV3xOCcdR+j3UbXYXdzzlcdKdrFs0pZkYrGgyfrWXAPs2oo4bBcjcH7etbc0wkR8qShBOUNaWaMHocrPam4heXcXKnIXHOKfpUsENwIgNokIyT2oaSRjIsTeWxPDE1XtwpmDiRWMbfMmeSQamWqHF6nQ6nHIRFDEiKCM7y39K5PWYJFlAbkMCS6jFdTLcJcXSMEYsq8MBn8Ky/Fdu/2eOQx7oBwTnBBNc6TjujaoroNPlVpbfa5ZAASPoK2ZJFDSq3yyKMhR0wa5vSJES4iijjkG75QxOAK6e+aPLkMqyFQA2Mmt0YJGRO0d26TBwCAMgcVYtbWSWVRuyMHv7VlNFIg+8OuQQas2TN9qQyNI6oMgp6/Ws3Kx0QZPPLNuaNoiHU/L7gcVk3MLiUKAfMGGxitSVwGTyTubacgtnntWfq9rMl5DuLI3lqxYH+LuBT5r7G07NGp5bYQs2JFAPFQ3F8txp5S4cEKcuAOozxRaO/kM0YD87cHrmqMU5ZLuNnCjptx2HvSTOdRL1mUSz2yKJ1XOGPJwOlYbsYbn5ix3kYGKuWc2Y3hZ9sangYwTmm3kMRARmYqc5ZOq1sndE7OwSOGtRkYAOeKyWaKe7lL4JCAL2rbW38q32cCNRlS3JwKyLtUkIbAxjrirRg1cyrlPIlPI2nFaVhdPJZlnjCMrnCjnIxxVPU41eJCkixkthmbnHFOhQlCsb7iSMseKbOaUbmyZhJbxHo2OlbWjyO07NMQrbeD61zUlrghw+1tvGT0rV0v93PGzu5GBzuJ57VN7FxOwhkAbzDnoBsHsa1dOkjlcFlOD9cVgxXUrFc4wxwCBWrYTGOSNQMZGSx7VnJl3Psn9mTV9vhezaN1lnsZpIcbssF6gfrX2JpN0Z7K2l7OB1+lfnb+zn4lTR/ElzCXO2Qwu7Rj5QASCTX6C+G5j/ZqqWDAH5T7URPExGlQ6CQgEZOCaeyjyxmoN2StWDzjFao5GPXpyOtPyc0wdM96U9KozHdaUdKaDge9KBimgFooopgFFFFVcAoooqQCiiigAoooqybBRRRQUFFFFBAUUUUAFFFFJjQUUUUIbCiiimSFFFFAD6KKK6ACiiigAooooAKKKKACiiigAooooAKKKKACiiigAooooAKKKKACiiigAooooAKKKKACiiigAooooAKKKKACiiigBMCvAf2n/ABHdWOjxWC7VjlO9Sv3hjufavfHYIhYnAAyTXx9+0Z4kXVbzUW80DyFKhVbIx71lOVtDswsbzufPt3eLOfMUhQSVBB681saYPLtz8wPQfL0FcXaSh7cRoRs3sQSM5HWuz01Qtip6DrjGOwrllGzPcizP8SS4ts7RyPvE4Iry1bn/AIn4z+7O/wC6TxXpuvx+dCu5tqYJO4HFeT6gxg1VsYDE9jnOapaofNd2O2acyMueCTjg81IsjRWr5ViTnk1mO6qsUxkHUcZ6VZuJpBasc/uyeCe9Ys1iRxGM+azIqsFwSwHPoKktZIyQcZP04FR7RJCGcovzDkcVZRSyoUVD36YqXojpiadriNW2jI6jtXQabAP7PZiQS45ArKsbfzZlx8oGCfpmuqjjFtpkrpkqATmuXqbpGQEeJAoKj3AzWlFKqaa1tjG5evfk5zVe0thcur8hOoxxWlpcM73jo8KPF0DMvOPY0joii1piLPbRK0h3dwOKhuom89o1yASMDOTUsQWC/Kxsi7MnaWwafdytFcLLGBnIBPUYqGaoNGsv3IkBLYYiqni2zF3ZkblIXnO3kfjW1o1vIPMUkY5Ye9TXViL2GeJo94ZCpHrxWN9bkvc8z0AltTG0BkQE9ecg9f51d1Pc+pOR8xHIycjpWPoc50m/ukw0jMcjbjgdP61tag8nnKyxsJO46dq6r2J3OE1kyW2osZDgE53YwM+lZs5DQSkkhSPXFb/iASRt+9G9nJIQ84rmJleeIfJgofnU/wCFac19TNI5HV3nF2qqgO4ABves+5m3W20ArJnlh9a6PxLaGI28gfYoyNv4Vzd6nkKNv8QJxW8djF6Ox0/gZ2eHYNrSAduMDPf1ro75BtZDtGWGD3xXJeC5Y4WiMisjseucZrq7+3dmL5VkzjHesZ7nTDVHY+HmjlgVEARFBJArYuhi3ARc45wK5rwPcRRO6OGDHGSeRiuvCh7eTa4kyT0HSuSRp1PIvGEVxDqK/ufKVjkKeh964nVoVtLxMHbu5BAwa9U+IkANtDP3icJx715nrkLXFus0ZwYwc7u9dtKScTCSszAnjeK9BVsnd0PNaWmu81xtI+9wM9KrfZHFusrghh8xbsDTVuSsy53ZU5OK2vc4quxX16BLW9Yu2w7RjHQVlaUy3Vxcog2oBvZz2rV8Twrf2W5sgkfeI+YYNczZ3rwOyrmNMhSwFPoYwOnsrtppY2hBEeMYz1xVzWIPtFswl5QLwpPGeo6VjWV2YH27tykdcdCe9brESWYdyW3ZAI9fpWB1mbpMbCYcKQkYq3fptyHbnBwBTdNieCO6IUODhQzcY/zmmahdqqIjAFwT8xbqK1exnIzpGZlTGDkEY6UR3K2sCFiyM5IJHOKJkX7yzBzjJA5wDU9qmwZAGG46ZrncWxxdgYf6UWZeO56DoKr6urRReYMeVnIycYz6VfudwtGUY3AgVl6gDLZnJ3Rh8j2qoR6Gl2N0e83QPGHC/MCVbv71NhIk+YAMrcn61n6dIgLDd8x5HHWr7sr20jBTu/i56irasMmRMiTIDRj5s45rKlPlvtYj+9k1pW79Sx+UjGB1rGvlCz4DdOcHnrVJmFRGp54ktQGxlWyTntWZc25MEnOCpBAHcVopGTEFGAM8nGe1Uwv2UFvMEi9vlrRaGa2MnewuFZUBxhSsgyAfYVbVjDCwYKzZyCq4p5Ec8gkDfM3JA6Zp1u6IziRWAHABHemtTFgl4ksAVostn7wNa2nq+IZBtAPVhjrj0rOudoh8sRIO+41Y0wxmx34KOJDgA9uMUnEq1kdNIC8sAV9oU8DHUmr6CSOUKHO1sE5NZ6IGmiT72cfhV6ZxbSYkjO0EDOc/jWQj1H4N3Y0/xrZCVhHa3IaGckZ7ErjHvX6TeDLiT7PGj7tvlLy3XIFflHZ6jNCFeDfHIh3oyMQQR0Ir9N/hLrR8QeFLK+WYzMkMaSSH+JtoyaFueVioe8pHq9sdwHrmrT/KAM81Ttm3opHHvVtj86g9SM1ujz2TAfLQB1pATSjn2pkCLwuM04fXNNpV6UAPOM0ZA5pvXmncGgkWiikXpQAtFFFUAUUUUAFFFFUgCiiipAKKKKsgKKKKACiiikxoKKKKlFBSgZpKUZrRECgYo5paKoAooorUAooooAKKKKACiiigAooooAKKKKACiiigAooooAKKKKACiiigAooooAKKKKACiiigAooooAKKKKACiiigAooooAw/FerLomhXl0yiTbG2FJxnjpX51fGPxANU1O7nLNG7ygNCD1Hqa+1fj/4jg0vw8lm8qrLMdwXq3HfFfnh8WfEiXGpzxxAtIuJJCeFORxiuaXvVEkepQtTpOfVmfpN6ZdXijMjCNxtCKfzr1WNTDp2Ni7NuFOfavDPB9zNqWtW6qg3hxkgfhXtup/aI7GMJksFAbA6etOpH3jqoNyV2YurSstjJHKw2Y/KvKNVcLqGMqGOME/pXpeoXTtFLuXzMr0ryrxDEy60zFt6yEYUdV9RRayOlrqbYuisADbXAIHTrWnd3ZNvBHIpVGxkDrkVz1mvyxHGWHOM557V0FzcMscfmqIsgk81k4djSmPMojEbSnK5wQenNX/NACKikDhdwrKjdrgIqkspOc9hjpWhBEHdFDklgB16VjPQ7IHUaViV4onz5mO39a6+/ElrpTOqZXBBHpmuZ0JVVgHXJACCQ13eoQiSxSER7g7BTzx0rie5q3ZozNNsydKjdY9pCZ5HJ9aueG0Z790I3ZGcE/dx1/pV+OAiwESgDHGBVTSCbDWY2kAVSWXtyDzRa+iNlLRmZ4h0xbLXJJxEu1/mOT3rTESzW6yIAUwCMVJrcMV/LNJFGhcLndnrU2jIGt/KwYgowQT1PqKysy+e6LvhpXuZTuYuDkBWwMc4qHUIpLe8ePJQ8ioPD+oB5o3KFSkxI+bORR8SJZrGeC8t22xuTv+vv9apwYXuzy6Vn0nU2G4REthlKjB56Vpa1MzXUbwOGAHLZzUOrQ77O3u5VwSSfocc1mWV2rwysoLAEfgaLMG9BnjK4EFrFNHuBbCnjpx1ri9MmjeWTBJPBz6kmun8RebcW0bhlKnI25ORXN2FkoX9ySH/izVrYqAeKtPW4sYnJIIUhiOx47VwV+gW32JksflGa9Q1iznn0NFjAWU45AyK84vU8je0uFwT14/Sumk9DOqtUw0F3FzEuWjJ5BHQ13BmO1Pn3M3Fcfo8assRG75m+Unoa6iFGSeJTyQeh70qljeiro6TwsdlyF8xck42k4JNd7bIqJlcsj9VrznRbVbXUhLty6nIy2e1el2USvbLIuSxHUfSuCpobNWOJ8YxE6fKqrkZDcfWvMr2BXjmjzu9R1717Fr9p5x8liEBGTjqa86ubCGC8bDAOpO7IrWhK6sclRO9zirKUxL5MgLRMjZyO4NYOrKsDh5WLBjySOMV1GoRFbpwI1ES5YHvzWLrMMNyqqQxUHIrvS0OSUbmZqmw6cpRjgrwwrloEId1mdlBbI9q6K6tZYoNsqnyz6HpWAo+0TFc5AHp0p30Moqxq2MkbyuNwYIoG7GK6SyctbhVkDx9l9K44M8LuoUbmIycV1eiyN5KhlUHOfTNZdTW+hbuJDbWW8IGA524rHlhmut75VUUbvlHXit+9Vvs6sdpwASuORmuYlvAtzJCqMr5IG00kzHciiXO9m4UjGcjpW1BJtj2lPuqCp9awPs7SLu3Ak8dO1aenSNIJDvwUAXLela20NEizLITC7KwkLZypHAxWfkvalBGqowyNue9W7KUrHcAvt2tjdtxnNMhsllQq8igKcjaeDSV0abGDBE0Ug3MfmyCO2a1IojFasd4wOvHWsy+3mXKOxVCTt/rVqMLNCJMgE4BwxzUvXYy5y1bNEITxhs9+TWbqUqRToioxcHBc/wCfetuKEm0QcY6q1YdyztKxYYKtkso9atK4r3NRyTCqR/N0IbPWqV0waJ0IyQPXpV9VEkEaxjBHUkVXuUFsWZ4924EZqkKxzzgxBpolMcg5Yqc1biYAo7Etz3PU4qtzukD4ELAdOv8A9erVrFmMADhT8p7VrFWMJJp6llykkW1gVJHHtmtG3s2hiXZh1I4HeufmvTHIBwyhtpOCK39Ou5VmZCA0OPlI69KbQr6GrPMBLb+S2wMmJBnPIqa9vU2gSEhs8FQccetRGJX2yR8YxnI5zTru4Dxx+YWZs5YKMgY6VNuxZt6YzSQDYxxkYKnNfoX+yNrUmr+AZ0dzlJ2VVz2Hevzw0CSBY1YMVIPGeCfwr7o/YnmjGg6qyDKq4UNngrzyK55aM4cSlyn1jYuyxR5PHtWiHLSjP3QKytOlBiVSc4ya0YPkkLgZGapM8ZlzoKWoY3zzzUmeM1qmRYdTg3tUYPNOHWmJofnjFJu5NIODRnPWgVhyt19KO9N6dKVTmqGO3UoOaaMZpW6UEi0UgOaWgAooooTAKKKKLgFFFFVcVgooopkhRRRUFhRRRQAUUUVZAu6jJpKKdwH0UUVuAUUUUAFFFFABRRRQAUUUUAFFFFABRRRQAUUUUAFFFFABRRRQAUUUUAFFFFABRRRQAUUUUAFFFFABRRRQAgOaWkHAqpqd8mn2sk8hwqDNJuw0ruyPlL9p/XzL4l+zspBijIDDqBnOK+EvH9+smsTiNivGDuOQcV9WfGPxW2u+JtTnkA8oMyrg9ga+QvGc8UmsTIwdmMmVYn5SCO1ZUV7zZ604uMIxN74dTtBfRv5amUkDbj73pzXsOqahI9mf4RjbkCvEfh1LOmtW0aJtj81RJJ/sjJINezaq+LNmU44yFqKrtI6cOvcOdub7YWjYMd3Ug+1ed+KbplczqhG18rzXYy3paZiMbuvzd65HxSxDBkUnaemeD6mmnc2m9Btneee8K5CE/MQTg59K39U4RGlyAF+6TkAVxej3O+4QSKFbeSGPvxXWalJ+5XIWRXUKAOKiTsXTd0alo6ykArhFUHA+lWLEK95EmOWaqNo0Zjj2kxNtwcg81r2bMtwgyJACDjHNYNcx1qVjvNBt4FIB3PuIJB6A5rsb3i1tnZhHk7lJ4BOK4q31S30+0VHySDzjk8mo9Z+IcMNrbwJE04iJ6cnn9OKxdNvZFOS7npWmweaU5GMZNU9X0lbi7iIYLLCSVZeuD1rz6P4lXsUCvDHHGp4BlTkcUx/HGpXe6WSZUfb96FNvenGjIz+sRid9aQobwRl0MZXBDHPepICdPvblXAcMMLgV5bZ+LdRW8AWdIgpJztyW+uav6n41upSJiVQEEZznp7UOg0wVe53mnyeXq8afJGCPlGc9Km+IJ8/R/KLBhlSRnp3ryyP4htBMkpAWRBney8fkK0NW+IEmr2j2zQpGHQguFI5PU803Brc2hULd4oufBcxVxLJhsKp5BzXPadH5Fu7qd4CnMa9Qar2Gsx2lu8AZWyAS5J9elZumaoyfaFR1ILkv6jJzxUcvQtzuFz5tw8hdCML3qHR98rOqhQhXJxU17cvHN5SyIvmcEnt7VD4chVbmZ94YM+0jt0zUtGsJaGulrJLZXKysPKCEr1Nee+INMbD3CoG6ZwOleoA+WjoDvRkIIHvXIeJNPcWdw0cJKRjO7fgYx+tKLsyp+8jg4stLGmW3oOFFddZq8sNsUI3jk7jyOea5CxlBvcEPkDPy8Cut0y4IkiwMKfvHvzTn2NqUraHUJapDqCYk2KTncxznivSNJbNsoGDwOB9K81ZlMsQZdyqe5r0nT5omtbWaJTtYAFfSuWaudN7orapHHFdxsQuWOMEciuL8c6dFLfSmeP7qriRMjI/CvQ7+A3NygCqcc5HJrE8d6YY7C0kYlVL7GXGSRj0pQjyu5hLY8S1G3ScoEUjKhR+dYUtnuunQIi7Cc8HNdv41hsdKvFSEMhIDZ7DjmuUuXUzq4JBYHLfSvTi7o4ZHN6+hQBdwG7+EfSuPL+Vf7VxtBGSK9L1e3hktAuVMzHg4z+lee3kMZ1AkthhxsTgVpFXM07ks8LsTKkgfkAVsaVcefGsbkFozyRWIwFtCCN5DMAVPODWjpkqQ3sa7SQ7BuDjt3osZuVjf1CXy52RZiysoG0HpzXPXo2agJFPDAEMafq2prDdqgBXJ+cnrWddzoQjg7lHAOeKzcNRKSLU2QgIPPfHpSxzhA4JByueeAKyUuzu8xV3cfdHU0yW7EyMskbxyFTwe+KtRB1EjbttRZFUBUmQr1J4zSW93icFSFJ456Vytrqjhl+Yoi5AA6VYtdZezRR8pIPUD1qWmtjL2zehrXZdywD4J5LEcVZ0aT7TZShgCRnnis99T8+ASKgDkcr+NGl6gllG0W1WjdiWapURXOmtHNzaBChZl6elYd6ZoZCr4X5vu9iKvWWpwLbnORn7vGKq3US3EyOHPBG4n861asiouz1NOyzt+ZS390A5qpfAkMGQ9+DWmyLGDz5eeQRxWVdRbfOJaRizZXJ9qyT1OlaowpQpKhyUOePeptsVsq5kJY5xg1WkfzrkRspXkjaf51MyCGS3BP7oOTj3xXQjnmytcupl2KQHPccda2dOvJIWAYByPlDdfxrElVo7uJ15LMM+2a17YlWBwoBbp34ql3Jgrm5PO8PkMoxn5mA4zV+eVbu3UCMRHA+YHrWfdiJ4Y/JGw+rckU+5uVWJE4JwPmFSimrGzp1m6pG4kXcW7da+v/wBiXWbjT9X1TTBL5tqbZX8rgYYsTu9favjCwuzA8QJZB7c19F/s3a/NoXxA0+YStHBPF5TlMZIOCP1rGfY5Kq5oM/RjTZDvwRgAA/Wtu2xsH1rltJvPNkjKyBllXg+tdSiMoHQ0oq54pIVB+YcGlR2A+b8xSDP0FKygAnrmtUhEiMDzTwc1DtwvHFAZl96TJaJj0paYr5POR9acCKEQOGT7UucCkB4oB9au4C0UnTkmlHrSvcB2eaAc0mec0K1UTYU54xS03dzg06oYBRSHjoKP4qEAtFJzu9qWq2AKKKKaYBRRRVXAKKKKkAoooqyWFFFFJjQ+iiiukkKKKKACiiigAooooAKKKKACiiigAooooAKKKKACiiigAooooAKKKKACiiigAooooAKKKKACiiigAooooAK88+M1+LHwnOzE7MHKg4zxxzXodeCftKanMLG3tRIy224B0U4DZ9f0rGq7ROvCx5qqPlDxrcxLK8kW5i52kP2yK+ZvFEEv9rmNg2Vc7c45FfQPjeUrHLtYqx+62Onavn3VFMmqlhvyjEMx6ZrbDxvG53YuXvpHZfDiFbnUlkDhDB87Dbw3bFeiaq7PBuDFAOc5wD7V574GPlxtOjBmJwQowRz3rur6R1tCzhZFyFxjge9clfWZ00dKaOP1W5e2vWx8wbpgdKz9cihvIFcEh2Qho9uNvvnvVjWGLupY9GJVQuOKS5SK7ssumGxkgDkGpjoKTOW01fLuUwMEEcgZA9zXUuxmVCzeYw5GOlcq0Dx3HnIv7rONoJrpQjS2kZXg7QMZxg05m1NF+1kZGDbc9sGtCbVUt5YjDGVOMlicmqNjDK1uUlADHkkHP61ctvD91e38KxW0kgkHy4UkVnGyOh+ZbtrmbUIZHnUhF7hcGkeBTlh9368V6Lp/ws1hbGItEm4rnYDgYPbPrWxp3wUa4mih+zsQwBA3H5f9n3p+0RFjyyaBnEcLs2ew9Kvf6iMYXcfu+5r2ez+A0k84I86VuhTeAMU6/wDgjrFvOwgtUiiHKO5UkfrT9okc7V2fPd20y3PmKp25zgcZrQil+2WGwhWZR0xziuz1H4Y65DqUqQxo4JVMv8nP51k6v4J1nw9KxuraWEk7fMjjLJ/LvUyqJrQ1RwFxZ7YmEpImDZyD/D2qeTUJJbFUkUeYFALHrkHrW1qPh2dI2a4SYSyHgOhBrNn0OaNlVkMffD9x2qXJM6omYswL7GkKMfbrUUI2zdSC3Ug1sXmnm2t8lfNUrnftwVrNfTJXXzoWDei9xWWppa4+VYrpGXcQ4bOe4NR6TM0N2NnOcgnPGe1T21njzQ3IbrinabYC3kkfO4E7gMc5otc6II6uz3SWwZ13P78VXvrNp9CumDqRgrt7k1r6PYLJpImyfMY5YH61Sjgd9PvIbhMEElWQ4wvv71LepqzxG6imt7jAbaynayZ6nPeuo0iVIo0MwIKsPuc1R8V2YQr9mD4TO8HqTVvwar6tcvBJwc8EdsYp1NVdFU9LHZyIsRQby8RIXkfzr0rwNKt1owUsGIYghR8y44FcDJaLa2LYHnOigk5xkiu18BI0GSuwJJyVzyK4WzobujWjglM4THmOSBx6U3xrYNdeHmIJDwEOGHbkVp6hby/2hatCAcHk56n39q1NUsi2i3AdckxngHjParTM5PQ+c/iRYhLaC5C7mZBt+XOTXEXTy+YjJAwQDncMYr0jx9GbywtotwXyXJUd68/1W4eMbZlGW+6B34r0IbHDJFGeKXyVdlRSfmVs9K88v7YreyMsgMh5bnOa9NvSwsI5FIcheVPUVwE8fm3jt8qSHIPr+VaX0ObVFd42EaH5T8w471OkxspFkCkDn73Pan3lrJFErRqfMULxjqapXLC5QwyEeYq5K7+/apuc8zn9TvJri6YAADPGDnNaMMmTaFhh9p+XrVKO0MTP9oVt+4FQeOKm+zP5sJj3Lgkgsc49qtMgrea8GoEINoJ3Nu96W9Qtvkk+UjsT1q7LCJppZnQCTgkenvVtbD7TbtG67gwFMVmznJIy4Uw4UEckjtVNxIZOo3EjrWtJZJG80Sq4xwNppP7DmdPMVWPAJI7DFTcFFmjYqGsxkhSM4BHes6MBZGyM9yM1fgsnjtCGYjoSOvNPOmpKVlG5RtIzjimmdMI3IIpiSvlc4xn2rWs5QIfJYDOdzFup5pr6YIYA0AZyQQSVxSw2UjLuVSz4GRnGPxpuzRpymja6rDcnytm2U5+XPp3pLqSJpWXOMADnoKwbppdNlkYLscLn5hz+dQWeqvdPiVxgDDHbz7Vg1ZiUrPlHz2wTUo9zBnB4K9DVfVPlvsxjBGCEBq7JIJpSSSr9A2OlUZ03yM7Z+VSN2etbRMZq71I2f/S1HBJHJrVs90CYX52kfJXqQKyLZvLYE4Izyea2bBw8zsMsEXIHvmqbuVB2NG4DJMoLbX2jjFPvJV8mPj5twwD3HrVe/lluJYDht6E5HsamvXhYhG/1gAyO4qEEn3NDTCVljQwtIASea9V+GWsmDxroz7vJiEo3bh3H3RXktvlLyJ0diuQduenFdjpmr/Z5opInEc8eGWXd0I70pRuzNq6P1Y8NXkLjT9o2pKAUx2zXoant6d68O+FGtNqvgzw5fSMXleFM5GMMRXtMDkqDz0pL3TwJLlZazkUjc8Co87RmlTlc9DVXESryMGnA4qMNzjinbucUhWHk7z6ULgMMVGM4znNOD7R70EkhbrilB4zTO/Wnbs0E2HHnFKDg03PJFJuAOPWmibDs80rU3IzRnjNFxjgQR70etNyDS0XAfkkZzRuIPrTKA3PWhCsPyaUHNMzzRk5q7hYf1pajBOafn86m4haKQdKOlFwFopBnvS1SYBRRRV3FYKKKKTaBD6KKK6iQooooAKKKKACiiigAooooAKKKKACiiigAooooAKKKKACiiigAooooAKKKKACiiigAooooAKKKKACiiigCtdXMdpbSTSsEjQZLHpXx58ZfFMviTxDPkyLbwvtij7DuTX1N48vls9BmDtsRh8ze1fFeu6k+o315OJS26R9meMKCQBXn4iWtj1sFG15HlHjgt9nZ5JDw3IX+KvCLxt9/LsU5B3HI45Ne6fEDyrexfzTtG7Gc8gmvCJ51gmlORtY9c5yM8V30ZctNMwrvmqtnf+B7uS4UkJhUIBdBg4FdtM8bxlGX5eeW7GuE+HpUpcdhgMuOdxrsbe4Ub1Zct047VyTd5M9PDq9NHJ6rFLhHxzyCCcYOabDMJ4mBKhiMn1zV3U4285N2VUk5FZ0YKGRAoyfTrRErl1KTRNKGywIVuMcc1uRRidoyqhBg5B5rFcpFMiqeAwBA6fWup022G2MkbskfQ1lUdjqpxH6VpUshMq7twJJwMqBXunhpI4tA02dGC4iHzMuceufWuU0Pwr5djFNCA/nKWUK2VPavVPCfhUr4XWOUkPECdpHvmuGU7nS4no9hp0c+mQOUDI6gk46HFS6DpIfWozneEwQMV0HhaxifRIQpEnUZ7ZrW07Rfs+oq6oAD6d6cGcs9CC20+RbyRCqhQTjC4/Wrc+lK5BkTPbOK6Y2e/nbz64qC6iO30IreWxxqabPMPGHhjzL+zkgUZEgkIKdcds+nWtO78Nwajbx+ag3LyOORXQapbmaVDggqMZqlIroSOR9KxOuKujl9R8MWEkTLJbRONpQ5UZII9a8w1/4S6LJNPNHG4lC/uwWJCYFey3jBj82cDpXIakfNncq2McUvaOK0N4RZ5Bqfwi094GZlkBfrGp4Jrmbf4RCyeWNHkwclN69Oe9e9bBMFJ61dh0uKE+ZjLkZxWTqye5vZnzRd/Di7uXdkVJWDBSijaQPWst/CN9p+rxRTW5jQDg46gd6+tLDQ4Z9x8pOBnJXNcZ8Q/Djp4h0Sa2Kx+a5R965jGOn6E/lWsJt6FRlbRnnHhDwdd3VjOroEQ5KFuQwNc7rHhSWyt2CoZZt2Gi4BFfTuk+Evs8DrhVJORjp71w2veFkmecCMy7mJJzgg+1Q77oI1bs+ZfiB4dax0O0nlGws/Ix90Ef8A6q4jwlZiz16F1mbyC/zEKe9fRvxJ8GvqPg+4t4QI5YXEiswJzjtXk/gbT7uPWog6RlZFK7NuccVSqe40ejSs4mnIrRRySMC6HJGBnP4V2Pg1Ea2WbG0kjPt+FImkSahCALWRmXOfLXv2xXReBNCM0d1beW0bAr1HQkf/AFq5LMG1YvCB5ZkZF53Ag56jNbt0gNq6EhQRtJzS6XpT2V3HDITJg9SOlP8AFPl2kQZQ2WYjaBVLQ55PofNHja0KatLZ+YCscpwy9x1ri9Ss04MjAbRwTXf+LLNU1d3kcoHYkAdd1cv4i011s4SFDMWOSOfpXZCWuoOF0ctdZktMIAf9oHFcWthJNeGXzlVN3GV/qK7LULW4063ZWG1XXbjbnrWNDZrDarGzBgG+hNaSl0RxyhYRNJnuyFAaRc4BRc1iaj4c+zX3mKhibJDHuemK9f8AB+mW7kFSEyuF564p3iPw+El8uRFcsNwKDqfSsvaWdmaLCqUb3PErvw3LDKJJvusOCas6f4fla5CbiV2n5u2a7fxLo0unae9w8LSRpgbCckZ9Ki0bTBcWsMzRNux8wBwTXRz6XQ/qyRyOqaOttdRFTkMArZPJxVi20lhIFQh0x91jXTXmifaZYmtk5Z9uw8nvU2m6WboxyKgUbdpz2xmsnPQUcNqYVlopMybbUE9225AqxcaW6BgIvlx1C8H612cPhue2lR42XBHzbqtpo0sruoX5Rg/d4zWDqM6XRsjzaXQN0BYAR4Gce9UW0wRsisyMCMYPHPpivR7vRHmlkJbYrn+EVymsaVJbagp8ndGOVcDqc966qc+YzUEQ3uki3sMklcEZUDFW/D+jC9hK+WzA5OK6C804/YFDodzAHHetzwpoZmfLIVKJw0fUfUU5y00IsjhLjwMs80jyAc5KqOo+tcDrHhSbRZp2jiaOLJK5O4sBX0LPov2a7cLLuVjgButcV4v0iaAtJ8oQDDBhnms4y1BwjLoePW07z3cZCbkA+faMVLqiGFWODgLnAGa25Ld7eXy2CsjnI56VUuSoRtxxkYIrsS0OaULHM6QDL5jtu2ZyozXSaLGLi13sxUoDlMYz+NYFrDJE0mGwM52j0rorCJfL/eFgmOADUmDViO3mMV1skJOcMCOe9S3luTfGUtlsc+9RQGA3pO1mxg9enNTahLsupWUZ29M9+KpIzkySCYPcxMzEk8flXWwLAbcjaxYZB568ZrhtOk2sCUPHJANdNBMIlRwzpGcFs9jTaI5z9LfgVrIvPhb4dnRQwFrGSmeQygD+le86Tei4tkcHgjoTXxj+xR4gW/8ABd1pb72a0uZNoY9AxDD+dfWmlTNbbEwADx+NTJWPHqL3mdU0pcgcgVNHgDjmqsfGM09W54OalGROWycA9KkRi2fWq6OKUybTTAnDdqXJwKiEmeh70pkJ6D8aCCbeMcdaVWOwn+VQ9OTSq2e/FAEmfelyc1EGI4/Wl3H1oLsTBvX86Vec5NRA5PXFPDYYGghoXdg08dKYCMetOByRk8egqBMXIpBjGaMjOKQ9q0RI4HNO+lMAwc0oOaoBwycClBwcfrSLRyOagQ7AzSk84xSLk9aDgEGgQ6iikLAVSAWigHNFVcAoooxxiobAfRRRXeQFFFFABRRRQAUUUUAFFFFABRRRQAUUUUAFFFFABRRRQAUUUUAFFFFABRRRQAUUUUAFFFFABRRRQAUUUUAeQftEa0th4XS12Fnum2qVbGO+f0r5Mu2WKHbGGwe+eRXuP7SmpyXfiC2tDu8qEYC7uCSCc/rXz9rt2bW1cEBX28AH72eK8+ceeZ9BQhy0ked/E1hJZhWH3iW5PH5V4gU8pZC75jx93HIr07xxqMoslSVtwGd2c8V5ZIS8jAENnj5j2rvULRSPMrK1RnoHw4yEndY3MZA2kn8+K6iykl86TzSVVj9049a5LwNcC00sgt+8fIwh4A/xrYt52ilXLDBOQGNc8/iPYw6tTSNPVWWRFbaExwMjNYF1DvlDoPSuqe0S7DIeSq7sA8VkxWYlDoDtYj5SayTsdNjGnthcyKFBDgjJX/CvTvA/hyTU5reN0by8nOOcVnaB4NbyMu6kyE5ZRkj86+oPgF8Jri1MtxKrSW08YQCYZGR3H1rnqyWx1xSpR557EXgXwfFLYrarH5rw8gH7wGf8a7rSvB90JWhMLBGODn09a9D8LeAY9HvZp/ISNXHJHOf8K7B9OiVD8o/AVlGk5K7PNq4+EZcsdThvDmlCwi8hhkJxXS2+n5kVhlSPSr8GmxodwXn2q6kKovArWFO2559bFcz0K6w5GCeKq3KLtI61qEDHIFUblfbFW9jlpyuzCuoPmz+lZd3akknB9sVv3AA6VjXZYk9ua4amh7VCTehzGoxsmQOR61ytxbDc/HPTiu21CIMO341zE8QUswyawvc9aBhRJ8+fQ960IJS3VufU1XeJUJznn1pizrGFJPy+tQbctzqNPK+WQB8x9KZrWhHU3tSvJibfnriq2mX6gADHSuo0uVGPPT/arSLOSonElsdOd04xgVQj8C7ryeRm3LIS2OmDXX2MYHIHJ7VrRRLt+6M11xipLU8uddweh494p8Ai+0m4tolVXJHGOSB1Arj9N+B9vbiFpImjkbDKyN8wI9fyxX0ZNpqzdBUceh7uGzjPBxSdK70LhjuRbnlT+CY47PykgjV924ttAI4rmNP8DnQtdupY9+2f5mDYwGznj8/0r3y401EjIPIrDv8AR4pCGA5xiolTaNoYrnPKbrQj5zyByuD1HWsbxBozzQKEG8ZP3q9QnsVjVgUBGT1rntSthCrBVHNYSO2E7nzlrvw9t9R1dHuPMyvzLsOBn3rhPH3h6TRmKxrJNCcDG3IGfpX0HqWmeVfF14z69Peuf8RaWl1YXEe0ksOq9QfWojNpnetT5p1ewU28UyMSQu1mPXIrAj0r7bJCGX70hQHGec+leweJ9GgTQblZG2nZ8rY6EnrXD+H9Cli1PT3m3GBZdwVB9/I4rqvdB7PXU2fDGjRW0MQUHOSTuGDWt4g0D7aYAVkjWPJ3IOWrfttAMGsxKq4t8DPPrXTW2krOI3dchWIXPtxXPzdS3K2x5DqvhlpbV4tsjEAcv61zkfhmeFyxQwQIwXcRxX0Tc+GlLeY3KtgY/rWdqHhuHyJFMCzoxwI88mmqjWgKae54beeHpI7y2MMmxGyxKr6dTTLPR3iupIFTd1cHse9e42XhO1ubWJWtChRcAuOcZ65ou/A8TahDcRhEZQUIA6570nMtTijy2x0tnsWlAHzKGAPODXR2OjodnysMAfQ12ll4WWNWTyd6qcENzxUkXhjymG3ITHGT0+lTzXJlNM46fwgLsDyY2R8ltxGMVgap8NJNyySoC4IXfnjGc16/Hpzxovzcjg8damexSRSrjO716VSk0Ytq54nrfhww/Z0MBYsdyhTwB0ra0Tw9cWcxYKzEHGR0x716BqejQTXkBMXEahR71Yj0vy5l2IQrdSOgq+cVlucHf6JvAeVQpBPG3muL8V6HjS5gFecg78HquK9v1HSvNiZt+DjpXC+IdOkntJ42B24Kkr6Uc9mJLsfMusrHAWcRZJcDI9DxWH4htvKhWRMMrN0AwTgV3fiiw+z3nkohBBXcW471x+v24domGcKpHXgGvRjO6MZK5x8Mjxb2ILZ9a2rZJUi8wKhzydx5xVQwtdNtHKgdOnStWNWa0kwNoKgADtTjqc8o2K9pIIZsjGCSCPWq95dxtcSoqt+PGaZZyCG5KF1PlsQd3bjms67uGe+cxsDHnAIHat4nDUZp6ZkyDzX2r1P0q/qlwyRI0MrBeu085rM0+RoyGaJtpBGCO2Ks66W/s9QT+5AG0g4P0rZJHMfX37DXiab+1dT0uRIwk0YnEufmynGPy/lX3jbgJZxXA781+bP7F+rxQ/EUCQBYZLfyl9s45P41+kukymTT1TqAMDI7VjVtc4aq9/Q34Jsqu45qyCQazLCQTRAE4I7Zq6H8rGckNxn0rAwLSsScUp4IFRK1PU5OOtAWuPEm0YApwY8ntUWQO/NPHP0qwsSHnFKG6Cow244PFO696dwQ/fzinVFnmnb9ox3pDuSE5pQc981GGwOtOHSoMyQNnp1pwbjNRK45ANLkUASg/nSjBFRqQOe9OHWqQD1OeuaUnFM3HGKC46frVXJsPyKXPFMDY4pc4xSCw/JpT6d6aM+tGfWncQ7cRQWFITkjNJx70hDgxx9O9KpJ69KaO47Uq0AOz7UfypMj2oJBHPFAiWiiivQICiiigAooooAKKKKACiiigAooooAKKKKACiiigAooooAKKKKACiiigAooooAKKKKACiiigAooooATHOaq6lfRadZy3Ez7I0GSatZ4zXD/ABU1U2Ph6SGNwJZiOMZyueazm+WLZpTjzzUT5h+KesPrHia4uXuDMGbKDsB2/SvLPEchWEhsblPykc+ldZ4gv3kv7lsgqGYKfauC1m93ws0nysmcgnqa5oJ3ufSO0Y2PJPHd4PMldMng5UjgEV55ERfR+SR+8J6Kwytdn42kaa3fawVd/LVyOhwoL4FgrFsknODXo9DzbKUrs7PQLJrDTolGSMcFh0rTR23gSKsgH8OKwbK8YPsjJbGFGWrZRZGj3D7+OtcTjdnfF8qN/SLk3Sud2EJKsegHtWjJpKmVQjAbgOg6VzPhaaMzPg7iw6HtzXoug2j3t9Ei85IAHrWFT3XqdlJqZ6P8P/CY8Sppluw4OI2UHDHHHJr7S8F+HotD0a1tVy3lIFy1eafCTwNYQWdneQxnlFYEjHJHNe2wRhIgorlppyfMzgzHEXSpxZKowKWikJwK6U7HgCYAHTFIWAOMYpryY74qldXyxZJYYHXJpcyRcYOT0LEr7T2NUbqcnNcp4n+ImmeHrOWe5u4o1TAOXFeI+Mf2srHS7uWz0+2lu7hc4lZf3Z4/Ss7uXwno08LLdn0LNcqCefxrD1DUra2UmWZUHqTivjXxJ+0l44169lj0947aNkIVIV3ODjrXm2tfEbxI0Rl1jUb63dQcgBkz+HTNL6tOZ3KUaTPvC+1m1Jx9oj5HdhWFe6tBvx50a5xwDXwPP8Xp45Y3a3v5eMLK833v1psPx+h06VPtlpqEa/xPHJv/AEJqXgpLY7aeJg+p9x3V/HuxkNWdNdbif4R6GvnLwP8AHyLXpEt49QVFSPdsuVG/r03V65oPie21jEYc+cwyM9x6g1xVKM6e561GpTlomd1Y6iEYc813eiXasi5fBA4ryoNKjhsYUGut0K6wAeo68VEHZ6lVqakj1rS7jzACT+VdJbc9e9cd4amMkasBweK7KxyV6c16NNHyeLXKy7HGCKmVeKSNflBPWn11qJ4rZTvUDIRWNcQgjmt27QMn9aybuPgjPFYVUdlCRyepRiNm5/MVx+qzAOwxwOOldlrKhVyeD0riNUkALKeua8t7n0tFXSOP1QbpHbbhSO1czf3AAZBwTxzXQa3ctCjhegzzXG3VwHYDLA+9Z2PVprQw9ctEu8QlFMbDDDFV4dBjV7RdgYQkbT3GKtvd+bchSQFz1I710mmWUU6AnkmrTKm+VFJtI+03SPkIRjk109tpyxQ7cA55zinW9nFFIrBQT0qW91SDTomeUgAelUkcjlcqXVnubYcAAUi6VCEBBBYcgsa4/V/iLEfPNsMgcebLwAfTHevOPE3xos7dXee8VHiU7kRtmOfTua1hQlMwlWjHqe/2lmsikBeQOc9MVBcacjb8MFcHIz0r5I1H49WqXSSWerTKmQWjMzEfU81c0j4/an9mzZapCz5IIk+bdzxnNVLCyXUxWKi3ofVCW0YPQM2MfjSSWy7cgZIr5n079ovXbSV5dQjt54VbDGNcMcenpXb6D+014e1K4hhktbm1Z+C8zDCn8KzeHnHXc6Y1Is9RnXy8ZHJ7UzICrgc9ar6f4m0zXs/ZL6CaTGSkbglfwqw7KeM8j1rmd09TdalZ33OTjmpVfBHGB7VVkBjcYO4Z5qeE44647U07l2CdQY23ruJ4rmtVslVHZVOGBBx2rfmdmcZ6DtVG+XfE0eMhh6VEhpWPnb4gaUp1S6lMTThcZbOOfSvNtUSOePAGeemM49q+mNb8GQ3S4Uu6k7iue/1rg9W8C21rPgQ4HcYzXZSqWWpnNJM8ENi1u4aRWUkkBcYxTns3SI4YgMMg+ld94m8MTaahuJ1QpgvuQjgj2+lcbeSLJFK3KqqdxzzXbGfMc9XRHLrGbe8myAzMN271xWE2psuplGG0buee/pWg1wFMkgO88g7jiuYv3ePUFOAUcbuDyprrj5niVJ6nb2l7H5UhO7ggKPTip7qdDCVY4C5YZGQeKxNKvdkJ3YG/Byx7ipb3UEmgCsAGH8VaJ9DCVRJHq37PmvyaL470+5hZ3YuqOkeQu3eDk/gDX646FMk1mskZDI6hlI7jFfjV8IC1z4jsoYuJ5JVjDM+FU5GK/Xj4c3rTeFtJZ/vG2VSfoMVlV0ZjPVJnV26tEA68A9q0oZQwFU4hthAHapkBAI6GsDBotZMfXmpQ4IBzn6VVE3O16lU4xtxQCLAwef0p+7GMdahVx16U7cTzQJkm7OeMU5T0/nUe4cdqAwoESluQaCSTnFRAmgHg7v0qrlWJgcDpmjzAvBYc9B3qMS446/Wl3Aknv6VJJKXAwOKQck9qjQgnJp6kDp0oBIlyKcrY56+1RHBGAeaXJGM0DsSFjknuacGFRsT6UicHnoaBWJtwXqelLvB96gb5mwaUHaQasgsA5BPQ0qtxUTEYFICcgZqAsTBs06o1bHWjdjk8CrJsPHvS0wvkcUqnI560BYePlNKRmm0A7eaCbFiiiivQMwooooAKKKKACiiigAooooAKKKKACiiigAooooAKKKKACiiigAooooAKKKKACiiigAooooAKKKKACvIPjPrcWnWk00sZcqNqIehPvXrU8nlRO3oM18z/AB+1KeV/KSczZIkaJucDPQVzVnsjtwkbzuzwi8nWYTSYZWck4HSvOPGEjhHiiYAsf4j1rutckRV2ncCQfu1554hiMjZ3EqDwGJJop25j2pK6sea+Kl325VUO/kgYzziud0hUSVpn6gYCjjBrovEhKuoJ8onkHPXFcySVicbcMTwT3FdtraHmSlyysa+ik/a5XD7gfm2jGBXTxzPBasSclhgZI4rmPD9vGse5Gw7AZ5zk11MUKXTwK4wAQSBxWL3OhTvEu+GlW3lXBAL5JBIPOa+h/gJ4U/4SHxAt48atDbFTtB5z614BarDHfQhNqqBgLjofrX2x+yj4Ze20VbqeP/XNu5PI9K8/EvVJdTqoT5ISmz6H8P6alrZxBF8tcDgDFbgGKZGgRQo6CnZzRCNkeBUm6knJgRioJ5gi5Jxii6uBED7Vymsa5sEgUZHrWM5cpvQoSrSsi3rPie306IeZLweBivFfG/xRuj9oSJvKt1Rtzt6e1afiRpbsu5OE5IA714h8RI9U1m3e2063kJB2s5GR+BrFy5tz6qhhKdCN7XZ5f8QviLP4ivWto3kby22r3D9wTjvmuz+Gv7PmseMRHPdhrYuuXLnruGfTjGay/CPg2XQ9UWe8WGWTIJQ88g8ZyK+y/hlrVjqGi24iYRSAYaJjznPUe1d1BxlKyOfGSnCm5RRzHhX4O6V8PvClw6WsUl8IsvP5YySPevlWSDxL8UfFfiXRvD1jaSSRP5hgvHWPam7HAPXoD+NfoNqdil9ZSQ5G2VCuRzX58+OLDXfg38ary+sZGhk3lixziWJuo/z7V7EeXqfJU+acm76nmXj74G+NfC6SDVf7MikBwotZS+3656V434t8Iax4edJbu9tLhLg5H2afew+o7V7f8SPihqev6lcl3H+lEymMnhT6ivJr+3Nw5aRBudixYVUnDZHfQVVW5jmI45HcbEZgcA4FfWPwhuZNY8L20zkho5GjIPUYxivnKG1t7MCSLBkx82ef0r6Z+Fmky6H4UtVnUpO4MjL2JY5zj6YrzKy0sexC61R6fo2s7rtbeZi29tqe1eh6VAyhSvQ8j3FeLRSNNNG/3Oeq8Y5r3XwLLHrOiLjLyQt5bNjuK8erBRfMj1IVm1aR6J4SJ+yoMZA4rubfC7e1ch4ZtfKRQo4z3rsbZCOvpXVS+FHzuOacy8OlOHSmKMCng5r0I7HiMhuD+7NY19yQa2Lg4TpmsW/cnPOPpXLVZ24fc5nW3Kxt8o4PU15trkyBm52sx616Br11thYdfWvMtelDbwPlHoBXlS3PrcPD3dTjNbuCGbGckfhXGX1zM5LI/wAw4Ndbq3DcsRxXG6qoQcMVJPfipe56sLWKnnlmKnhutdXoVxwFG84AGW71w5l+zFcMWJOMYzXVaBdlrYM+VfkdMUmRVWh0mq6/baHp015cMRbwjc7LyfTGK8Q1Xxhf+NNaSKzk8uNpQkSjOME43EVU+L/jS8u9UOkafK6KgHnAY+et74M6QlzE1w6KZVbduHofevQw1HnaPExdZ0KfMR+JvBNzYaP5LXkM99M3yjO0D35r518TeEZ7XU54NUmiDg/LtkBDe9fSfxX1bRbTxl4atfEJmOhzuI70QZ3CI5BYY9Dg/hR8ZvgN8GNH0Br7SM6nBt80Xa3rSYPZcg4wa9tYb+XY+TWKmp3d3c+KvFdnY6ajmKSOSZeojf8ALNcja34SUHzpIgeWZVzXpvijwn4YuLaG203SpdLljGXvg+7zfw/z3rg20B7UzKqkx8KHx+tTOCpuzPSozc99D1f4MXFrr7T6VKgll/1oeRTlgfUetdh4q+F13ZrNd2srQhAHKgcH6DtXF/A7TruHxvZgZjCqS0qrkBcjr9a+tLjToZRIskYct1Gcg1hyJo63UdNo+YrDVrnTZcnfBLwDLExRvzr2Twl8XZkRDqsst5FgKrRKGbPvXIfFHwZb2JN5bXTCV877ZwMH0xivPfD2o3mm3pSWN15yBj5cdzXl1YKadz2KE7pPoz7EsdZs9WhSW3m3pIMqCMGrwZFC7T82OleEeDPEj20u5dwKrv2k8DNeo6L4kjuo8SN5ZUdSc5rzuXlPS5dLo6OSUBSSdpHaq8kqyIAAcDviq8UySfMrZHtUiyASkA8Yz1qOpNildL8oRQSW5JPSuf1DTo5ZMOu9hycZrrpkTG3A39jVYxArtxxV3sYSVzxb4l+HZTpQnWaBYolLNHIeSfQV8+6hfBZWDK6o/BUHpivrT4i6LFqPhjUC8eXhjLIUGSuO9fHGrXKR3MitkAM2Cwxmu+g+ZHm4uTjFHPTiOOeVQBgt+NZd1KGlfA3HooNW5JfPjnmjxuIPB9awjJLAy+YN+D0XrivYhG6PBc2aN3fSW1kFT5XYccZK81GmoyMUhZcuSMnFZmo3ZhKHY3oBngfWrFpcmeSFwAD0xjvW0YKxL1R6f8N5YoL+2lkdstdJ9ztyK/XT4S34vPAmkOjAsEKsVHGc1+P3gYol3G7M0ZSRJE9CwNfqf+zf4q/tjwsLLywJLF1EjgYDFhu/CuKu7SSNXH92mfQMXKDHSl3d84xUcDDYpBzmpM5PrmsDAkLF+cVJE4246mq6MQWFSKfmB6UAWkG7qeKdyuccrUa/N049KCcAAY5oM2ShvoaXfz05qIcDijOW64oEiXcTx0pVIJOTUYOKMjHOR7igolJ3N6AUpGMYPFRoT9RTtpHNJASqcilztyetRkFgMNilJGKtASBiOTT94wM1EWCj1FKpwKGCJXbcOOtN5AzSbuDQVycHP4GpQD1fjPelVsjrTBtCnBzSjgYyaBJEgGacCMGotwCinA98cUAyQt2PFKOgz2qFpKeDx6mgzJTgYIo3Y7cUwPk0u6rAkVwc0u4EZx+BqPPvRwSPagVi9RRRXoGAUUUUAFFFFABRRRQAUUUUAFFFFABRRRQAUUUUAFFFFABRRRQAUUUUAFFFFABRRRQAUUUUAFFFFAGfrV3DZWLyTuI07k18g/FXXI9Y8QX08AIj34jJOMqBj/GvpP4mXqSaRJZKfndTnB6cV8eeKb8uZiMlSeAT07VxTfNI9bCRsrnI6rdN5bq67DyfpXCanI99DMgOXVgVY9vWuv1VxKoAYofcZri7sNFMwZht5BZR8tbQR6SPNfE5eGQq2XIfnP8ASuXurhmljXIVs8Be1dJ4inZ5ZGL+Zg4BrkZJFhvOWBlX+EdzXZe6PGkrzZ2mhW8k8sR2gAdSOM10qxtEQ2NxX06ZrE8LWktvZx3EilPMwwX0rrbZFFqWIBBGc44Fcp0xTsrDbVUfIKOJ2GFKDIB7V+jv7OWkGz+H2l3MrGSSeFWJcfN9TX5+eArH+1fF2mwKhLyyj5QeoGK/UDwPYDT/AAzYw+WIisQBTbjH4Vx1FzVEiq75KVl1OhHSmkgcmnimSAMhzVbI8hFG8UOGwea5PUrVTIQMY7iuouE3grkisqfTBI+cEGuSouY9fCzVPdnJT6TBMzKw+T+6OKE0e3jXYsSkduBXU/2MsnPP1obRQqkKefU1z8jPT+tx2ucFrvhHT9Th2T2kTc7twUA5+vWuT/4R+78LXpu9PkVYwMKnOcdwTXsUujZHODWLqfhfzlITduPYnjFVFyg7nRDEQkrNnGaX8XL7TyFuovPTIGCcbR7ECuV+NEfhv4u6SUlae01KFSYZQmNpx3OORXXXnw9nkf8AdsqAf3uc1h33gC+PMbKcdQRjNdaxLSsmQ8Lhpy50rPyPhjxJ8IfGWmzTfZ9EbUIwSPtEMgwRjOeTn865ef4ZeM7yTy10C7gn24PmFdvPHXNfdcnhPUnd0aJo+MBgM1CPhrcSSiWaQs2Md8/zoWLmtzeODhfc+P8AwZ8FtXt51Os2RCcERF85P+Fe1x2Ws3SqNuNoChEQ9AO1euf8K+YzqzzEMvHAzxW7pnhSK2YuqsXIwSfT6VlPEOb2OiOHijzfw94LvpI4I5ww3BSz4+Yeor3DwX4UXw5YsqytLvbdz15q34V8KrKfMdjtU/cx3rt4NLVGAwAtYPnnucdWpTpPlW5NpNvsYOOBXSWzcc+lZlvbBQoDYxWnCpArshGysfO4ifO7k6zDdtPfpUtRpEBz1NSV0xPPduhDdf6sjFc7qEmwn0xW9dMSpA4rmtUfKnjnFctVno4WN2cXr94p3KevNec6zKSx646812HiORhKdvQ8nNcRqVyu5iwyfSvMvrc+xpxstDltXOMkElsYHFcjq+4P069jXaXrechXGOeD3rkdVjTdgjJzywpbnVTVznpQ7PtQDIHQ10OiT4iiVgMBetY2wJJxnnjmtHTojkHIAxjGaTNZrQ8Q+I+i6rD4vmu4R5cUpLmVumfTFa3w78b3PhqdBOz+W2EcsOAuckivVNY0SMoJmyefu4zXL6h4Bh1MbohJbvydypkflXXRxPs7XPNrYaNePLIy/jJd2HjjwuL7Tp1+22jAKxHzbSeRXzAfE93ZTiye4mgt1OWiRzsY+pGcV9Mz/Du+0+NniuFcepXDflXnviv4QnUrmWS40+689snzbccE46gelelHHrqeO8qlD4HdHnl34i0y+twkgJ2qcYbGaw11yFC8UqIU/hIGc+1egXHwUtY5UQ3dyBtBxIAuPrW1p3wk0XTJEmhLTzRYILHIz61M8Sp6sqGClDQ2vgVpJ0q1fVbxfLWaMeSXPO3JzxXoOuePRbSGO3KYP8fcVyoszExSKTYgUfKP6CpDoaTLvMbA4ySxODWHt5ctkdsMHFyvLU5PxXrF5qj7SG8sD5iOnNYQhvJsIsLCMjh69IuNGikg/wBTtAO4r2rNNpGFAQAMGHQdOa5HM9JUF0Mjw3NJA3kXStHkbd2f0Nd1p93IcurAqTgVhyadmUyiP5Xbr6Gn6dbzRMURmK5Jwelcbep2KFlY9F0nV5AoIwOcbQOAK6G0uEkRGHJPXI6VwFkxQI6sVJH3sdK7DRXcouTuVxjd/KlcwmtDoIYgTuODml2lgR0FR2aOo24q9HDgFiNw7gVBySMy90hZreaMpuWVCuB3yK+DfiRZmx8Q30EeJIRKwRkGR1/p0r9CLhQbcqB83Qe1fC3x20dtA8c3MHlukJUuhPGCWPXNeng7Xd2ediVzQPGZ455DKgXOOcYwTzVBlaMF2BQ989vxrr7O2VWMhkBmOMqec/WovEGnyWtkZBCE3kqQo717UKivY8SVJ2ucW0y3crKhVlxkr7+tS6bG9qVUOCFzjd1qGy2mco2xHLHn0FXrdXL5KnaRyce9dbdkc19Dt/B7J9tQkgMowDnoeOa/Rr9jieQ6LrUk0xZnmiCqT6LX5s+GmUXsYYEID+H4iv0U/YouFvdG8RIGLmKeLaGOSPk7V5eIV5I0k26R9i2p2oBnqKtcjHSsywlLRIc846GryktjtWRmSEkSA9QeKezEKTjpTCMqT3pVYPHjPPSgCwkh2in53VCoAHTFSb9q5zQQ0SYyeelKAB70zPHtSg8cUBYkyMjv+FAOc81GvNP/AIaAJAce9BOWpgcHmlDd+lADkJ6U8kk9KYrZOT0FSA0XC1wJwBgYHcmlU5NI3TGcik9OwFK40iUE07qaYOOe9C9PXNGgMfkDGKXOelMHUelPACjJNMm4vrSlsDbimdDnpSAk5PWgGSLzTg2eDURbavSlTBIz1FBmSn2zQPu03PPHNLuqwHgjGM0442mog4PanbsZpXKSNKiiivROUKKKKACiiigAooooAKKKKACiiigAooooAKKKKACiiigAooooAKKKKACiiigAooooAKKKKACkJAGT0pajlcRxszdAMmkwPJfitqUtnbXEkYXd1wTg4r5G1+ZpLubcSVLH7o719F/E3WXvrvUGJ/cISFB/hr5u1OWU3e4qMbuh+veuGnrJnv0o8sTn9YPlQAR4dcfMelcXqt4qQzsB7iuu1hSskjnaccnnivN/FN3mzmCpuAbAx3rohubSlyq5wviS4YyOFAV2P4VzdnC41CNyOBklu+a1NSb7ROF2llIyWLEY7Yqv4a09E1Jol3NECAoHOT6V0t2PLvdnp2kWjPFbQLyT87E84GK17/8A0FSkZbAAJ/GrNhFLp2ngtGFdhjP9Ky79y1y2eQcDk9OKiS0Oym7ux6d+zNo0mpfFDSnZPMRCWy3av0stVEduigYAFfAn7Htqtx49CKdwgiDMTwM19+xj5RXBvNmGO05USUjDKmloPIqpI8wqvECSajMXoKtFPfimtHmudo0Uir5PFMdQvHerTAqaryEc8celKxrFtldwD6GoHUHPyjipmOTUUhPTtSOqJRnRc4IrNuLYE9OK1nGCc1UnXd0qOVM76cmjGlslAbCgE+1UXsQmcAD6Ct54cr0qA2/bOR6YqeU9CNQ5iWyKOflG1upHWr2m6O1042r8vc1sw6d5j/Ovy+9dDZ2axxqAoxVxViK2L9nGyKelaT9jjwAQCc81prCB2yKsrEMAVJ5XHFaWZ4M6zk7sigQM4PYe1X1BxwBUUMLRngYqwmec1pFHFOV2KCOlLSYwSe9DHH0q72Myle5CE56VzOqOysT19K6TUJAU4rmNWf5TxwK5Kruj1sGtUee+JVLM7AfNmuD1CIbipXk85ruPEku0kA5yeK4m9bIb5tvFeY2fW09jnr9SvQE/hWNfW6Swn5cEDpW9dPvyMdaoT2zMuc80ROuOhyhs/KB3Lk9jVmytxvBBIHTHrWo9nuQk5J96bb2fl9VBps0buiQRNKoBAC+hGasW1mBgAfhinQQsrgKVIPXNX/KKFeByaiO5ztWKj6YshY7csR2Panf2DHIQ5X5gMVqW5C4OMnpyKuwoshyV/SumysO7Ry//AAhGmujj7DDubqzLuOfxqvJ4BsCMNaR5x/CMV3McQzkDg96kaBXUcDP0rJya2GmeeTfD+xETf6LGzcbdy5qA+A7eNGOGLEY2jgCvSRBv4K1HLYKwyOo7VDbfUvmPK7jwfhym1CpyeRz9KzpvCI2rsgXBGD8uK9XnsSRkDjNUZbENt+UsenAzWV2gU2eXjwfEqhTFiNSDjuKcPCCw7sBWxyCRmvSXsFXJK4zVOSyWRc7SAaq4nUZxcHh3ywNyqVOQRjgVrWenC2iCKPkXkAVvJp6qSDhhjrioza+W3yj73JpmLlcrQrtAGzmrkbY6gAntT1hUYzyRyRRHH82OmOtNGTHsgYAqgwBzzXyN+11ooi8V21w5BS4hXZzyCD3/AEr6/Ayv3vwr56/av0AS6PY3eVBhLMSed3TiurDu1RHBXjeDR8f2rtZ3/nupKAAbfpWl4lukv7ALHt5UkNzkVTvYCHIYj5j0A6Vma3OLe1Kg9QefavZSvJHjylZHPNCIZipHI+bJNW7WPcGbO3Bz61BbMkxjDnaWG7n0qzErOzABckY+XjpXcmcaVzc8N3HkX0bOMpuztx14r79/YS1LfeeJYX/5aLDIuB06j+lfAOjK4v4huWPAyWbpX2l+wtem18aawiXAkWS3iwgbIJyef1rmr2Wp0Oypu59+2bFFyOQK1I5N64JwaybJiygMMHvVyNjG3+z2riRyGihwM0wNmQJnBJqMH5RzShtsuetUmTctYxTh0qNZA7dakBA60NlDg23PHFKj4+lNoBBNIgl45OeKcp4FRNzwKkGOoPSgBQM855pwAJpu4AZzQrZNAEiHGe9ODgHmot22nA7vagq5KDn2oyQOmaYHHcUc5znilYZKD8vPFAYHIxUe4P8ASlJ2k460yCYNSlskVETkcdaUMdvPPpSQmPyc80DoMU1GB9aU9aaESDC8GgjPtTM5+tOzx3NAD0bg5oQYFM2n0p4YGgaRJj16UjKCcDFKrbhk4pOrH3oGalFFFemcQUUUUAFFFFABRRRQAUUUUAFFFFABRRRQAUUUUAFFFFABRRRQAUUUUAFFFFABRRRQAUUUUAJVHV2K2ExHGFyT6VePSsbxLqMen6ZM8jquVwNxxk1E3aLLpq8lY+afiFcmBLtQVJbduycd68Kv5GaV8sCHyeO1esfEzUDIJnzvUycEcbgT3ryG43MpkxtGeO+RXHTjbU+m5bI57VJv3cpXJB7CvP8AxPMzxMzKU2jPymu51WZBG4ZioI6jqa8z8WtCWQJIzHOeT/SuyBhU+FnE6ukckySbjyOue9bPw/0+GfUWfbuKkNnJrFvomlBAVQR0JFd/8NNHfSbEzyxkvIxbbjn269sVVTQ89R1OpuXeV4wTiNTnAOM1kalcRveFj8igAe31rXW4MsU5cKp5AwK5m9mYuqBgH3jPHGO9CdzWGjPqL9iCBJvF2ouzEyqpAA5BU9K+7Rnv1r4W/YamjfxfrSg4VYkwR6nNfdQGK4o/HIyxju4+gtFKBmlwK3sedcbSEZp22kPFZuA7kUi7RnFUZSWJ7VpEAjnpVC4UA8VzyVjem9Sm68Gq5yBwSMd6ncgHn8qiJ3VznfEgc55qBsNmrDru4zUQiP41Z0RaK5TqO1PS1J5xmpkiJblfxrStrYBBkc1SVwnV5URWdmCAxrQWIKMYp0agkgcYqYfLWiieXOo5MjiTJxirIQDHFNjTBJB61JWsYnPKV2FFFFVawhCcA1Xkl65qWU4Gc9KpTTAe9c05GkI3Kt++7jOK5jVZDlgx4reu5t3Pf0rnNXOE6Vyz2PdwkbNHA6+4kkddwz2rir47GYN37iuz1znfj864q8+Rj65rz5H0sEZsoUkYH4ZqF/nOD8o9RU0rrv6YI4qLeoHzLntVxNyrLBklVIOOc5pq7d2zd83dRUuGUnaMikVQWY7eR3FEh3JIrdVTpgelW7ZPLA4zUFuCIwGBznJNaEChkPBzWWw2SoowTtxV2IlVxj8agVSq8enpVpBtIbqPSrUjIsQ5wBgYFWI4sEccHvSRDcmRx7Yq3BGCvTJFK5D0I2g2ksoDCmGDzeQPbArQihU8AYPepUtwpDccUxXMJ7Bs88Lg1VmtiGIQFV/nXUSWhfoOPeoJbD2x6YrNplKRybWZOT27VRktHIzwQK6yez2rj+LpWbcQcbSOlS1Ye5z4iYfeHfrTfKOc4/GtSS3KE+lQsgVSe/pVIzMlUJk5BA+mKUBskABR3IFXHHJzz3qJUwzYJI9KtCZG+VBCA8c7u1eV/tA6T/afge5bYzNFlhzxivVVnDNsGQPT1rhPjCkkvgXVkRScx5GOuM100naSaOeovdZ8H6jp0jy+acIAd2AeRXI+Lpt4lAOGHJXqeld/fN5tzc/Jh8k5bGBXl+t3ES3rhSVy5OR9ea9uO589V0Rmw25KRkZSRVwo9ia1bRDEy7yN393vUDRlUV413A557AVFEsrHcmdx5DY6VupHPE6LSnVb7Y3K4zgetfVH7IGszWvxPsYIn+zLcp5cgAHz7cEfz/SvlXQpyJFaRRK6tz8uB1r6E/Z11xNN+KGi3UiYi85gTnldy4GK56zvobqzVj9R9OuDJHkjmtOCTK4rF0p8RDuCOta1swznriuZI4miwshQcDIqZTuXI6moC+4ADoaf2GP0NMhItRYxk8Gnh8VUifsalXgH1NJllgvkZznPrSqajDbqkAGaEA8AgZFAfnGKjLnIAp27BBOaNgJN34+1KDt5ANNVuKME854oRD0HA+mSfenqTu5P4UxRt4oyfqfWmCJu2KXcBxUSZA5JNOC5yO4oAeODx0p+cnpUarThgcGgB69Ce3YU7qlNUjAx+VKDg4pMBQTn1py5/GkBNIGxQgsO4HPenA45poI6nNKrbquxGxJuyeeBQV546U1SACOtLG3PNSO44dPSnr255qLo2c04daANiiiivTOQKKKKACiiigAooooAKKKKACiiigAooooAKKKKACiiigAooooAKKKKACiiigAooooAKKKKAE7mvO/ixdGOwhiGMMTk/wB3jqP1r0TvXk3xjuwxiiLbVjBJ9zWFbSJ14VXqo+cPHTKSyeYQoPQnqfpXnl5J5dmNvJRSCK6nxvcHfJI43AHGD/D71xV3d7rRNi4DHBOawg7o96TOc1guyFgdhJ6CvOfFbMUyFQgnAIGT/wDWr0bWR5RjJ+XdkA4z2rzzxGyBm3MG29s9TW8N0c89jjnkN062+CCeBxXqPh2OS30yKCM8qMnqc15np6x3OoNETnaRkj64r1XR0EEfEhMYXAwK0m7nItUWLkmOykZV7ZbJ75rjNSuGfUCSFjTdknPP0rrplQafcOztjBJXGSea80vZjJcysqsVDEHnGMfWpgtxH1X+wtqf/Fe6nbRNkNErZPfGeP1r9DV7V+an7D9/FYfFxrNcL59uWBJ5zxxX6Vr0Gawpq05GeLafLbsS0UUV1o84KQjNLRQ1cBpGKrSxA545q0RmmFc1zTiXF2MWWL5iMYNRGLC9MVqzQckjn2rPmXDY6VxuNjvhPmKpQ8ZoEXOcDNSkA09YiPpSsb8xB5biTBH5VpRcqKg4HWpoiR1PFVHQwm+ZFmMgkjHPrUwweKqq205qzGcmtkckkSAY4px6CkordbGAUjdKWis5alla4Ax1rPmGDWjcgleKz7lcDJODXPJHVSM24GM1z+rk+WSO1btznBOciuf1MnBx+Vcs9j3sKtUcJrBB8wMvA9K4vUVznjkc8V3OtRszMCcZrj7+L5uAWHOa4Gj6KJzsykSBgcYNMeYshwQTU9xvRsEcDrzVFskcHv1pJ2LHvMFK578U9JmA+UkD0qowAGSQcVetghAJ4UihsnYntyGxzj2q/FJkp/SqccaoRgZ9zV+BBIQAQakq5diAYDHUdqtWoDnbtweuc1BHGQykcgVdgiLNuGM+tBBY8pghKAZ9DVyFCvHPTuOtNt1/vDParqKWA9BUq9zNjUjBA6gjvVyK13jj0pq2hI4c4NWrVDGmWPPpWplcPspRSOPrVa4iA6HBHatFWWRCCTmqtxEoYEDAPFAJmXJEDnPXFZ0lr85YhWX0rbmhDlgOtUJ4jGpHfNJq5akYN5C7E4TaPSs8x4yCOfWt6Ybjt6HmqM0QLHgAYxSsPcw7hHHG4hT29aruCmSOh9K1biEY2g59M1R2YVsgGhAVTGuAd2D6VwvxZRpPBmq7W2uISylhkcc9K7qaRYyPX6Vw3xal2eDNRO4hmiIUdm45rsp/EkYVPhZ8DeI5dk08bFhJuPzLxmvOdZXM6yZDpyCCa67xbfsuqzlQoy+QFbcCPrXOyiBpCHJJbkD3r2o3ufLVm5Mzprl0G2JtyKPStO0mDW6KylG5xxnP5VVnhWGbyQSTt3ZNWNN/eSqpmGQMnPH6V0KJMGdBpL+WdylQg+VhnvXq/wAJdaNjrEE5VPMjk+RyvbivILe1WFxIrD94ct/jXf8Aw1Z7jVZfLIHlkKFI+9msKisbw1dj9aPAGs/8JB4asb3zFYtGMlRjnHp9K6q2ckHmvI/gLfyS+BbATOCu0qo6njjr+Fep20gDgLyDXPaxyzVm0acR27ieDnipl5IJ4quvPSpI8Z65qDOyJwW3deKm38etVnJZT2qWNw1JjJ0bA64pytuaogeoqRSNobv0oQDo2xxj8acTuHqaYdp6n8aUADvz6UwJIjkYPP0p6tyMnAqJeox0p2cHniktCbXJNwJ60pbHTmmKQAeKATnpxTCw8HccYxUocc4BzUYbuKA5z7UCJs5WjBz7U0EZBzTvQ9qCxy44p6gDJqLpzTyQ3I4HYUASA96CMrnrQpxR1FKwC8jjilA9OKQ9vWgGmZtCgYBpFbHJpe1LgfjQSgBH0p+NxOOBSYGDQCe1A7G1RRRXpnIFFFFABRRRQAUUUUAFFFFABRRRQAUUUUAFFFFABRRRQAUUUUAFFFFABRRRQAUUUUAFFFFADSflr56+LeopLq944l+dQIwDxyBX0FPxC/OOOtfKPxduXiubxt3ztLgk9MGuWvtY9LBL3mzxzxpM8tq24j52GcD865GW6EdqEI3YA61veIJmEOcLk54NcvNJ5KKkgAyc5qIaI9ixmazexNbP82dme3SvN9ZeOVXAAVz8x4HPFdtrEiiCZkfzAASe2MGuA1U73DqCRtywz3rpRzVOxQ0mCFLhWLbWB3mMfxV6JZYFiG3Nhv4R2rz3TcpchdqHeQMnkiu6lu3trNUMZdhhflHGcdaiTd9DBInjmUWU28FCBtHuTXnF3OiNKjEluSSWxk5rtri/P2UCUBd3fHIrz3UEhjvJEKluc/MaqmTbU9u/ZU1R9P8AizpEgkWJpCIwSfvDuK/Vy3O6NT1yK/F/4Wa0/hfxzoN7EhBgvYzgnI2k4Ix9K/Y/w9fpqWi2d3HnZNEsgzxwRmsHpV8jDEr3EzYooorqiecFFFFUAU08GnUhGazkrgV5MBuaq3MfBIq+VDdRVecLg5/AiuOSN4SszPCknpxS+vFSoNo5OaTbxWdrHVcap2npT1OTTdvfNKD6UXESgZxzzVmNtvBFUY3OTk8elTG42jNaRaMpRb0Lw5FFV4Z9y81I0qjvVc5z8rRJmioPOycVMucc0J3G1YikBOcVVvYgUJwc1oYzVa7BEZx09aUo6FwlZo524j2A81g364ya6K9bOcjisK/ww/pXFI+iwzdziNeQ8lV5xnjmuPvoZAS/UHqB2rutZJUHAOOhri9UQ5bngDsK89s+lhqjlNT+Rhms9SrAsR7VsX0ZPuPSsqdB24WszWw0squOwqRZVLKCQFPFUHm+YhePrzTJplSTIOOB0p9CeU2YpyZxEMketatnHtbIyW6fSsHSnBYMc5Pr3rpLXmQkADNFhbGtBFwowCDV+BPLHHHrVO0k+X7ucVpQRq4G0kfWqMWydI+ntVyCLKnGce9RxxERjPOau2wIGQOPemokMljiPB5wB+FOlUJ2PSp4S7DH8J7U90HGenpRYwuVrVw2dwwOuaJGHT3qWKHJ3HIUdqilX5iefXBosBTbKsT97n8qpXREhIq1OZEbd27iqc7hixAOOgzTNEZsykn39RVCZWBz1q9JJhyMZHcVnTMY2Yc4zlaTNkVLroTVDcFyP1q9NOHQ9sH8TVGVDnII57UkiSGYCUDIHy9K8q+OVx5XhC6OQNysqEdc4zXqMoEY5JOBXhP7QOpummNZKwCviQMemTxitqb95WOWs+WDZ8OeLPKs9Y8uEKuASQ3B3GsCQCVUckGQ84HrV3xjKn9t3AVt5WTyw5PcVix3Evmqo2lR6ivoorRHzM9S7EPPEnmNnAG2qotjFfAZ255Bbr0qW3uA0LbiPNBzgH3pXm2zwzvHu2HJI+taKVtjJI6W0mM+E8vYmMcGu28BPPZ6k7KgdWUbSOxzwa4fTXLSo6nbzynHFdt4fmMSkh8SMAF596ipdxOyktbn6N/s4XjzfDrTcZxuk688hq9w0+Qsy5xwK+aP2UdcFz4Yv9ODBmt3WZR6BuDj8RX0XpbkSAk4zXBe5z1PiZ0kbYb1qdGXOelU4X5HPJqyCRigw2JSTjinwuWGMUwPkc0sLbc46UATZz14qQHjFRZZsduaeBg+9AD8YwPWpFOOO1RbiPrSh8g5oAmDgH60o5PXmo1OcEnFSZHOOT6UAOU46inE59qiJBNPBxQA8AgAnpT1J/CmBiVwPrS5xQQSKcAtQr56HFICNvSl+70oLJBwMdqevy1Gp3DHrSnKjrnFBDdh4O48n8qXGcegpgyTTwcUNhcd60YJ96apJ/GlztHAqUwvckxgdaVVPWo4mP8AEOakUkE07hYMHNPUZ/CmjpQGwfSi4G3RRRXqHEFFFFABRRRQAUUUUAFFFFABRRRQAUUUUAFFFFABRRRQAUUUUAFFFFABRRRQAUUUUAFFFFAFDVziwnySBt6ivkz4uv8A6XPGr7thDHJz719aauC2nzADPymvjv4nzSi9nyMh2JLH+WK5K256uD2Z5L4ixdQgD81Nc5coyqhIBCc7mzmt3VZy0WEHJH0GawdZBSBS4IwPX061lE9HmuzlNYmV42jA2bs7mHQiuC1aRLdyofKnv0/Cu41VvNgmZiuFHFeba06NdsF5YY5zwK646mUxdLuVGogqrHHq1d7cXiJboRJkbRnFecaczDUQgy205O0cmu4Ofs4yCDj7rVUvddyUVdWuDBaiUkhgwCg9SM1yuqN5t7JPgYfoCM5xXQeJLrECqG3Dpt9K5y/k2Ku4HIXIQCkjJ6Mt6ZqOy+gkiBEsTq+Gxg4r9fP2f/E6eK/hV4cv1dWMlqudnQY4r8bbVmmlkRUwhBAOcGv04/YK8SvrHwht7KVsyWTGLb/dAPTH+etc70kmZVFzU35H1JRSDpS10xPKCiiirAKKKKTAYetQSrxg1OetROcnmuWRcSoy9aiYMvOcirE2AcAc1XfJH9KxZ1xdwLAj/ComfnrikcbV4NVnuOoJ4rFm8Y32JzLjoetN+0Z4I/GqbzhelLHIHI96nmNvZ6GvDJgCpuW96Za25bB6Lir6qFAA7VrGLZ505JPQhjjIOTU9FFdEVYwbuOHSq90P3ZxU1RXDhUPrVyd0EdGjn76M85rDvlIUkduK6G9+YEDk1hXZAzkV59RaH0GGbOT1aP5ZGc/KOfpXE6o4ZiQMj2rudbO2M5HBNcLqS4kb5sDrxXlNan1VHVGBcJzjt2qnLYIybTnHXitOaEsQBg/WpobMnHAJP60JG0nY4q+sSshKtlMdKyrxmgyTxxxXf6lppaIjGCTkkVy+t6O4hLqgJUZAPU0MqDuVdHvcSKXxgj8q7PSiJPmz3xXmtrNNbXaB3K5PTFeg6DKfKyx5zUinGx1dmikKW49q0o1UHpWXbNlOO+KuJdBG+bAxWiOblNiDDKAc7cdavww7gAOn1qjbSF9pXGK1YEHJHB9KtGUtBY2KtjkYqU5ODwe+Keke/wB6R0Kj2pmOhWuGZFzniq8rlkBJwasXOcdM/Wqc524yD+FQUkVZ5CCc8is2SUEnB59KuXDsWIH3eoqi68lj1otY0WhUkAUt3JrPul3kHOD61fmkA4LDNZ1zjZknmg1RQuImVsE9RVKX5Nwz+FXpzg4OScVnz43nHFPYzZUuJf3TZbGB1r5J/am8QDTb+5QzsymGJkKtxkmvqzUWjVfnI5PTOK/OL9ozxI2r+K7gLKZI4pXVjvJY4OApHoMfrXRho81TU8/GT5KbZ5HeXsdxczykkBXJG8dzTLW4LP8AejfHI21SMn2iQjymUk55PWpLMI27bhWGa9xPU+dTNVpIVTLABvm596t2Eq3S7CAR2NZs10pgIC5AHYVa0ycB9iK2BzzzmtbFLc37WNEUvztznj1rrvDhUhN77z/eHSuIty0b4VsoeSrccV1/ht44IN8KADO7aOnWolpE6on2b+yJdyWuv30UBUiW1AZWPUZzkflX2DpzCRVYNwe1fDX7M2qS6d4qeaHAEkSoSwzgZ+YAeuK+3NElWaFJBkKcY47V5ietjCsmmdTA3TByM1cBL89AKy7eVV+XPPatBJMgDNaHKS5wM96cmS2TwTUeCec8U8Ehx3GKEDLSHGOcU/JB9ahBwakU7j7UEokAA704Coxz160dDQUSgcZoHHNNBGcU4Y6A8UAOTG7k1KQMYqILzmphnv0oBAOmMU9WH1+tMA5NOXr93NAEq80u0HnvUeBjjrShip9/SgCVWC/jSg8njNMVMkEnpT1HOaCBc5NOXNNGfoKfuAHPFJgKCRTiQMZNNXPrS7cnOaQIUMMn2p/UA+tMJ3DB5FOBHTtQAu7JxSgfjmm8CnBgDSsDNyiiivWOIKKKKACiiigAooooAKKKKACiiigAooooAKKKKACiiigAooooAKKKKACiiigAooooAKKKKAM7Xn8vSbk/7Br4v+KV3KGvJsgSM5bOOCR2r7K8SnZo10+QoVCxLHAr4n+IdxNJHIH5O9imR2zXFWfvpHq4P4WeY306zRoWUJ7d6ytVmYwOu9dpXCoetTXHnAljHyT8xHB+lVNQUXNiroOUJJHcYpLQ9GxzNzAs9vOhONy4rzrUSHnkVV+QcZz1r0CWeSGNiUJzzj0Fee6ojGeQjGT3PSuiic8nczbSaS3lY+WyOTnLdTXc2kguLaN5Rzk8Ma4CW4aG3WQsZCc9OgrudHlVrKMBvNXaDg9RTqsdNXZk6+BI21VKBc7ST2Nc9f8AmpbCNnUccE9T7Zro9YjeVmIBIAxtxjiudvY9yIr/ADBTnkVUNUJrUq6Ms0l0rKAmOSW5Ar7g/wCCdviZodd8SaW7MxmZZVIHAAHf8a+Fw7PMPJLIQw2kHA96+mf2LdfGi/Hi0jZ2EN5byLgNgAgcZ9azqppaByqSaP1OBzTv4ahhcmNCepAqcdOaqDPCasxaKKK1EFFFFJ7ANbrUMi9xUpGDUbdDiueRcSrJkHpUUnqenpU0p65OKqStj6Vg9DrgrlWVyxPpVKZwDU80m0k9qzp5hkknArlmz06UAdi5q3Z5Mi8Cs9WB6d607BATz+lRHVmlXSJ0tsu2JR7VI7hBknFVoJAseaydZ1X7OjsB0rtc1GJ4kKUqk+VFq712C1Q73VAOSWPSs2z+IGhX98bODWLKa7HWFJ1Lj8M18jftO/E3WEjOm2U0tlFJ8rNGcdffsa+OZNQv7HWftiX0sd4Dnz/MO8ntznNcyrNu59THI06alKVmz9mH1DK8VTuLs9CSa+IP2Yv2n/EkmpN4f8RRz63p6RjyruJcyw4/vHOWH619gWesWut2SXFs5ZGGdrAqw9iO1W6l9jy6mBlh5WktO5dnuDk96ybuUNkdzUt1JtBxmsi7nO7rXJKZ6FGl1MzxBKI4SMe9cBqNyAWyQPeut128ISRCw5XvXzj8WPj7oHgOLYJW1G8kJ2RW+CFwcfMfrXNbnlZHu0VoeowTByMggk112maWJEHy7iOme1fAVx+1/wCNXlla2s9MiiViUR4yxK54B5r6E/Z9/a2j8cX0Oi+JrFNO1eVsQ3FqCLeT2OT8prpdCcFdiqNte6e+XOiqRuK49c1zWp6flSNmcA/NXo9wglh6da5XWLVVhfCkY7YrikRSm+p4vr1uLe6idABk9uvrW94cuGdvlJyeRmsvxuDa/vcHb5gUDjqam8Ly8DAI4HOOaSPSl8Fz0y0UyRoOucVfjszJJzHkZ+9Ueg23mpGDkHGTiuohs1ROmK2hG+558p20KtrZeUgHJPqa0olKAAmliiGeRx2qfyxjnr61bRg5XJEkUL6UwuJMgGkbai85GKYqg5IHJqOpkkMZQQc1mzswY4ORWrKFI6gVmXKhXyrBl9aZomZk+H5DEYqnI2Ac1elUFz6GqE69QeKTLTM6faGZio4NULk7+2BVy4wCecjFZkk7Fjt6d6zLuVZZGjZmI56dKz5ZiRyD3wat3Eh5zzms6eYDIHINO5LOX8aanHpOjTXkz4jhXls1+W/xK1ebUfFGpyA73FxKCFHOMnFfof8AH/VpNM+HerTRSBPLjMuwjO/bgkfrX5p6teSXd9NM5VXlcuffJr1cHC0XI8PHyvaJVZmkWJiSsoAOFPPHWgM8cqYG0MMk4ogRWkwWwepFTSsElTknkfhXqqOlzxU9TQMCtCFUHzNoIGat2e9EOSBjkBeD71nxXOJgS2GHarAufJmX5wZDkjPpWpsrm5HcILi2DZdG6g84rq9CZY5Y1GVVj9BiuJssPIM7s5HJ6HNdnovmCRN3CqTgD3qJaR3OmK2PffhJepoPi/R7l7h0t1n+cqDg5GACK/QDwldi4s4iB98bg2eGr85/Bkn2drWeY5aNdxCkEjjAr73+FTqngvS5IpH8sw71yc4B/pXkRTbZWI1senhflDAdTV+FsqOKzYH82Bdpzx3q5E2MVoecy6j4GOBTwxJ21AXAXPftTot+NxI/PmqRCZbBC+wp6sMelRFskY5xT0YsWAXBFMsmUkjP608dQagjfb8pyDnNOEhJ6dKzYEoGDxzmnocYqNHH0pw7HFFwJy4FPBz1qFTkgD9acXOCMdKYEqgd+KcBgcVHG/Jz3p2ffPasgJAcDB604DJBzx6VFHlnI79qkKFRg5rREsfgN3pVYggYzSDFKGOcCmK47OTjpTicsM03v7+9OyaVwFySxxzTic44pAlKpDUgYoA2ehpUXHvQSOlCng1SAGU4z09KVTntQxbODyBzS4496GBvUUUV6ZxBRRRQAUUUUAFFFFABRRRQAUUUUAFFFFABRRRQAUUUUAFFFFABRRRQAUUUUAFFFFABRRRQBieLLX7bos9uF37xgqD1r4s+Koa2v5ISpQhiABz+lfcGrOYrGVlTe2MAetfEXxesnh1u4MzujmZm25yUGMgGuCsveuz2cBqmeNTzbmdGzuB78VSUNEro2MMMEbu1aN6FSVmcZyPvVkXBWOXcXDdOBSUrnazmdYuHS5cRtvU8BcYIrgvErPBfkRhvmxuBxiu515s36MdwB4yxrkvEOLm4jjjj6YyccmuindM5ZnPXccexBztOBhfWup0NWS3QIWwFHU5rlb5DBdIELLk85HvWzpF75AVXdm3DHvmtZptDhKxpahO5VkbJcgjpxXN6tDIbZgjZU85BxiukeV1jOBn145IrE1fzIokeNVVW3ZVhzinBCmc80RRB8wZtvzFTXrP7PWo/YPit4Xui5BFxsJHcbcYryuzZZHIHzbucY5ruPhJe22n+PtDe43wQpcId2e+aKqvBk0W+dJn7P6NObmwikPVlBq+OQaxPCcwn0W1cHOYlP6VtrzzXPTd0jyqqtNodRRRXUZBRRRUNgNaonyOn5VKTmoZH28VjIuJn3suOpxWdJNkd+Kv3ih8nrWZMm3OK4pO7PUopWK91McYFZkkm5sZNXLljjFVY4mkkzj2rnk7s9WmlFXZNawszY61tWkXl8mm2doFGf4q0FgO3irhE4K1ZSdhu8gY6j0rF1pGeBwO9a7oQeev1qleDJO5K0krozovlkmfPvj74djXbmWV4FYv/AH1yRx1rxfUv2WINT+cSXCszluFAIHbBr7bm0+K55ZAx7E0sGhWwKny1yK5VRknoz6dZty0+WSPC/gb+zlYeAwbjBnkkwxeUnPTpj617tZ6RFZ/LGoQegrWt0EMYUAADtUcu3dkHmrcbI8Oti6lebbMbUbTaCeg7Vz98CiE+ntXU37bh1GfSuX1U7onwMHGK5ZHdhpNrU8O+LFzf6o62dsTFb4IlwcEn6jtXz541+Ef9pafNJgpMqlkwM4x/U19XatoRmkd2Q8nOetcxqekRKQjKAOQxXqazjo79T3adSysfn1qPw61h7iQLbShlyvEDZOK94+BvwJvtN1Ww1DUWaWfB2RFMJGx6Nur6Gi8N2rtkoDgYwa7vwfplnpMAWNOF5O4k9eO9dbryasOUopaI6nSYnt9OghmOWRApOc5rJ1512Nn5Bj71X7jV4Y0ILBfTPeuJ8Ua/AlvMHlXfyNmfQVySfc56UG2ee+MHiuJ1g835i24KO+Kl8J25jkQMC2WON1ZrCXVZ1k424wvsK6/Q7QoUV8EjoDWSZ3Tdo2PSvDcKsgDgrhQQQK6hbcFByDxXL6FP5WwNgnbj5a6y3bzIgQOT2rrT0PHm3e5D5YBwRxSjBGTwKWSTk+vpVcyE8Y4NFwWo6RhIMHpTR8uPT2pmMHrxUbSqg2nJpXKJGbAJxmqU4VlH9KklUk5yQD2qtIcR9ckcUhbFK5OxsAc+9ZV1LyT3rTuJDtzjPHesi7cOxOKzZUdTOucOCD0PWs2VPKRmUk8d6vykNJ2JrPuWbDY/KszW5QuSzLwQMjrWPeRmMdQcDrWjNudyDhfasbWJisbgYBUcZqrko+Wf22/EVxb+EtK061neN7meQTeW23cm3p75xXw207yFVdcetfTv7ZF+t7rMMcZkHf7/AMu4rzgdulfL955m5MDoBznnNfR4aHLTR89i3epZksKhWLFcH1zT1DySAknavqelVLTc7SArkjAHersIzzkgjqK7VseclqXV8sCRu+OpFSQTBriBghklAwMD1qKF0mPzcDrj8KkhzDcKYs88UkzWO5tWvmgxRFTz1Ndno90kTwqRncw71xlvIxJA3ckck/nXWaMFDwnaWTrWFSV9EdcT13w1cgooJKMCMsBzivur4C64us+B7Ug8QZQjoc54FfBmiSGe2XiPcQenrX3B+zrND/wg1mVXLlPmYDAByeK4obu4V9Y3PdrGYGIL0OPStCA/IC2N2e1YFghjYspwGHStSGY8Z4FUzzrXNHcrcdTU8YGcE8VSibIz61cQDHWpJSsTb9inFPVskHPWoVIbdkZOeMVIFA6UXGT4z9aEyEOfWow3TnpTwSeTwKncdrEqgEelSZwBz0qJT0/pTtuc00hEoYEe/Y08Nn+tQjJ+lSKTjHNNgSrxzmpA3qOarop9SanUcZJOayJeg73B59adjcOuTTF470pGa0QlqSDp05p6uBg1CuelPT36UMTQ4Dc5FSk7evNMBK8449acTnntQgQ/O/HNLnbg9qanzc96VjzntQyrDwQ1LjBFNBG446Uo560kwYu7Jx0PqKdwRg54puAKULz+tUQb9FFFemcgUUUUAFFFFABRRRQAUUUUAFFFFABRRRQAUUUUAFFFFABRRRQAUUUUAFFFFABRRRQAUUUUAQ3Kl4XUdccV8WfG2Ax+KbpXCq4fLEnOeor7WcbgR6ivj79oe3Fp4vuk2nDIjEg8gmuSstbnqYCVpNHztdSxqHdpCu1iuPxqhcRRsDIAXKgk49Kt30SyzyKwLEN1HrVG7nlhtZwqAbYz1HqcD9Kxieoctr7xG3jlAbaeTyfwFcpq4aQMcAMBxjjFdLre5tMbC/Moxkdj2rn5R9pgPyskgG07+/vXbBWOaSuctfsIo2Lckgr+YpujXMkccOeiL8p7saW/i3xyBixwSODVO0JLInzKoPTpVyuY7M7VtzQhsgZHzGuY8R3kksMCL8pQ4J610unIWs1EgJ+XH0rnPEpS0nRlYbJBggdQayhJc1jV6nNyGa3my+DuUYZQQPaul8L3Qj1LT2klEJ3rmTGQOef0rmpy9x5nIBAyGP8AhVjSHK27g8uAGBHUVpNtpkxVpJn7ZfB65W58CaMysW/0ZASTk8DHNd4BmvE/2UNfHiD4Q6HcBy/7oLk9eOOa9rrmpfDqebiVaox9FJuoyK3ucotNJzQTmkqGwEJwKqzNk+tTudwPOKqPxmsJM3givKCe+Kz51yPWrz5ANVZlzntiuZnoU3YyJ03t3x6Vo6fYNwSODT4LdXfJGc1sW8G0DGaxUbs1rV7R5UFvbhRjHNThNvHrUiqPxp33a61Gx5Dk2ypNDxms+6ti46fnWzjIqKRARyKGjWFRxZixwMo6c1YSPA6c45NW3h2iogwUfSiyOhz5iq4IBzWZfXJi9q1JyNpxXOatMV9SRXHUdjuw8eeRCbze+0kH+lN+zK+c8g1kRzO9yME4710dnHviU+3esIrmPTmvZLQwNQ0qNYm2rjAPevMvEFoY5eBjv617LfrhDkdq8z8RRr9plBHfrUTjZnXh5cxwjTyQEE/jmpIfE8tu4AB9OD1q7c2iy8Y5rPl0tOw5PSoeh6ia6kd94iuLlT8zAZ6CsOW2kvUJmJfDcbj1rok0lSMMgz71M+lrGmQML6Vk9S+dLYydO00RqANu0dABiugsV2nGM9uaggtQGwAcVdVQzAEdKSMpO50Glz+W64JGK7bT7vfCOSGPevO7M4fkjntXTaNqGDGm7AHGK1Tsck4XOnKgEk1VkYFjt/Wn+crx5UnBqByGOfSncxSEk28bh+VRSbUIyfyqVtpBGelVpcY7E1SGDMAOM1UncZJBoL7TgZGarzEEc1ImV7iXnFY95hwwBwcVoXLjGKy5m+YccdzSZpFGdL+7kB9epFZ91KTkg9atTzneVBJ5z0rOuZc8AEEVDKK0zE7u3A61zWtMu1iRuI4AJrcupSoIyMd65nWJAVkKjLhSF3HAJxVx1YPY/P8A/a11CY/ECRipWH5VRfTjk14NPKQgdQDn1r1j9onWJr74g39rI7MkbZCn5tp+teUsiJHwD97JB5r6mmrRSPmK7U6jaCKQrGWUfNzkVPA4SHBUiRm55qFMEEKBxzwanB3nGws688VteyOVko4zIAeAVx61dsI53RGHyHp1qnCVSRuBhuce9altJujBYbNpJwO4rK/mEbmhaM0Ejkt84wcjoDXT6HMWBATp8xyfWuTsnZnVDGGLnKnPWup0KQxyYA69jyK55O7O6mj1jwzAiWcUiBfMHbOc+gr7U/ZmkeXwPLIyYHmbcduOOK+KdAeKOGBukoJY47V9i/s03sz+HbySSIJDM37tlPGQSDxn8a43ox1k+U+jbSQyIGPDY5zV+2IkxuI/CsbSpC9sSSM9Bite0OxRuHJqzz9i+uU6Nx6VPFNuOSCuBzUUYyMnBFOOHAUdKVyC0hBHFSAEkHNVgTGnHI96ljlyfekFiYnnpipVYBTUIPODT+mDjv0oAlTOcninBG6Z/WoS2RxUqvkCqAlBYMMD5cVJhsHGKiRju56VIPrUgO244Oc+1TBuAOSahB+apVwfwpWE1ceqkYBHFOGMgdqZvz9acRjnPNMEh55xSgEnOaYHH1p6/MRVBYlXkYNPVQTgdDUezZyKej5+tSmKwbeCR2p6A464NM6H2p24jn1qh9BxGAD60objrTVAdevNL5eO9SMUHB/pTwCKb1PFOV/aqIN+iiivTOIKKKKACiiigAooooAKKKKACiiigAooooAKKKKACiiigAooooAKKKKACiiigAooooAKKKKAGfwmvlX4/WqS+Mbssp84wKpPXjnGPzNfVX8Jr5X+NDhvGF6ScjAAI5wfT8q562x34T+IfLetl47yWNCwbPB/HFVV/eQyLIMlVye+a1fF9u9jfNIiBOOQw689RWPbuJUJLAOeTXMj2rHK62I44WRUy2Mg5OBz6CsAzxzoEaTDc8AeldJrEADgEEOxJJzkYrmHUQSzIdpz0HeuxWsZSikcxrUCieUJny3HJzjOeuKwILd0eReT8xA3EnArq9Yg38DCHkhz/KuXbzvtAJyB3J/KtW1a5zyR13hy7f7HzLlT/C3XPSsnxfCkiibJiIGMAZzzUugSt9oVNq7eMcdfWrviy1NzYMUQ7Bhjt65zXNtMpbHC2hKOzD5mBxg+lWLV1RnDMUY4qADy26gc45pGd1kaNIyyqfnIPbtWz8iUfqP/AME9dbN98Iksh921mkUE9fvH/wCvX1ieRXwH/wAE1fFEUmmazoqSOZoZfMdT0w2cfyr76U5zXHC6bTODFL95fuOooorZHEFNbHNOppGc1EiyJ+BVeTHuasON3FVpRzisGzeBVk4OBULJk4NTvyfSmgZI7isjrTsh9rDyDWmgx2qpCOmO1XFJBrWKOOo22SUU3Iz1yTSrnvWlzECcVHJ0zmnk/L1qB22g8/lUsqKuNdsggnFVmIUHoKkZiT61DKNw5rFyOiKsZt/OI1bBri9T1ErOQSSDxXXapHuj2qcGuA1yGaKUsRkZ6+lcVS9z6LAxi0WNO/eSAnnHJGa6yzkBjFcTpkuzqPm9TXVWNyhQCpg7HViYNosahH+6LAjNeTeJXeG7lXOSW6ivUry4DW7jPNeV+JA7zu2RI44IzUzabNcHF2dzEeTPJH1ApcAtxxiquww55Jz606OcmM/NnnH0rFu53y0LSn1HA71HM25iGJK01bhywH8H0pxlVwcEepqSLjlCucg81IFIBwuagSVc4X9acZcELuyCOaCky9bqRg7iW9Kt20xhmVu4PesyOQ5IHHuKfHMxOBkj3NBW52tnqG6IKTz69qtNMDgA4/GuTtLzauMgnNa0dx8g9ximmc7jYum4Cs3B9KaJiSCc4qiZygJznHbNMa4YkEPj1FXcixammBbrjFVbmU8HPHao3mO3j5qgnlBycEjGcUybEU8p25z+IrNuJcK2T0FS3EvJxms27nwMdeKybsbJFSWUgsxxk9Ko3E2F6/lUk0vqOaozEZPyjn1oWonoUrx9yt3zzXn3xL1xtB8G6xdIxV44jhh1HHau7u5ihXABU9q8M/ab8Vpofw31FFZDLP8AIEJ6jvWtKLc0kZVHaDPz78Uanc3+vXl1O5aSRiSA2STknr+Nc87AvtAO4npyTV2aZZpHY5KbyKqSSbmIVTgd6+rXY+W6li1QIjLtbeTjParMGYiRIMnv7VVtosqCjGNiecGrILkM2A5I7nFJ6aE2LcMIaRyhICsNrEVpwn5MvzjjIFZVtI0lvtYqroOO2asxCRScAAgAHJ60JaAjYtZFnkRgh3J0A6iur0+T7MYgYmLHGRxxmuY02IlfNA2gccnnNdPo2ECFupYEn09K55x1uj0KTuejaAy3YRigVw2Bt5zX2B+zLqcc3hRrNZN11FKxZMYC7jwR618ieG49vzu/HVdnQjvX1Z+zLaCO1W7R2dC7RlujDB6GuCT1Lr/Bc+oNPULEoJOR0rYgcFgG/wD11jWB8xvlyAOua11X7tUmeS/M0VdcHBwaemQeapxk7sEZqyJCe3SixBaUnNKgw4z371GhOOhp6uOOORVgWA3PWpPxzUIxUiEYGDSYEiLjPFSAYXgDPvUZJPNSDoMHFIGSI5yO1SgZxnioFbDCpVcdxiqAeBg8U9ThsGo8889KcGHr+VAEhB+uafgnv2qNc5zUoyOvOazYC8DBFPBOeOlR/dPTOakVeDzxTQDyWNPHQHvUQO0E9s04ENyDRYCXt7UBueeBTQcjmnBqsBwPYUqtyRSDB9/akAJ5FJkEoQD6k07qOMZphzt64NKvTsaaGzoaKKK9M4QooooAKKKKACiiigAooooAKKKKACiiigAooooAKKKKACiiigAooooAKKKKACiiigAooooAafuV8pfG5kXxheRqhyr5LZ49Rj8K+rT9yvkb403Il8bX2wER5BJ756Y/Suetsehg/wCIeCfEVZJAZUXpgMe+32rkYUVXjkzuyMA4r0LxnbmW1UmIkrzn2rz1lkspAoAx3Oa44Hs31M/VrJggcudy9Ae+a4jV7YtcqdyqCwDEN09SRXc6jB8hZF3OT1PWuO1aFhOwK4bvuNdMRN9DJ1K2byykhKsQcEVyV6ywRgsxCjI5HPNdZduVYh3aR8DBrnbzBVt2CWB+9W25jJDNBmVr22mWJjHlgSece9dZdeZLGVwQhAOPT0rhNLnlhVUfcpU4Vk6gZ5rtLbUGlQhsuWG30wKxmmtTNI5fWLcIqq4XdkfNtFYk03kTsp+83GR0xXU+I9LNvHveFih2tuB6GuakkiK7xlVzjLdq2pv3QasfTn7AHimPw78YZrMv8upxKsYPV2XJ49utfqtC26NW9RX4h/AXxA3hn4peG7xVcCG6O+ReMLX7TeG75NQ0i1niYtG8SsCTycgVjLSZzYqN4RmbVFFFUjzQoooqZAROuOarSDmrcuQvFVHBzXLI1gVZRlhQg55pzqScinxL3IrNHTfQngTuOMVZQEcmo4QKlHNdCOOT1AIAcgc0HpxxSlgoyTgVXkvYourii4km9iZ6qzHaCSaqXWuxxq2PoOaxJtblm/iBB9Kk7KWGqS1sbc99HAmSefas59VV2Pp2rMe6Yjk1VeYcilZdT06eFS3NKS8WU4zWddxJcbsgH61A0uD1xTPtOW5P5VhJI74UuXWJRbTkWRW3HrnFSfaI7XC7tvPrVPXdTNpbOykHA+tcFceJi9w6eZkg5x6VyyVnoexRw8q0byeh313rcSqw3gsOMd64vUmW6lkI4zmsubWmkXPU565ql/ajNNliVUHp1rPlO2OHVPYsyWbE4DcDviqckZjz3GeoqQ6kCxwSAOpqvcXabhjnNYvQzlAc05xgjt1FMWUDkZyetQlkc5LYwe1RSSBQRngUjDlJkuFMhGeaV5RvPpxiqTsFOQxOeppwkLADqPWoFsXxc7j16VYt7gccn8TWWgIbC9T2qRX2nHTsaATOhglAUcc1pR3JEQzXOW91wMtxV2OcEjGaq4bmx54I9/amm4CrnPOcCs1rkhueuakin3pnH0ouQ1YumTOADyKiml4IGBmoHkOeaq3M+AOea0M+o2eTg5bj261k3M3XAqxPJnOST7VnXMm3JOAKxZrHQryyuxBxgj1qlM4CszZJPSppSAmc89sGs+4k+Tn8M0IllK5mLfexgHgV8hftseI44bPTtIilj8+Tc7BBkjNfWdwCGwJAG9W7V+ev7WHiGLWviTcQpN5iREpF5fKjHU5969LB01Kpd9DixDcaTZ4aoDOxDh+5VaSMkgeoPp2o8zymfbhcgL92oiGiYYGV659a965842XUDoMr24qaIjcRnavUiqdvI3nAk8kHir0Ue4kk57UpDRKCI2ZQoYe9XRMssyLjYQoLL6mqLW2M45UckiprRcSN5j5J455NNeYrGxZSFWAVyy9do5zXbafZo5xG4JGN3NcZplr5V4FReBzsx+tdlo1syzgeYFDtuyazqSOug9T0Lw7I2SgIdFQjkdDX1z+zGsi6bHHMQ0UqNKAOMHcf8a+RtIt5UaJo380bei9DX13+zREV0lpGVwqfuRzxnvxXl3bZ04rSCPpXRwixgIeM5OK2UIY1l6ZD5cMY44FaaEM2PSt0eSTo3ORmrEc204I4Peqynk/0qxGQSB0/CmSywshx1/CnqM8np61FsPXFPjyCBxQQTxHPA61JyB0/KolXDZqYMSKAJeg5NOUnHXmoo2JOQcevFSIB1PSpBkqYc8daeG3UyMgDjoaVeD/Q1RCJhycHjtT0Azx0qNeSSeTinqwU/wCNUiyQEk4zjFPBOR3qMPtbOPwpwaoaAlxvwTxQQQRjoKYG+angetSgHDPQnj2pQSDlQeOtICc8c0vJ6du4qwH7yW64B7GpOOO9MXDHNPBzx1pIVxQfz607aVPt61GD604knnrTJJMErkmjqcdqar9B2p+M9KAOiooor0ziCiiigAooooAKKKKACiiigAooooAKKKKACiiigAooooAKKKKACiiigAooooAKKKKACiiigBsn3DXx58Xg8fi6/cqNjOCTjBz3r7Dk+4a+OPjneJ/wll0ybgQ5Dg+v+H+NY1Nj0MF8Z5rrrLLZTBsDeME98V5vfRMgYYBC8KT3zXo19In2VSXwWGQCOlcNrkO3LJuYA7sAda4rpOx7DVzAmGbeVScSHgH0rm9XiXdJu5YADPU5roLiY3ETFiEHfFY15axyqwWQt8vOeOa3iybWOL1XMExCnI9fWue1SJkgMoG5SOMHpXTamkbBo9wEg6//AK6x9RgVrGVVb7y4zjp71rfQl7HMwne8vmF9g4GDj0rbsLtGuFSF3V3AGBnPr1rnUmdLgIzBY1fJJP3hVi8m+zajaywuEUN0B56YotdGC1Z6BcoNR05o3O08ZLe1cLeWyrNLb7lk57eldfp901/bjbjJHXGDgHrXJa5Atrqk8yP8rNjld3AqaWkrGs1fUggtbm1lBQlGRg8bIcMpz1r9hf2UfH6/ED4SaNflWWWOL7PLuGPmT5T9elfjo7vORIC68194f8E4Pighg1TwfcT5eCVpo45H+YliCSB6c4p142SkZSg5U5RP0IBzRTUYMoNOqIu6PEYUUUUMYhBIqvMmBVjPFRyDIxWEkVF2ZRxjGac8mFp7xY96r3BIB+lY7HSveY3+0BGTk8VEddVMjcOK53xJcTW9nNLCNzqMgeteTyfEnUZLl4Rp0hwxXdGc1l7R3sj1sPgFXXMewap4qGWQP+vFYMmvNIcGRsHoM154/iy4fLvazKD1yvNXrHVFuFDsSgJwA3Bp6vc9yngKdKOx2L6mpIy+T6ZoXUcAEHcDXLTXIZzg7j6k1DJqi2qAnIA9KS0OpYZPRHYf2iD1PNI04dc59+DXBXPjzSLJsXN2sOf74Iq3pnjrSdSYpbX0MzAZKqcn8q0TuW8FOKuos62S7PIGDxVd7llTAPNUEvo5IywcFT3z1qjPqflEKGzjpnmlKQ40OliPxLekWu0kZY81wUl0pl9cjHAroPEd99ohRQAX7kemK4qWdonIOBjmuNnrUocsC85wPlbp2qCe6KkDCgjuD1qqmoeYWLYCg8e9UL67jQg7snkj3rRMdmXnu2TcHYHLcc9vSo5L87uCB6DNZSzq75ZufTNN8pT87klhxk1i1cxa7mmupgt15FSJqSSOqlguT371yt05tdzCRyeorPbVAhDlwxbHU1m7C9mmd80u8kg8fWgXO0g5yPauKt/EaK4DFgV6FTkVqW+uIAu5sk8Cp5GclSm0dRFMHAOSCT0qfa2M54/Ws7TroT8jDEda1FG9fr3qGjk2H2ztnr09q0YpgACTk5rOETIRg5NWY2PGRjPrWZoti80qlcjJJ6Cpo2XbgNz71UgbcTgZNSkYPSqSM5FwhsEnHtjrVKeTKnqMe1ShyR1w3pVaaTGQRVkpGfcOwB28knoazZZCoO7LgdquXshO7G0AdgazpH2jruNQaNELvlTwVHoaz7mYMOvHrV15CSSSQfpxWbfy5+8BwfpQZtnM+KtR+waVfXfmhEhgZtzHHOOBX5e+Mdck8TeJNT1GWRv30zMp9BX2z+1Z41OkeCrm38x4zLIFiMZGWPb8q+C5ma5klYtycgj1r38FH3eZnjY6e0CMtEyMhkJB5yeoo3osaxr8w7k03y1WEKWGaECuu4Els8j0FemkeIycrFxsH7zpVmBUaHczFSO2MmqUSqrsVIwOlWoyMnHGTkmobLTL0EXAXcPmPQ9atBSGByoOe1UWkCOnDNzncKvwxiZCQCHGCCOlP0N1G5t6SqPdxtkkgc47V12lR+dOhR1xjoTXJ6RH5O0FdpOO9dX4bX7dfxRwsAGJDDHOK5Zs2hGzR6JoELoFVSZNpwQBxjNfZn7NcfkeA4g0RR5LiVjkZJ+bivknwrpE0ji3gIJY87utfd/wx0GHTdKtoo41ixCCVXpkjrXD1OjEtciTPSrOQPGjDkkdavKCrdsHvWXZKYxjI3DitCNxn7v41pc8llxF+Q85PpUinYwyPxqDdyDjP9atLnHT8au4izGwPcU5FO7IqGMjAp6OVPB/OkQW0HAz1pVPHXJqBZd2Q2ce1SxnCjrj3qgsSr75HvUp5GOlRA/N65p+Mknrx2qQJVUJzmpRggEmoI/cmpBktjqPeqQkiQPz/WpAMjrUOcccVKnI5NFx3JQAwwf1qQYC/wCFRLy3pTgBjr7UAPHPABp/QD2pFGAKBnn9KAHBtuPWpAeMYqPHrTwQPekwHx8gjHSlxkdcUgYigMR2osBIowOaGHSkD/KAeBSkenP0pgPjAJz6VJnHFQrke2aep24yelSB0lFFFeqeeFFFFABRRRQAUUUUAFFFFABRRRQAUUUUAFFFFABRRRQAUUUUAFFFFABRRRQAUUUUAFFFFADT0FfGHx0An8d38SLtwfmAzz6Gvs/+Gvj34v28cPjfVS2Q5fGW649azmro7sI+WbZ5KGcQ+WxDkdzzXPaqiSIV7jNbd85hlTYGCHO5ia57UbiOJ2G75WJ4PpXnNWZ7y1OTmtSbdlyFzkgZrJmIVnDwlcrgEHPNdLNAN+0FVQkjLVhX8UlpdgSFWV+QFH4VvF3QNHG64BaTRo4BRhnIHNUJbbNnJ1yW+XH92ui8RWSXB3Y2uoABrCibzt2WwoOOlaxOeRwl9bie+ZIySw55HGKqajtSHygwZgwyQM4NdDqdtLBN9oWEoAdmHOc+/wBKyZLGO4iJiwrkfMM9/XFaJMxsWfCeqmymjhOUMrbSSMg/4V0XiaAyWPAXHA3L6V51O01izqCVCjIJ6Zru/D2qJcWMKTruJHUCsrNSuawfNoczDOC3lsDsTncOlekfs/8AxDufhr8WtF1G2mit7eSXy7guv3lx0z65rhtVsxbX8nkZxnIU88Y71WleOSNDjMyMCCvGCOQeK6J2lFopaM/dbwzrCaxpdrdIwdJow4YdDmtvPFfJP7CfxoPj34fDSruU/wBp6UwhIY8smOD/AE/CvrONt657Vx05W0Z42Ip8k9NiSiiirOYKjZSMmpKaxGOtZsEQMpOcgYqpMvpVtzxVdkzWEjog7GLqNmbmMrjisCy8HW8DuxgQljnp3rszAWz2+tOjtuegrHku7nowxUqceVM4bVfC6s3mlBx7VTj0SIpho1xnpivRJ7ISRlSBWFd2CxtkACt1FHfRx0pLlbMO08PWQ+YwKx7HFVNU8K2N5GwaIAk8MOCK6BY1UYUU4oGGDzWiijZYipGXMpM8t1L4aWF0JFEQaRlKhyBlff3rg7z4HmxmM2n6jJaz9d3Of0r6GmhX0HNZl5ZZPIG0+gqHC2x7GHzKrHS54TF4L8UWTox1Y3CqTkFDgr2781q3X9oLCoA3OR0INeo3VoUj4HFYc9jnLbeT3rGdz16eN9prJI8W1648VQXCm2hjmjb5XBBLr7ise/ufEc6FY7RfMUfMWUf417i2lJLMAVByejdKg1DRI0DbEReDwBwa533PRWJhdLlR836w/jA2CiBBFKW24ixnB7+nFcbc2fi3zZftOouQBtxJH09e1fTN9oyhHO0AnniuO17TibSRF2s3BXd2Oal1Xy8tjrhWW3Kjwq0j17TlMkN0xY/eZyTnnpW3p/xI1a3LR3lm0uThWQ4FdHd2JG+Morde+MYrPGlRxlJGUkg7gPSojJWsyazhNe9Eq6h8TIwfJuNMnTGRvVt2R+lc/feNLWSErDaXAA5wuMsPauhv7GKVt3C8YPGc1h6pbwgeSsfC8g8blqXZvQ873VsjLi8aTwOrLYsyjOVc4NTnx9qE9xELax2Izbf3wOCTxwRU0WmtLuzHuHc5rpPD/hu2eRfk2jAIUnqa15o2M5ygldo6X4da1qM7G11Gz+zyDhWQkq4+pr0iFy4Ixxnj2rF0mwS1RAFBZeMmulityYwTgcdq5ZNN6Hi1Gm7pEkSYXdnJAzzUpi3L3BI/rTrKLc3zZwR3rRWDYBkf/qrFmalYrW2FyCDU3yqCG5HNSyRBBx3qs2Rks3HpSHa4wysmTjjtk1SuZSwbHy8053IJ9QaozTN5hGO2c5rRMtIgmbAwck+/WqE5IyVOf50+9uACM53HpVGW5ZGP+c1TGyOebrziue1S5wrAHBxnnnFXr+6kDZQDg/NzXl/xX8bW3hbwvqWp3MgjmSJvLXPV8YXjPrirhHmaRjP3U2z5L/a68WJrXjq3skui8dtDgxRZCRvu5yPWvBmlw+5FAweTirWv6hc6hqc1zcSySS3DmSRpDn5z1xWe4KRsA+Qcc+9fT0o8kVE+Tqz55uQvmsQfMAIJyDipYSjMWdjyOvpVDy3JbaT9DVhUwPLOdx54rRuxyO7ZZgbfIwTowAPFWoTtyGO5gf4elR2AS3XEgO4jPWrFuFJYKASed3SoSvsbQLtoxVS+RgGrdm4GScgDj3qlbEI5VckE9a1bdlL7QwBLbemc03ojtijY0uXzFk3DaFUBcnkmuz8HW0sk0axIAUJYuDgjNcnp8KMF81trZzj1Fdz4TiJ3YGXUZXaOSa5JqyubrQ9h+Geki+1zT7WZisk0ojR8kYJPOa+7/CkYhtI0OGZVCbh7Cvj/AOCOjXNzfwXsoUi3lWQZAyvavsLRD5L8najL/hXOlcxxDukjpbeL5s1cQZPrVS3c7RzwauICMEEciixwkynIIzg+9WAxLZz+dVxxx1Y81Igy2c8fWrSJsW42BHA4qUe9V4zkA547VLvzxjj1oaAnDLt4GD61IrlVHAIqEDj2pw5wKBtFoNuXj0qSPBGarRswJ44qwp281JmPDA4x1FSK27jHNRRjC+tScKAMU7gPjO0kdqnVgRxVcbdwP6VKp/CkOxMDz1pwPFMwM8DApVyOR1qhEiHj3p6tnBHQ0xeO2TR3zSuOxOAOtOJB7VCGIp6c/wD1qW4iTdg49qcpOef0qIc4OcCnLhR1yaoCXG4U5JPmqI5H8J/GnqwJyRzUMCUNk4xQcdOlR7sdOKkQ5xnmi4HS0UUV6x54UUUUAFFFFABRRRQAUUUUAFFFFABRRRQAUUUUAFFFFABRRRQAUUUUAFFFFABRRRQAUUUUAIelfHf7RhW18f6gP+esSNg9+oNfYmOMV8pftT6GkHiW1v0cjfFtK9s9azm7I68K0pngV5MfKGNr5Ixk9KwPEUBW3EoGQO46VuT4GDwNp/Oq2s7JdPCbQWY9CenFedfU9+LOQWdZbYMx3bTiq+s2iSpFKu44UfN2FSiJLRT5g2kHgA5qRw89mo4ERG4Hua1ur3RrJWOV1WzEsY3M/l9No71ybRxxEpENncDrmu4nASaRGjyhORuOK5zU4YlkZ0CxOpxjsa3RyM5LWLd3/wBY7kgHgjHWuTvI3ikyrsgAIKj1rvdQjE6bycljtOD7V57fOwmeNRgoTkFj0+taRdybXRVsbmG4ZoppAWbhA5OSfatbRb6506cQMMRE/KAe2a5S6x5asirC6HIfGSc1PZ60T5bMP3sbbcr6evNS9WVCJ6ROWuWMybQOm3ua5ucGwvyCueg5ORVrTvEsLpIk8JSRuI8Hg+pq1f2KXyKYZk3ADcCM4o5jXRnon7N/xZl+FPxSsNREix2l0fs1wrcBdxG056dh1r9ffDGvwa5ptvdwSK8UsYcFGDDn0PevwmaC5gncDayAgc85r9Cf2D/2gP7Z0X/hDL+VVubA7bXe4zKnfA9BXPUjZ8yMa1JVYWW6Pu4YbpQB71RtLoSKOQQfSrm/jrUKdzwpRcXYecUzGRRnA5NRF+ODUtiSFYcdajK88UF80uRiobNNhoGTz+dSIp7c00KGqRRz1poGwaPK+9Z15bZXla1aY+CDxVbBCbizmJbbaCRVNlweCcV009srL90ZrOmsMZ44NHMerTrp7mLI3IqKUZFaU9jsHHJrNlRkJ4JHrVp3O+ElLYz7sB4yOc1izLhee3WuhmTK9Dmse7QYPGKykerQl0MpAFm56e9JdYdCB1qOaQo24jPvVSe8GzBI+vSuWTPXUdUzFvU2qwdicVx2qxRqrscE44zXT6jcgepFcZqk27cFPJ68dBXMz0oSORntYzOWYBiSetZcieTFtyCVOD+dblzaSE/KCQKoSaS3l/MxAcjp3qLmkprqzDuSWmbC5XaMY65rPGlI86YUo7csPWusbQUiZXG7avGOualg0qQPuQbgTnnii5xTqJbGJpmiqHBYNt3bj6V12m6fBHjYo4AAJGakstPC8EnpyMVrWVsIpMKAoY81DZ506jkXra2UxgkZIrXt0xEFIx6VRtVMZI9e9a1vtCDJyAKm5ytlu0iXZ0H0q0yjGOgHFV4CsbAqM5qeSf5cEYouRa5DcfL3xx3qhcynyyDjFWrqUkZOATWVd3KhSDjNFjWKIJXCZ5xWbdTKnJbqc4qWeYMOTge9Z14wdRyCAeQKlGhFcXQ8vkgvxWbdXwgTdncfQUtxOu/aCAcdKxtSvQoBGAoX72askpahd53TFl29ya+Lv2s/iUur6hDoVnLFNGgLO6HkEdjXuHxy+LUHw/0ESOpeSZmSMRnkEV8E61q761q91evtV7iVpGBOSCTmvRwdLnlzvZHl42ulH2a3KlxPwvmckfeIqAzxkFcnGeOafdJGXKq2V4+bB61VMYB2g7j1zXvpHzb0J1KeaAXY4w2RT/MDtk/ez2qG3O0l8ZOO9TMMuCqgc5OKxluCLkbFiCRkY79aWNip3j5gMEiq4fZk5PXnBq3aqXbcmTnjJNXE3gi9ZICiyq2GDHjH6Gt3TIPPnUnD4GTisOPeX2EYXPbvW/pEYWNm4DEevNDZ2R2Ni0tVmunTAIDDHv7V6RoOn/Z9gh/clR91TjP+c1wOgxmSYAqOHzkjOa9X8I2L319BhlZGPl8H1rmnqaQVz6d+DOlvpfh+O4L747kAgAc7f8c19FaUii1h2sXQKMM3WvHPh/pP9laJpFszCRYlGQOQRXtFlB5UahT0rA5K7uzbtpcouDxV1JCDnqKzoG8vAHQ1eRsD/Gg5S1EwY5PBqyjYGDzn0qojZwMAYq0CAM5pXAsocqPSpcDtUC/MoA709MrxjjpV7mRZQ8dKevUAHFRI3XnNPTr3P4VJdyY53AZyfapUJztPWoAcNwMVNu7kc+opMCdGGMDIqTI9z7VXBPH86lTjOcke1ICX7xz+lKH5xkUi5A7kUBsHpkVN7E3Jlbjk1ICcDBxUKHcwAFSbt3tVJiJQTjJ6UoI+tRhspjIPsKcpz2qWWh5JB6g1KjAL6VFjBxT0wQQf0qUxMkwCMdaUKBnHFRg8gZ/E1Jn5atMkczkDOc0qnjNMX7vPanLgd+abQD2alVsdTSLgnnpTtinofxrK9gOpooor2jzwooooAKKKKACiiigAooooAKKKKACiiigAooooAKKKKACiiigAooooAKKKKACiiigAooooAQ9RXjP7RugRXuhx38oLLEpXCrmvZj1Fct8SNEGveEb63JIGwt8oyelTJXRpTlyyTPz21GMeU67sLuJBFJqNwk8Fum394FGeODVvxHpx0q+lgQnesj/K38Az/OsVbhpgrMcEcYrymtT6aDvZnO678m9mAUf3lHQYpmkzRzWwCu0qD+LsPatXU7AXlrIV68gY6H1rmdNdtOWSzEZEbPkHOKtPQ6mrobq8R81S2AoJwT1Nc5qR8y2ym08noK67UUE0BLMcYPviuMeaFhJGJCQh6Z610QeljncTHwGjJcjKncMGvMPEsIhu/O8x3lfJZBgAV6XdXC21zKHYCEgENnPFcJ4jjZpCZIwRKxUSHqB2q46O5gzmZFjuY92QuBkK5xnissFYshUAYkgsT1q4JRE7RMykDgHGfyrOvrgLcAD96oPHbtXRy3FzWL9lqRivI4nLbQPy4ro7bWZEbMSrKmMNuOMiuDknIlVycbR2FPj1iZTEsZyfuggcEe9PkRm6mp6bJcxXsUa7/shLbjg8EdMVt+E9buvA2v2usafeLHLZyJKvzYLEHkH2NeZ2utlwI5NpUEcL1NTPcNJIW3Fh6ZrGUClOzuftj8APi9p3xW8E2mrWUiM+0LOkZyI3wMivW0n3AYOc1+OX7I37Rcvwk8cwx38z/wBk3yrbyxmTCIwztcg9vWv1r8N+IbbXtLtr61lSWGVAwaM5GcetebNOErHNWpqfvxOjMm7g9KQHA61AXDCnq+azucnLYeGBJzS7vQ8U0jNKo60xEyflT1HNMj9DUi+p71rEyY8dfamsOtJnBoLZqmQMY4FVJSue1WnOeKo3PHQ1DOimrsrXAU/Ws+YjB9KluN7ZGcGsu9LICOT9Kyc+U9ajC/USRI3BPesm9hRs7RjjpTbqSVDlfxzWfNdTMOhz1qXWurWPZpQcXe5UubXKMMdawpYPmZTwK1Lq4mOcjJzmsyeZs/crnvc9WNRmHd2OE2k856+tYl7paGYuU3e3pXU3BLKCcjPoKzri3PJU5b0NYNmyqs5i4shjcEHp9Kpy2SkjcgJHQntXTSRbeDznqKy7uLZ8xOOe9QLmbMX7OpbB7etBts9Og61daEsAOnTrToIcOM8g+1QZyZWhtienJxjmrcY8o471JCjKx+XiljXzJOR930oOdluMkYbrxV+3I24Iz9azQGBAzgZq/GwjABx060bsktRT4LEdugp8l0GAGOaznkI3EEj6VAb0c88DtQUkW7qQrg5z2rIuroFiCcD3ouLstGx4/Osq7uiCWDL0xg0rlpENzcnJAY461lXV88bnBBU88+lJdXhb7hwc9QKwL3Udit5rEbeMN1JpK5ViW71DbIWXgkevSuT8aeMLbwxpM99fTCK1jC5YcYyeDUWs+IY4beWaQGGOBGkds5GAK+Pf2h/jUPE9/Jo+nTyNYLGFncN8sjdQBjsPevQw9F1ZeRw4msqEbvc4n42fEl/iH4vnngd2s0ykasevPWvNQ42nux6HuKkndRK5U7gTnNVM88V9BCCpxUUfK1KjnLmZYluXxtxwOuaSKSNh84APqKa7rsAC5Pc0zAK9ccVqc71LETjeDnHbNTGISg/vMsTxUCKiDbn5sZ/CpFySCByOhrN6lLsS+QcLucgk8+1aVorQnPByc5qnhnxgg+taVrGzoFXDZ4GafQ6YaF21imkLSIgeJAc47GtzT0MqRgKFOOx61gWbNDK2SSE+XA75rp9MsmmeNFYq7HOBxisJSOyGp1vh60eONZNiKc8PjkjvXsPwr0iS+1uEJKsZ3KyiToCOuOPpXnOhaY0EihQHTqM+pr6T/Z18MxXl1DdvjzftDAwv/EFHUVg5aG91BXPoHwzZRRmBlOI9mB6Diu9sX3gL19653TrUJcyJtCgcLiulsIyhKsxHpUnkyldmrATtIPT1qdXxjJAHqaghXA5INWUwcDGai5JZgZWI5z71ZB3Hr+FVYVRCeTUqnB4FUiSyjbSParKSFhn3qouB71PGcjC56/nRcCwvzEheM8k1IM5qIYQ4yakBHWle4E0fByOe3NSIQT/OoVbA6Y96eoGCO9AFgAevFShsrkHOKrgAp1x7VJGMDrz6UBYnQ5xTsce9RK+ATTkcsTyMVDRLRNuxyOBUik45HHqKiUgqfSnK/wAuMcU9hEiYU8cVIG5qENzT05yKQ7kyygjk04Ngn0FQLhSPQVICM0rCJQu5c459aAT0FIvTA4oDgEVSAky1KDgc9abuyMjmlHBGTWgEiMQuaXJqIYyKdu2jgc+9YNAdhRRRXtHnhRRRQAUUUUAFFFFABRRRQAUUUUAFFFFABRRRQAUUUUAFFFFABRRRQAUUUUAFFFFABRRRQAVDNEs8TxuMqwKke1TUUAfBPxx0Cbw94xvozDMFlmZ0ZlwMV5VIrCJ8HjJxmvsz9qTwo2p6MuowQ4uIMZm/2O6/mc18fXkGxWIbCk9xXnzjZs+jws+eCKUcfmxYDbQf4RyKw761CXMboM4PUVu2iOqlFTeM8EGoL+1EqM3ygkAnHUVhbU9DYyxEszKCFIYEc9jivPLhBpt+2V2lcqyuOPevQfs7xfIPl+bIz9K5LxlYASNIpImbnBrppvWxhJtHJXwjkjkbGVzjHY1x3iK3/dhsjb344x+Nb93f7Q0f8Ibt1rF1IQX0Twvu3qM4zxiuu1jlcjgtSikQrLGobaOTu6Z6cVz0szODliHY46dK3vFEBglbYNwjHA7gf1rj7uV8blypHPPrWqOaUgS8ZWEbEvhuWJ61LesvloIc5Xj6VlOWiuFLDEZHXtTbiVlXfG3U9exFXoczkzat28sqwdWHUgk5NaFvqcyB9o+8Mg4965+zd9iy8E4OD2rTt3L2oaVlAPTHGOazaNlI6ewvEmeMHIc8kj+Gvu39ij9pseGdSsvAevX6m0mU/Z7id/uvnhcnr6V+ekV+0BxhiRyGJ7Vu6Xqu24W5wzSIcgg4I+npXJVo860OmnU5dOjP6A7K/S8hjkRw6OMqVOQRV+NsHrxXwh+xh+13B4p0208I+Jr0W+r258q1lm4E0Y4C+m7FfcNleLLGDxg9Oa8u0oPlkRVpWV1saiklqkBwemaqRy4IParCt7800ziasWEx1P6VIDxioo27E1IvWt4swYN1o4xx+VKBjjtQR0GPxrTcRCwJ6Cq80JJ6cVe2n60jx8mo5SlOxjzQkE8VQnszgmt2Zc9jVOWLd7VjJHdTqtHL3doWJBAx6VQk08ZOVxXTT2p5zxVGSDPNc7iexTraHOXFgrLgqCM1nT6aNpyoAxXVPDjPHasm9jLE46Vk1Y7qc7nLXVlg9sewrMubTqdv410tyq9D1rOmiDDAH51mztTOX+zLuBbnPasbUWWKRUIALE4B9q628jABJHI9KxZoQ3zEDj1FSzdMxfKBjwV561GIMnOCAPStZoPkJCjA7CqrRlSeMVDJb1KrgggDJOMZNSIu0ZbANLtO47u3Q1FI2CBjvRYEiRpMnOKJLjaADnrUM7/KBnGOarvcgAqTk9Kz6mTRbMxKk54NZk9wVBC9+9Et5xg9BVCe7BGAeaopXFnu22kdMcZNY11dYJDDr0Y1FeanukCZwemBWNqWrfvCRzgYx/WluMkvrwISHJH0OK5nVNXAYvlZMDcoc/1pl9qrFcyybkYgH0Ga+Zfjp8doYbK70rQ7mWC7jkaCRkHPBI/CuijRlWlyoyqV40Y80jL+PHx5kglu/D+mbUcqVnljbOMnla+abi4aWZncgliScCi7u5bud5ZmMkjkszt1YnvVZxtXO4Z9K+lpUo0Y2R8niMRKvPmkNchjnkCm7j+PtSEkHnpTQ2R1xW55zlqSQPg9zT2/eE+p7VGAAw29PrT1GOR1FJFx2sSxngZ64xUyyGMDBJweq1AoIO7qQfyqdJd8ZBOCOnFNo0iXrWaSVSQN2DjGORWnp6GSUqq4HrnpWfY/6sOGGT2xWzFZtOgMZAbjIz2rKTOiKuXrWH96AsYZgckiu18N2D/bYH2qUIJfccHFc94e077RKsqFQCcEH0rttLspYc/KAG6EGud26nbBWOs03ElxGhO1ZOcp2r7H/Z+8NWth4R0y9jJaSYu0pc8q2cY9uAK+Xvhd4GbxK81wZZIooiEcjB2nrxX274Js/s2h2sBG0RooIAxz34rnkKs7RsmdjbRqF3KAMircQwy9uap2/wAy4HAq4mOF64po8xmjCvQ9qnhcqcA96qQnavJx9atRrkZ6VNgLaOvUnnNWEKuQVz9RVSIZ+lWUIKkDgVYFgDHripEHTniq8ZIABPPbNSgnpUgWkxu5pwfacA5PU1XBqRCAuccmgotLgDJNOQljwarxsW6+vepkJ4xx9KoWhYUZqUfKg7kdxVdc9N2KmDEkDPXoKzbGSoD1xxUgH5VGjHOD2pwPPFCJsSpwSKcAeeai35PHFSq3Y9adiBwGDTwWyOmKiByT7U8PgZxxUjRMpzTjn1qEScjipFJI9jWoh4bJxn6U4dSDzTA2CDSHg/zrOwE4YAYFOAz14qMEHH9aXJGTjj1ovoBJjHIo3EHnHHeowSRy3PpThyAc4ArMLHa0UUV7Z54UUUUAFFFFABRRRQAUUUUAFFFFABRRRQAUUUUAFFFFABRRRQAUUUUAFFFFABRRRQAUUUUAFFFFAHN+O9DXX/C9/ZkAloyQD7Cvz+17R3stQvbXeSsJZMEEc1+kLAOpB6EYr49/aJ8F/wBjeJ7nUYABDckbgq8ccEk+v+FYTSvdnqYKpytxZ4IgWMKELcdc+tZGr3ht5GLn5W7A11H2dI2aMcKe56muE8bRMyxzABQDtDg/zrmsj2uck1FJr23SSIiNcA+/Wuf8X+c9unKYUdhyT9a3tO1JJdMWMlWbG07TnNYGvS7yFUgIqktu55pXsx25keSauqxXrrGwzj5ucgVnq7Kkhbb1wWIyfwq/rUJilnmDbyGPBGAa5ufUtjkMqjK9Qcg13p3VzjtYx/Ec5YsijcwTknvXA3nyTHIyMflXf6vOdspxvVhxt6n2ri7yMIPmGXPrTTMJRu7mDc3RyMrtTOBSTsjxKyEFSOh6ip52jedFkGQMnHvis27jZJT5YCqADitEzllEnsnRSEdj39eKn+1NFlC+RxgelZgc8kg5apVm3K2Ww2MAmghNo2IrlmcEtnGBj19qvDUNwAQEKpOSa5+0lZXclsqcfmKswakSGBXG71HIosUpM7nw/wCJLu3bdHcNG6ENFIjYZGHOQexr9IP2Tv20v+EigsvDvjGeCK9IEdvfNLt8zHQMvqfWvy2sb0HKAkdzmuy0e9aMxsDtVMEMv3l/GuGvTU0d9CpbSWqP3z07WFukRkkWRGAKspyCD0rXSYtg1+Zv7L37a134cMHh3xnN5+mcR2t4iYeHsN/qOgr9BvDPjCz16ygura4SeCZQ6SKfvA+1eU703aRpUoXXNE7hJOAQeasRucDjJrKt7hZFyDxV6JwetaxZ5U4WLYzUg7VEjqVqRWyfet0crJAMUhGaWirRJXmQYIqhJ6VoSMM81nXLqpPoKiaOmlqVJ/zrPnXJParc0yu3HSqkzhuK5JM9WmminIPlPNZd2hOfQ+laU5PQc1n3WRuI61zyPUpbmBeLtBGeh79azpcBT9K0bsbnbuc1lXJZXxs/GsE9T0olC5+ft1rOuIhtPcfyrSmy59qz5QS3HJoZsii5IDBaqOhAY9frVuZcEtkgg8iqNzMQMdATkd6yArO/zkdfWqzyDd13Ac0+aQhsE89iKrTsAnHXOaq5otAmk3qcDGKpTTiNc4//AF0kkpxjPFZV5dlSQGxz+VZbshq5Ynu1aM4B57ZrCubsxzMCxDDn2ovLs+UcMVLd881zF/qxTzFc8jHO7rTKjEs6lfsjAr83zDLLXP6nqv3gzKI1Usx6EAd6pX2rR2ySSszLEvLOe3frXzd8bfjTOjT6RYXCqkoI8+Jskr6V00aEqsrIyr1I0Y3kWPjZ8e0Sx1DRtEdSduz7Yr98/wAI/DvXy7f3893cvLLI0kjHcSxzk9zVi8zqTtIrFsLkljnNUJ4pY4kLpsXoPevo6EI01ZHy1erKrqyqTknNRkhWyVyKkbG0dqa3IBHQV0vU85jSN3ApGXb2py8c+lPyTk0E2uRrnPTntRkDHUn0qZhwpAwajkJY8jkVL0HaxPEpxuTLZ4PFTR28ixklNo/vGoLeV1bG08dsVoW73G0uRlDyARmne5pFk+mp5ZBAHPXPeuitmKomPkIYZHrWXbjzEAACyN7VvWbw2seZA8jKRlR+mK5ps7qaOwsovJlUE5QckAY5robIvNMBICUA/g/lWDZXKYDMA6sB949q9D+GmgLq+t25IRYGfaSTxg9sVhdtnRsfRHwr8HDR9B06GVPLkuWE0nrgnp+VfRunRpEqCP7h9K4jQtMtVsLViYx5aqAQ3Suws7+KFwgdTjA45qXq7nDOTkzehwoByR7VfhIB+nWseK9jZsFgT14q1BcAsWPIPHXFBj1NiIeaMnt71ajl2r0yM1n28oVQPUVZt8554X60kyXoX0JwMdO1WFyo578iqSyAE4zkepqZJGfr16UhLUtK5ZhxwKlQ9sEVXhzuyTxVhXzVFWJ1cnAxkU8ZwOcCoV4INSJu2gED8PSglk+8A8DGacrbBjFRgDPJp6k56Z71IFhfUVIGwd2PpUQINSo2CMVNrlokV8jJ4NSqeKro5LYyOtTDqT0zTSJbJAcD29KcrEHpzTOgp4PbrVMzHq+TT1OOnFRrg9se9SADJNZgOQ5JzinINrk9jximYPanjgdf0q0wJAc/Sng+vOaYoyOOlLjDe4oAfk+mR60u4DqCQOwpqvg4pwbJPHFTYsCfMGQMU5emKRRyAKcRtxU2EkdtRRRXsnmhRRRQAUUUUAFFFFABRRRQAUUUUAFFFFABRRRQAUUUUAFFFFABRRRQAUUUUAFFFFABRRRQAUUUUAFeZfGzwlF4i0B5DGDIi5DFc/hXphPNVb2ET27qRkYPBrOaujSnLkkmfndqFkFYKUSNQxG0dcDjmvPPGqr9jkTBO3cQMZ57V9J/HPwVHomt3l3bW/l2jlWVV6A/xY/nXz94st0lEpGV3cgdc8Vw3s7H0tNqcbo840668vT448MXiIBOaoavqLFhhuGOD6mpjbi1LqGYljg+lczq8ublgHBA6DuKdru50W5UY2vBXd1bJGPuk+9cXeWwQs2NqZwATzWzrl8yiXO76qfesCS8+0iTnleg65ro6HHJmTeoXDgOAF7YrldUtniCsclz1x9a6i+R0Uv5i8nlQetcxqDiUMdxUhiMMaqDOZzRi3cqbufv45qrMRLFvznPAxUwRhM3mLnnqfSkng8tCE2MByB610LUyZmySIQojfPrkYqTGVG38T6VHKoVvnVUz6VWl3gqcnCnP1qkc7LaXgiUw4y2TgmnCWRJIyRkMecnp6VSbhV2ne27kj0qdpC8gUHJ7E02witTZtJW87dxzxXTaRdSx3G8OZIyuNg9a4yyLvMAcNtII+tdhpcjxIjKoBPGKwaOyGh6B4Q1Dc0kkgxnBCnqADX1r8BfjLrHgOeJiW1C2nwpgmYkR+6+lfIPhu4mjmmjRFEiAFWx2/Gvb/Bd1IdPtdr7rkAEnFeViVc9nDO7sz9L/hz8WrHxpaobf9zOuBJDIcH3K+or1K0u0ljGGr87/B2ryWjxTQTOrqcjBwQa+mfht8YVuoY7XUWxOoA80t9/6+9cEajg9SsVg1Jc0D6EEwA45qykgYg55rm7fVBMEIcHIzgVoRXeSMnFdammfPToNG0ZgB1o+0ADJP4Vlm7HIBphvAo5PFaqojn9i2Xbi5A6VlzuCWYd+1JLeqe/FUJrkHPzflUTnc7aVFoc0gyefwqs0nzUx5xgkc1WklDCuZs9OFMWeTng5rOupGzjtUzv7VSvZPl5GKyep3QjYypsBixPX9Kz7xt5IB/GrdwQOp61mzMBkIazsdkblScFF/rWfJtV87ct61oyKH5JOfrWZcqASODUs3RTuZOqgZzWZdNtY4yeM1bkzhjkg1lzysAefyqGUVp5ixz044rOuLhmU88dOamurtAh5Ge2axp7gKGUnFQx3uOvL1kUncWHCle31rA1HUhGGVJASO/Wkv7seWxL9etcnqGqlY9oPOOvqKSRVh+s6xiLzCzYBztHrXKan4mt7aF3aORi3G4HgGqWvaoxOFBG3pg8fjXBa5eyTFvnMeB3PBOa6oUurG5KKuYvxK8aXl9ZCKC6lSB1yY4TgH6184+L5AbpnKZYDlxXsOvzSBJMAFACMj+VeJ+NZS123VWJ9a9yjayij53HTclzMq+FpoDftC6h0frk4PWt74haRFaW1u1ugUfeYegxXB28xt51kBOR3r1pfE1j4q8DXETKiXVtHlo+foOe/SupRs+Y8NTXLZnkDJhcnPFMYEfjU8gAX7wPPSoc5PPNaswaEBJIp+G5wMD1qM84p6glCOc9alsESBy4C7d2O9SQW/mMWY4TPOKjDEkALgnuOKswRs6+XnknjBqDVK48KT9zKg9261p2W9gsZwEHZlzS2VoxhCglh7jrW/YWcEcwkZQRwNpoukNLUW0sUbEh544rTsbQSCN/u+XgA+p9aga5iM5t41CDOVxyKn0uGSJiFcsGb5i3rnpWDO2GhrwSeXOiEA8gdOOTXvXw1nvPDk8O+1SeZEL4kXbkHuB361zXwV+HQ8W66kl9a/aLS2nWSSEjiQdlPt3r7UtfBWnXumwRTafB5WNojC4KjtyKw3ehc6ijozz/AEHx0jJm/wBHngOOZYYy6k9/oK6nRfGFtqF0sUVrIsfIBY4BPb6VqL8MoLT5be6mjhPRSAVFKnw1aDZJ9oVyDkPGpBoXMjC8GzodP1S/QqttbR7MdHPIrdtb12ZVlAL98GsHT/CUkJTE0jMD1ZiAR7gV0FhpQixvUE+tU0D5TXgmYgHfxn7oFaEEhbAOTz0NVrS2VSq8GtBIcOPkKgd6zOaRbt1DAkYGe3pVmPG7BNV4k+XByMelTxqFwcYz3NAkW0VQRhgakwGOA3boKrojbhgdetTgEAgDmgpEoLDA/rUiHZnINRjkYHNPViep4xQS0SgDAx09qlVtrZ7VBxgZJ/Cp0baB0IqBImRiw6YqRSAff1qJHLGn7weDVXHcsJgrjHNOUY9c1GjYwcYGKduLtwcCquZku7JFSI2PoKiVQSNx/GnHI6DK9cmkND2k3Y+U/jUqnA54JqJRwKcCTmlYdiRG28jkCpFIfk9M1HGRtp2fXimSSiTGB/OlY7iT2qLAHXn6VIuTU3Ad6YpwJ5/nTd3OKB6g80XLJVPQnrTiwUE9e+DxTA+4etKeeKSZR3NFFFeweUFFFFABRRRQAUUUUAFFFFABRRRQAUUUUAFFFFABRRRQAUUUUAFFFFABRRRQAUUUUAFFFFABRRRQA3dSnkUDFZ+p61Y6LbtPfXUVrEBktKwFJjWux538Z/Bh8TaDLBG6RLGfMII5Ixz+lfBfjSZLC9EBJUxSHHm8ErjAzX1j8aP2mfDmhW0kNsLm+DLgmBVIPPYn+lfDvjvxPe+K9Xvr1IJDbzybkJGQi9cCuCUbs9/COUY2ZynizVQryOgUE4IboBXnmsXtxcL5wkETLlvqK6XVV8uN98mecYIxXB61eiPcq5weMmtYROqtLQpXF2TEy5DyscDcKypmjQHBAkI+YfU1BcaksGzzOH9vrWDqmsEnOSrZGBituW55s6lifVrlkw2eCMk46VgX6rcIreZyozgd6mvdUkmyi8Ic5FUJJtkGFfOR93vmtFGxx892Q+d5SOpUAseS1EwSa23I43Y6Hiqcks03mRs2xSAMmoTM6/KPwJrRI25ipclnGzccjnjmgyBU8ssCffrTpMxOD1Y54prP5sinG0gHINCZk2V0fy92zIFWDjC5y3fNV5PmYgjAJ5NLEAmMHpTsNM1LJSihwAnON2a7PRITexOj/Iq4wT1NcZYQmdkXdxnOK77w8m+VLcFiVI5zx7CsajtE7aXvHV6dCltcxpIcBkByK9k8Dkq0YUlyNrfhXlkdk+Nkm0yBNw2npXp3hcNaiGVtqSiLBC/xGvHqzVrM9vDrlZ7doMuxjKQPMcDI/pXo+lL+7U/cxzkV5voMW23jdpNz4GVx04r0DR5RFAikcE9Ca816nrPVHqnhLxve6IEj85p7cfe38u3tk9K9X0vxpbagxWOXcynJGOQK+f7QqvOcitmykZCDG7IR12nGaSk0cc6MZ6n0HBq8cpwJO3enS6iFBy3FeNWXiC8hZSHLEcda2bfxRJIx37l9c9KtO/U5fq0bnfSamADhs57VXbUQV5BGK5mPXUk53cfWnSakjLndx6A1SkaqnFG79vUAnjFRvfjgg5ya5+TUQc/OB9ahGpKrAsRn1p3RaR0Ul6DGSDg1mXN+ZM5/Os59VQZB4NVp9QUA+napubRQ65utxwTyKrNMQOoxUDXQLE/zFVZbgk8HaKhs6EtCwZshuQMHnms65uQAcEH3qGa6jfcofrwe1ULi5TGM4FZtjG3V0AD/AI1iXFyQv3+OwNSXt3HgnzRn0rnL7VPKYsMEp1XPSklcqzJL24Cqcfe+vSsG81BkyADwcHnrUeq6vGWcqw3jk89K5y9u555C4lYDjA7UcpSVhNU1MNvUvk7c89q4zULuTzf9YVBwAeOlbt2GVjg7nIzzzXM6orYZsHdjGCKuIcxh6pIXJmXlcdc1y+puZAOpUdR610V7GoUsxL4U8HtXL6kxjYurcEDOOgrqgZSlc4LXlNrDOUHyuSW3DoT6V4r4ul86ZcKA2SpHevY/E8aJPLnIEvzYHQV4x4r3xzsxABc5TB7Zr1cOtUzwcddQ0OZmUg4JxjsauaVqj6dI20ZRhhhnrVSTJUZXls1EDsOM5rvbPnL2ldE80nmucDavYCmKoA5BHpQBkAk8ihcFuTxQabu4gXHangMzgDOOOlP3YBAANKjgJtOPrSsVZAVYMY8Y54NWbUmIjPXHBFQLMFwXXcOoINaVjGlyAxOBz8orPqbQ3sX7JZdwLEhQOM1ryXXlBQpwzAEk9qzHYQR7VODjvSwXBLmRR5sijAVu5qZbHRymnYQyQXmNpkO7jbz1r1z4X+ArnxPqibbOW5t0b94kZGM4756Vj/DrwPN4m1aFYIGknZlX5Rwo6kk19nfD7wNbeFtHjs4o1EvVpQMbjWUtFr1JlO2iOg+GPgK08NaV9nitzCzMGds5bpxzXqdjGsaIijhRxmsfSbUQWwB5bjnvW7boFAORmstjlbbepaRSMlh8tWFTBGzlfeoI+SCTgelW4nB6HFFyiWL7+VHHcGryAMpyffFVPKDENuIx6HrVyHBHUmhgW7cKqjpmrKMGB74qrCA4GDj1NWF2qMZyRUJAWUbjqfqKsxkEc9u9VEwQOgXnnNTDIxjP40hXLKuRgA8+1WExuLZ/CqcfT1JqwnzHJP5VQ7k0YwMc0+MFUAPNRqSBwOKerEjnpUgSr055GalGAMVXUAjuPaplycfSoJJkIwBj8alQrkDGTUUfbd+tPUjOV/OgCZ3wMDg0+NsjpioEJznFSxSHPIHpQJk8ed+SPpUgJGOhzUYAyCeo9Kdk8Ht3qySUHFKVIO7tTVPHFO2s4wDTvYtbEqHI4prEh+BSKCpAPFPUENzzUsiwo5/rTkxzg0LlSRng+lCgITjvUlJEoHqaCQvQ9aZu5wfzp4x1HIp2GOU89KcVGeMimc9acG2e9Ig7yiiivYPPCiiigAooooAKKKKACiiigAooooAKKKKACiiigAooooAKKKKACiiigAooooAKKKKACiiigBAMVXurxLZGJPTrViq09jBcZMkasT3I5qZX6DVr6nlfjL4qahplyy6a0M6gf6tU3N37181/EXxL4k8e6p9luLi6muZyRHpqkEJ3GCK+ytZ8Nm7DRW6JBEcfMqZNY9t8P9A8NRPeG0V9QKnfckDex+vYVzNtanZCcY6pHxPafBWfRIo7zxIFjlcFo4Gm+4Qep/wrk/G+kx2Nl5torGJGJd1HH4dq+k/i74j8J6efL1C/jlkB5iHzEGvlj4kePdc8R2P2a0tYrPQ0biOEgZHq36dKwbctWd9Nt6ngfiK8Rbid1JYAkqrnmvOtRuGCyFwfvE/T8K7PxHbNbM04Us3O7nqa4jUbh5JA7IBlRwBXZDuaVZ3Ob1GaOUStnG30znFYFxciXgnPoa1tUV2MmBgknhaypoEhj4QkkZyegNbHFLUoOykjB+ZlJIqg1188iLy2OMmrksLK+4/KGBXPTiqwsljZ3D5HqB0qtjmtZlMtIzMzMcA9KTAbe/mYwOFz15p4jYEKfmbJ+b/61Rxw/OAUwpBOT60rmqEEoDO235+nNQJkF8N9afPEfNyvB64oMGwZY9feqIsQyvjkDHHPNSWkZkPzDqeM9qWSML0+ZTxnrVy3hO5PmG3OTn6UcxSiaun25RE2oSc8kdK9A8M2KSMqs+xgcg4rktFhzKqAltwyRjiu/wBGs9iBiSrE9CMdq5KsujPWwtPqdXoX75V/dqZCOGbqVzXcaHlZpCwJcHIOecVzOlad8isT9xQFIFdZZqscSGLczMDl2XHFeFVk9rn0NOGh694buZJUtt6COMryxbvXomlSqoUA5fqMjivK/C1yNkKpEARxlen1r0XSmkmA5HHGe2K5bm9jtbG5O0fLk+nStm2uN43bCo6YrB09GeIcc5rUiJh28nHpSJaNq3l2AgE8n1q9HcKSMkqSewrHhlUKGPGO3SrUU+XG3gGi9jJo3VYDB3fj609zlThip/nWZ9oHA3d6k89trEEZxnmlzE2LbvIcjdx+tRTSvHjbz7VCLlioPQU2SVQvXnNUpDSI5b6RWJIyfSq0+smLkjdSTSrKGAyPWsu6+62CM+9Fy0ixL4hYYOM9z7Vm3HiqKIkFmPPbms+8yoGSPQEVhX8xAKnHpWabN4m7ceMLeMnexCf3sVgX3xA3grbx/McDe3GPXisK8YsCvCr1we9Y13Cdy9EAXBINapx6o6I011NLU/H14CPJghdjnO4H8xWf/a91eHMrBnfjCrj9apRKqswkbPccVYhjkDGQIVU8A4oua2SWiGYdnkBBCjqc1HNtTdyzA4CA+taUVskibtxTcMknrVK4tvs4kKqX4z1qrnPNsy5xJJCZEAHr61zuqbnVwh6HkmulnnKLloyoHHFcvqLIwZmyp/iJ6VKMoruYGoqjptaQHPHyrXIa43lHYGypBBIHeuq1GZoztjGS5+8w4A9q5jV7VbeNjI5m75weDXXTsRJWPNvE88ht5GkKgBepGDXi3ighbtQB15ya9m8WWxKvtRditlQ/PWvGvEsYNyxbII6DFexQaUdDxMarwOfxnnGajbOatSYEAAGOc1XI5JroufOzj0APg9c05uADnj0puAxznFOUAgnPFPclXHAjAwD9aeQMcciolzx/MU5OTyeKtGkWSxxmRhk4Udc+lbFnK0UAVSNrHnispFD8AcelX7GEyqsA3ea7BQB7niueaNkrbGoIWnVe+4djzXpXwv8AAL+ILwxeQG80Kw3g8fjWr8PPhIulxrcauqSTEbkjYk457mvqP4dfDKCBYbq2gFvG0auZAev0rknWS2NnNpW6lj4bfDNfCdnCRGsFxL8+YjnHYDP0r2PTrFYlhURjdjBHvWNHa+TLDGm4+WuM10lhubY/A549RU3Isuhr2se0cjj1q7aq5ZjuyhxhcdKz4XJXBbHvV63l6joKnmI5S7HgBt/Q1bQqy4U49xWf5hDKdu4HtViGUZAAIApXHyl6ND5e3JP161dhVsDniq0UiogxwepJp0DnOARjNXcVjQjIzgHNWY+dxJ7VSjbk47VJDIeAQetTcRfi4jDHPWp1mXA5qqkm1xjoOoqbKswI+lSBbjfgNuBI6CpVc4yOPrVQsUwAO1To+euM1SYFpWJGe+KkRiefWq8T5OTUivuckgAdsUmySz9Bkehpy5X1AqOPAGRnnipc56ng+9NAWFxtAJPSpIzzjBA+lQQd+QfWpt+WHPBpjSJMmMr6Gn7c7sdPWowec5zUikKvHOfSkxEseBgZOcVKGycZ/CooiAPm6inRuCxI5HrTJSJgM8frTlynQ80xWJ6Y+uaUcZyKgexIOvHPtTs7iOcD1pMqoz39RQQBjBp3GSYK80qkd6ZuyR6CpF4Y1NxocW6dDSrgHP8AOk7elL1Oaq4h5brSA88HilU7uKAwRfUis2yDvqKKK9s88KKKKACiiigAooooAKKKKACiiigAooooAKKKKACiiigAoqOWeOBd0jqi+rHFYmoeOvDmkDN5runWv/XW5Rf60Ab2RS159qHx48BaZFvm8TWTDt5TF8/kK5jUP2s/h5YuVGoz3PGcwQkg/nina40r7HtFFfO2oftseDLdGa2sdTuwDj7ipn8Cc/pXF6/+3U0bSHTPDX7hTw9xMCw+qiqUG9huDW59eDpScV8Jat+2545ndTaWuj2UDDAzCzv9eWxXC+J/2q/iNrmFfXltE3bdtinlED3K4qlTYJLufpG8qxIXchVAyWJwBWBq/wAQ/DOhIDqGv6faZ6CS4UE/hnNfl3qXxN8R6xeO134g1SaFsfJ9pcAn35569TXN6lq1zeO4uLu5uB1XfKTgVPI72CyP051T9pj4b6Y7K/ia1mdTgrDliP0rj9e/bQ8CaWpFkl7q0obbsgQAYx13E1+cdxeyyyBVOVQZIDbeKV54tpBkO0Hn5jVqjfVsrlR903X7fOlylhZeFbxhnC+bOoLfhjj868+8afttaxrCeXa6PFYQDhlmlDMx+oxx+FfJEusiyWQoxkw+5ewxisuTXgzu0koBboSc4NJ04bWubwtE951z45w655lxd+H7SW8MexJS5+UeteY+I/Fz35jLsu0EkInAFca+vmXChh0zuBzwKxbrxGkk0mH+6+OR2xWMqK3SOuM7Ib4ouikJQDavL9eWrg74m4ZsKARz7V3E8H20K6lXkwDw2cVkahaxBFDqN6ggle/1pRjboJ1L6Hn13CUkkIGGIzu96owQFpxvTLYyfmPFdPdwK0rqiYLHrUC6eSCR95a1SsYp21Oa1DS037g2EYZCnsaoPaRR5VwxOMDmu2m0hrlARG2c/eHYVR1rT0so0VlVgB94jHOOM1TVzOpJPY8+vLJFu0SOYMeSdp6H0qux3gqePQir1zCwdmXADHqOlVLmIpLhW4HVe9ZImLuVo0lEZJJByACaGZmYAjIJ70rEq7ZHygbs03LuqOBkZyMGrNUSQqXlCkEdgpFX4bcibbjr1U1DGHW4V8ZGAOa6HSbf7VNwvzqeoOMVm2ludMI3NrQbJjK275AMbAB2r0bR4laGMMfc5rjvDlu7XYDYXockcHmvSNHiR3KhB1rgqs9vDR0Oh021ka1SQqdr8jJ5IrrLCNvKQIAqMOAaxNNs5IthU7eAAGbNdPZRyMmx0VGz94nrXkyR7VNHR+G4XUBlKZU4xn2rv9GCM2N4EmVII7881wuhWYS43MCWjwMHpzXe6EOFXAIFcrWppY7zTdwiXqM+9aqIx6EY6EmsrS49yrk8YrcWIRqqhhgnIxQZMNhABbnHepIpNjDBHNDNmI7QT26VHtCOMfdIyT71LRFi0ZQMYJJPpU4um8vryOKpoVwT0NKG5/GoILy3e5RlTxTSwcHkLVfJ6A5WmSMQPl6n1pXNUh77VJ/nWbeFiPlGcHvVmSXZnd1qtLKSMAVVxW1Mi6w2Qc5HNYV+wDAZIDDIXHPFdDdRlkPbmse6jYg4OVPbHSl1N4I567XO5tpGOcEVmTxeYGyuCRkFa3Z4JGYhsFQMcdTVKTT3kkzyoH61pqbp2MqOzeabBfcMYw3FacNmAuGBB9K1odNRtjIoGCCc9zT5LKRQcAbTk5JqSHK5iNaxuOQSuMY96zJLYbA4JHHJ610jWXyHDDgZyelY12Gi3KCAPUVpF3J3OdvYvNjLAlge2K5XUE8xZOPvDkV1t6JFjyoZTgkEDvXN38GIjn5CRyev1q0NaHK30ZDSfOAAgVRjGOa5fxBMYrZtu8nOPlrrb5P3BDuCw6EDrXK61vVSoZm4yQB2raL1MZHlXiSJyJSDiRjwpPTivK/E1r5MzmX77YIIORjHrXr3iWOOZ2V2bJJ4Jry3xhEVUlRlIyAd39K9alojxMX8JxLqRu7j2NRN90cYyc5q2baQKemDk1VMLBcn8q7oo+cmQDhsCrAOExgZPeothDHJwalQ7cA81okzGOgzO0mnqjqm7+GmvjPAIppYhsHOaGrFJ2LMTrGwwTmvYfgl4Qs9f1qO8v7uK0jgYMnnj5WIPQ14uzkKPlA9xVhb+4WERLPIkQOdgYgVlKPMrGqqJH6S+G/D/hy2vbXU7vWtNcWwYtCJBjkYyRXc6b8SfCFuhsk8RaXG65Jj+1J8oJ4HWvybS6uEDbZpF9cORxUZuHPJdifUmuT6qr3bI9tfdH7G2M9lqMsUkF9b3O9d6GKQEMvqCOtb0MMyMu2NufSvxittc1C0KNBf3ULp9xo53Ur9MHiugsPir4xsJ1aLxXrkaqeANQlI/Itir+qvuUq2ux+wyTsPlK45xjFW4JEZvvj6V+VGlftU/E6xWFE8UTPHH90Sxq358c/jXb6V+298ULT9y2o6bcoBw0toA3tyKj6vI6lJM/TBXGQufyqff8wxkD1r849P/b5+JqTq0y6E8XQ5tWz/ADrrtM/b98Um3Zr3QdMnYMB+6ZkGO/FDwtS2hV0feyXHygk88ipbRhuPPT3r4+0n/goVosi7brwleI3RzBOHx9Miu28N/tx/DnVp1S5TU9JJPL3MIKD8qydGpFaoltH01E7FvQVbRgHUYwB3rzHwz8fPAfim8gs9M8VafcXUxxHCZdrE9cYNeh2k4uSWjdZQvDFWBx+VQ01uSkacbB2Jxyal3FR+NUElwxzwPerMcpk56Ad6yWo2i2JSckgmrEbAYJqn0IwevepUclgAcj1rRGV7F0sAmAMVJGCwyeKqxS4PIJPTFTrKckAH8aGF7ltXUDAOKmXBWqMTgn5hn6VYB2dT17UItIsrIUOAODUwIQ9fpVZDgZBqRX3MOlQ2OxaBAwOBUqEKAc5qurfOOPanhsnn86adzJk+8HJBzx0p8XzZz0NV1IBqdZCowBn0rQpEqk7iMkCnk4fAOaYrA5NIvGCT37VBL3LCkn2FOA3Lu7VGtOGRgY4oHYeCd2ByDUgbHLdPamY6U/gdTlfQ07DuOVQy9/zpyn88UxTtAI7mn54p2ZmOBxzTl54PBpiDcMj9aUkrg8ZNQ0WkegUUUV7J5gUUUUAFFFFABRRRQAUUUhIHU4oAWiozPGpwXUH61yviz4meGvBEO/VtWggYqWWJWDO2PQD+tOwHWk4o3V83+LP2v7K0YxaDpn2liNyS3hIVh9F/xrxfxR+0N4517zY5Nca0hkJIitF8rb6DI5I+tXyMq2lz7j1HxLpWkpI19qVraiMbmEsyqQPpnNeaeI/2o/AmgyNFHfy6pOMjbZx7gD7k4/TNfCmqa/cXdw0l5NcXLud5cSkgt3yCaoSak4RmOUyTgk5IFXGlfcyc0j6h8Uftn6htkXSdGgtYmJVJrhy7Yz1A4rzjXP2ofG+szeX/AG2bJA3/AC6II2H4jrXil1f+WFRMSHOfvg496o3d4E3Zyxb0PetXTj2Jcrnea/8AEXWdXcf2hql9O7cGSS6YnHUVzlzrYmBwfNfOcvyRj0zXN3OoO4LlAdvIGeazRfbQ0pYh+enQ1LhZaFpnWT6wxhxJyFXoVGQKpNr6PGqSKxABwa5ue+lmB3EEZ43VXe7aNWDMWYDC80ku5tF2Nu51xJJdihg2epFU31Zllb5yS/ysfYViPqToGAyzEc55qqt4Vk3E7eOR0roSSQpu50U2rCXkMS68AZrPGp+Wzb3JDHjHODWXDfofML7WkzuAU4xVaW+2r87HJ6AetZNpGaVzXfVtrKWIyP4c4yaqXOsody4ye/PIrDnuyzchjH3Kis2PU7ecpvdgSeexz6VnKVjVKxvy675MTFPndyAOOlUbrWpfLMhbDhsfhjpWHqN+i4CFtqHI781jXGrF7dmL5k3Dj0qoNvoLmaOhuNc+ySqvlhyeuTzWU+pI8jMzNIQTyOMVjyXbpNuk2jCk5P0qgbp5V8yIctx1/OtNCedo2/7VEqsVk27emOMg1DaWs2p6ofIG9nXJBPAPrVbT9NnvJFCoRGAF64BGa7ixhh06CWGFRuIA3dz+NG50Rm2hSiaXahG2hwu1mPOKwp7oyMY42DseSPUVbv5JmjKHA9T2P0otCsVurKi+aD6c4/rWe7K82Z9vp6SxM+Bk5x7dqmttOSJ/nXjYVBA6kjrWjYKZWkYIOCR0wMmpwGZFlcbQeFA7VVkiXJme9jttd0ihdvfpmuI8WogwzncAQPb25r0i9maKBt+GXHQ96808YPvtX+6PmGB071PTYizPPb4p9pCA/KOc54/CqUjIZWcnaM4JNWNQZjMCV2qO+az/ADBuALfe6Y6E1gzWCCdgwJAyP51JHIqTFQA0YGdoFOgjLAs3XHepWgYPtzjPcVNzqUCxZObiRQYwgbua6zT7Zbd12phzj73GRXPafZ75VAYLt/hPGa6/SLOW4cCeUDA4Oc965qjOqnE6TR7XeEMYUAA4x613mgBHtwHj2MRyVPJrmdItJIpYVbLrnbwK7rT7fy8eWqn6DmuGb0PZoo37O2X7OFXJBHAJ5rpdOj+QbkOAMjdyaybJSUhBXY3Utit+zRpe+OMc968+Uj2IGxpjNAo3yuynkh+cfSu30h1jMJPz54yPQ1xtqku7arKDj0ro7G4cMpAVuO9crZdj0zQ5Vf504HTB65ro0w0e0gHHNcboFxuQKihe55rrbdw+f4cc5oMJImJVVIAAHpVeRQcrnPHapDKGUhWDds0x3AjJ6kdqHqJCxuF6nj0qVFUMSRknHNUpWwB5fXrzU6YyGJP0rITRbyijOPpg1GV3nIxmnKgXB+9kflRJExAKjj0FJokhaFBgnk/yqKaMLmrDA/3SPeq0gbJAOMHjikkBl3Ecm8liCueBWZNzvyuAO2K17olWOcA1UaPzXyOQetaI1i7GMbcZLbd/A6iniwJwSuO+BWm1uSpAB44pRAxHLbsetU2VzFJLVgvA4zTDEQCXHBJHFaTRnYSrFQOoHeqkxKDjJOO9SSY92ucgHHqMViX8LkH09BXTTxNjIHzZ71i3qsxOQcDnnikmXfQ5e5RzvyQoAxhm5rmtR5ZgSNvTaOa6nUsShyY9pIIDVzE1t5efMx8wzmtE9SWzl9ShEO4KcDOd1crqUDyJIzD5iM8DqK7W6jC4LDeGPXqK5DUosJIQRGSf4eK6opXuRe557qkDTK0J2hs5U4ryPxqm5mXaWYNtY54r3LWdMRYn3fIw53NXkvizTmZmIjyXO75RwoxXq0Grnm4yF4XPOZY2CY2HaON1UpYlVWBxuA29a2GhAVkJwScg9cVRuIPlcHkgcGvUikj5aZkYIJ5oRSoz1J7050YEZHP1pCSCPT86tmKXVi4HI6HsagkGXzUrdMjH0qMnjJ555FZMJWFfLDpUe4mnhhxilJyealCeutyNmP8AQ0zqOlTJjcAQDSyABmCnj0qrGbXUYvXg81Kh3HkfMO9VVbBpwY55p3EmW4GKyjnp71Zk/wBaGL7m7mqCOMdTmrKyNIeeoGM0I6oS0saCS+S6OmdvUA1KmozvIArgKTzisxDIxAzwO4qRZfK+UJlSeDW8ZFtnSWV28bOMkE4q7HqbRQRgIWkB5J6HniuYF1IsjMhKqwHPoasRX8ixEM27HAJqJeRHNY66y1MeaFx5cmchl4IPsa7Hwz8RvFOhytNp3inU7SQYIC3TYGOnBryyBm8p5AxBH9fStG3v3RFUHdkcLihRutUEKlj6b8IftX/ErQIxu8QjV492SNQiWU/TIxxXqHhv9vXV7KTyda8NW94jAbZrOUqc9wQa+J4NSntpEJcZHC4+6R9K0oL8yFXkc7sc7eAtZ+ypr7JbqM/Rnw1+294G1NoYdRjv9JumOGV4t6L7lh2r2fw78SvC/ie2huNM8QWF0kgyALhQw5xyCcivyHXWntkJKhsg5Yds1bstVVQrwNtJ/jRjnrWcsNF6xIcz9moumVbdn0qdJcccnFflr4O+PfjXQYytl4qvYdoZhG8m9D/wFq9q8J/t0+IrZEh1rQ7G/VeC8LNE7fjkgflXDOhJbFxkj7mjkypP8hUqyEsM9uetfN3hX9tvwTqUapqttfaLOTgjAmUD1ytel6D8fvh94jdY7LxVYtI3RJW8pvybFZOE47o3Sb2PTASOe9TrIOKx7TVbS/TfBdwzJgENHKpH6GtCKZSuAQx9uawY7F5Wzz0JqSNjtxgj04qlFIduWH5VZWfcMd6m5m0WI3+bmpUbawxVNZNxAPUVNGx781opCRa2nk5xUoC8bqrq3ByDT1bJx71SQMs5BxyMU9BuJ547VAW24ApyMR3rSxNydgQ2Dz6VIqZAqJTg46mpA5GQaYyZMAcdqC2MZ70yLcSegxTi+04AzQQOXlqUg9v5UzJz0/GnhiCPQ96zZoj0GiiivXPLCiiigAooqjqeqWujWM15fTx21rCpeSWRsKoFAF3IrjvGfxS8M+AEC6zq0FtcMMpahgZW/wCA9h7nAr58+K/7U97etNYeFQ9jZ5KNflQZX90H8I9+tfNOp6ve38809xNPdyuSzSTOWdvxrRQbDRH1L4v/AGxpGM8PhzSYozGTtnv5M71x1Cr0/M1434l/aP8AHXiKbyZ9clt4zyI7BREAPcjrXkN1eusICOR82CM/NVzR0ENt5s3MjHr1OK0UUiuZLodVL4ivbwNNeaneXEhbduknbr69azdR1ggFM+YzD77uWP61lXt6gOPmVsA9O1Zt9qm+aMqSAD901spaGTTNWbVG2ZLcr0OelZ9xqbTvu3Z7VlyXnmMRk7j/AA571kXd1Jaqx3MCT0+tLVshp9zan1PyyZMhvmw3P9KpG/M6tJ90gNisc6jGu0k5Dck4olu0bzDESFOABn25qyowJhelJQwHzNxknnFQzamV4WXayZ7Z+tZj33l4IAxzk+lZr3wYymNQV3cnvUOWtiuU3W1GVmaRJWYKmCCaqvfExuHUJ/d5zmqMs4UZjHG3BBqlcTm4UZOxh1xmjctLsaX2ljDI8rqccBQcfjVJruMxgLKdx9TWZJcsAyPIcHgr0qh9pMUcOSWCrySc55pLcp6GzDc7G2HJyDlmJPNNku1ZDggMeOaz1lb5geuCRtqt5u2cA9MetaszbuXri53ENv2YQAleKqyXzLIP3hchfldsZz+FZeoan5e1wpZSRwB/Oqz6nG8O+NWxnOc81g7mkGkWrrVXMsjZG3GcD1rOvHVh5oT5x8wUdKqyXAmy3ODzjOM1HLNsGVKsAv1qSuYsPeExndgE9Bnms2MyRxTKSTkk8jIyfepVuIppMSFUypJqlczO5JVQUOCNvSjYh2YxRMwVXIkAGAc5JrT0DSjqkskZbyVRVOfqeaXQNMfU5Y25RV5Y5xmu2Pl2dtHbR7YkRs5xyfxq0wUNbsRRa2MDQqnyDABAyc1TklIyUcgZ4FQ6jIsrDbKSBww9M1SYeYflk+70YnvQ2dD0Lr75F5y79QDwalsgk5wV2MM5Q+1RQ2reUGSUHsWNWrOFQgCkF2P9agm5cso1mLqqGMLyc1bBTYwwGA70sMbEITgMOORxxTLuaPDEuoAXBGOc1pHUzWrOf1x5WgliD4cE4wK8p8T3jxQ7SW9Cc5zXqGpFY1kLMwiJGGHG4EV5P4jj85mKMxjBJKtSlHQ6VE5e5kaRQCSc9yOvtVKSPKqEyFQdjirTM0aO+cqDke1EMZmdDswByc965maKJNbAoi5znuDzWnb23mzxFiCW5C/Sq0MW5CG3KcYrS+yJLLHgkMeB2OayOuCLlrCTKmFCqGOGxnJFdbplkNv8OQBkA1k2unl3CB9oX5hu7Guu0mxX7OpkIZyu3IHU9qwqM9GjG502j2ZYwswGMFvautsUSMqTyQeADWHoaBIUj8naR2HNdZpYLs0YGB3Ur0rzah6dOBuabA0rRsy/dTjP1roLNQ6yJtAIXismxhJYoJCDjccD9K6GzSIMRuAYDP1rzps9CNkXbWERvGV4ZRwD1rXs4WaQEyEdxis23iLPlmC9uRWpabS+A2R04rE0R2OglonONxDY5PQ111pPlfmXnoBXDaPLsTIkJKj5c111jN565B6UIxmaZYkEDr6VFLIoHYMeg71IFAVzkZ75qjdOMjC857UERQ57kB1VRlj71ZE2Rn096yi/Oe/r3qSKUGRQWOT0BqrFtaG7DIGAYMD61Kp3EncR9KyoJfLHTAzVyOTPIzgjvUtGLLMq4jOWLfMCKqzDO3njsas+YQNvX61HJGO/rmkkJFKWAsQeBURjVAcrg561dZCQcUG1aReOV7mrQzPWPc3oKQxbjtI4NaKWBLeg96nW1BOMZ96LFJmOtmzRnnbn9aje2CDLHpW1Ja4GcE+9UZoiYznG7cTgenapsO5g3EYDMcgGuf1HEYJ5OO1dJfARoxx9OK5rVE8w/KRnqRU7FI5jU0WSUbUwoHfvXPXcXmKCQPLJ29MHI7V0t+jCIHsDWHdQlllDDCqdwOcnOf8A69bR3KaucpqkMrAIFOzGMjiuc1eJVidlB4GeBzmuxvYnjcnJyRwuOlc3qkcqeYuNy46iuiLM2rHDahClz5rkOwBwSeK8v8U2mIZmKuiqDyTyO1ev30IW3lTjYSWOeea8/wDENmiwzRsQd4PBGeK76MveOWsuaLR45JaRyyOFY5QfMCKoXwWOFgp4x0xXST2ySSOWARm4+XjNZd9agRurANjAFe0u58bJWZx1xzJ1pnKnbwPqKtXcIiyGHOcfSqhABXfkD1HatGJ6DCBuP9361GJCKey9VBHH600cAMefwqbHO3qIoLHjFOcgt+FOGMgnABNEqBHKnjHelbUoYARnGaGOT6U5M5OPmAoZR25oGloRvGEwc59aapq0FDxcjbz1FQGPAJ7UrEOLWqGElMZ5qVGyevBqIjIpVU9jSsSm0ycOY3zU6TqYiuDuBzz3qovG05BPoambLsCvpmrTNeYtyS+adwyB0wDUyqxjQBG2dDjvVNW+QqMdKmtbySzcbo96uAAG9c1SYM055o0hK+WQ3TnpToZmllQLgcZBHU1XuLlZVXOMnqo7VPaHyNrBQR25qmyEtbGl5kmMyNnnjJ6Vcd2WJQpDN0Zs8YrHM7OmZAYznIH4Vfhuo1ifecjC4701Y2satlOxtJVYAg8Z6VLbXwZtsKbWx0xWTayCaUfvCiAYHPWpVMkd0B5TBdpJkHQGmtzOVkdRb35tirN8r88EVetryR5g0nzAHOMZFcqJ2kPzSNIx43Grn2ySEcEkEZGama7GalY7e01hrcO6E7QuBjmrVtrnm4IAJJ6Zya5CxuDFZCTduDqCyg8irkV0VR9vXgoccg1jqdCm31O8sPE19DMzW+p39vuPKx3DAe54NepaT+1B8QvCsUcNr4jluoUACx3SpJwBxkkZr5/i1OSVgquqDvxyalWfySZuCDxweprOUU90JTd9z7N8Mft5anp1mg8ReG49QdiP39jNsb3+U/8A1q9n8Jfte/D3xMyJc302hXBUN5eoRkDPpkdTX5uW1y8sis5PPO0dq2RflIFkiYBlbkMMnFYfVYSK55I/XDRtb0/XLZbnT7uC+hPSW3kDD9K09wUBgcV+Uvgf4p+JfAWqQalouo3NvIhybcyEwyY/vJ0PXvX03of7eltIkCar4blBOBJJbSjk45wDWDw0ovTU3TTPsQS8jjipM88DBryX4bftGeEfiKwt7K5On3oxstL9lSST/d5wfwNepeeGJ3ZBHYVk4uL1LZbyd4yc+9T+YBg45qmr5UYqYt09alyMy0p6Ejk1Lk1XB3AEdu1PL/8A66LhsTqeAQeQc05B27+tRIeM9aliOASOMVPMNakgHGCcClXAbrgVGC232NKfu9aadweh6LRRRXsHlhRRVO9vYNNs5rq5lWG3hUu8jnAUDqSaAKHibxNp3hDR59T1S4W2tIFLMx6n2Udz7V8Y/F34x6n8TLx4Wc2OjRPugslJBcDoz+p9ugq18dvi9P8AELXVigVo9GsmYW6HpK2cbz9R0rxq8vJPNYriMg/LkZx7V0whbUluxDqN4zwEqwhGeFXqfxrnL2+iT5XfZIeeTwam1XU3zGrbAUO84FZCB7u9dZSArHqR29q15SY6l7T7UzwpKRnDFwOoINX1uPKDAKgYE8Dj+dUGP2ZEWI7VGRjPaknl3fKy9QOT1qGX1GvqCTSKzFYy2VIzkn0rFupy6+WWyAeGHBqxeS73j2/KB6isi4m8ti/mAkHGF61cVoUyZ7jlkCOSvVg3FZkzBm3hiWK8Fjmmtc4nwrndnJzyaqSXKzRyYOFHHTrVaIlRuxRdLGQuSVI5yelJPcgR/IOBzuU1SKhSx+bj34qpNcyc+UuT0JIp3uXsW5NQAHY5FUmk4yAFDuMgVUuSscKuASw6AHg/Wq73omUqX27SD9K5OpJel1IJiNF2jd/Fz0FUIdQNyrP86kgggHAxVeW7OxkVgoJ6kc1ThvNpYR5GOj4GD7VTlYaZP5/2kSGN2YtgAtTFlkVRuUgKOMConvkWBgcI5OF71VmuX+RSwQNwQaqLuXa5Yvb2Von2ZG0Zxjk4qm144UYc+Y2M80XcitA2GDZPO1u1VHlUPA3G9zswpyAMd62b0FykLX0ktwgDN5fQ7lpTKYo8R7flHp70+acS3Cb8KMYBAqtIfIkOAZFOQdo5HvWRKVhwBJGRjvsB61nTBgX2DBcn5asXMyOythlGMDd1NXNI019SlCBXCK2SxHAqEm9C3ZK5REAmt/mcsTjhetbukaDKCHuEZIQRwRkkVp2elQWADEZmX5uPrxV66uhOgbc5yxUhO2PWrcbAknqMR7e0tVjRfKAPfAzUN7LKmWc5TsAeBUDCMyqJFDIOMnvVZGhki8sqMueinFK/Y0irDoZRIjmKMyOwx04FLbQmT7rhf4iPfFJaxlYB8zI/8QHFadnbFJkeYFIyBzmkrscgtLSSVcFcqOcDpmtiCJVbcUwVGAFPNRRSRFv3YyzdhVzDRspWNueD3q0rGJPvQbWKMG/2jWTqIVo5ZBIsY3YbIzVq7uY7bG9WbK8Yrlr/AFNhuRj8uTgYplQ3E1KRDFtJDdyMV5b4nDxTlYhgNyflIrury8RW3v2HQ1ymvx+bE8yuq5/hJ/lRe50KWpwNy3ljk/KeCMdTSWrsZCADtzz7VPfWaTttVgoJzwetS2VuLacx7c4/iHNYSSR2QVzQtrWR4gyKdrHueDW5p+l77uN403bW+YZqtYWzRAKpDfMM810WkxtFK5RQ0hOBj0xXHOR2wo8zRoWliftihFAUg7j6V2Wj25jaNU+6SF+YZxWVpti245TLgc45rrdFszIQYkkbJGQ4wBXBUmetGnyo1tKtCpJwznd24IrqbBFZt2MnpWbYwJ5Yz8rZz9fWuh0yCKWMKFXKLuJNcE5XO2EdDRsY/KC7MehOK2reJXIbZsPTdiqljbKw35IJPIzmtO2jZhs3fUkVzsvqWhGIZOdrjHGe1W7aNshojwetRqpCrsUH3J/pVuInPBXIGMA8VFjdal/TZGVRkksD+ddjo8nnRd1+lcLDJIrEqfl6EGup0SdlQAP1PIrN6BON1c6kH5Ac5qtcPwfl696fGRsDche4zUN1NlBtU/LQZRRSkJU5JPHrT7e4VtzKQxU96qXbEHeuDn1NQLKcHcAv+6eTUc1jVx0OhtpGcgkDZjr3zWhC+7qOKxbOYCJRnk+ta9s/AzwM1SdznZeU5GVFSpEJWAAxkZpIztOQcYOKuRvkcjOK0M2Rx2QU5/WrKW4VMEYJ6U5MuQQAAauR2+9lFBJTW2UH26dKa1uUVjjGD2rXWABenSoHQ4OBk56UBcxriP5d2efSse8DDpxXR3duYlDHgGsG+4ycE+1JlpnN6sxRdmeDzg9q5e8HmqrKcdcn0rqtU2ncWHXpXNX1sQmFOBgnjvUM6IGHcKGGckbSKyrlDK7sNxUnPFbE9l50eTkMAOKr3UQaBOQoXqOlWimzj72CVmDbjheoUZzXP6hBtzsBB6MFrtr63xGcghTzn1Fc9fRB8+WQSex9a1iznkzib62zGxbB5OAw715/q2nw3D3BmZ953KAyV6hqNm4j8skBmO7j0rjr6zeZHJwobtj9a7ab11IUbqzPC9U02RL3fOMQqx2qOMntWbeBHjkYLztHDDFejeKdJ8ooz845x71w18FEr8D3Jr6Ck1ON0fKYmh7Oo0ee6iDMZGA53ZODVCaJtgLDg9wK6HVoES4eN+uMjHSsL975nkk/KT16gVpscclZFJkOcgk0oU49vWp2hby+AN3tTI2KIAQMH86eiMVHUjK4wDjFIVLJwOnU09sl+v0Bp0Rb5gAMH1FCaYrEK8OAehp3A6HNSt8z5PbsaYSAQQMGjlGtB6bWjHHPf3ojQllQ4APrSJGwcDgmpkQ+aisPnJH5VGxqldFZ4csfLGVHrULrhiBnFXXjMW3HPY4qKTB4/i9aoylAhQf3h+VTRhGcL8yqPSo1kKgqSSDUkAJ+6Ru9KLGSWo9gqSAKCQetThzIMMxAU9ximQSBSruNxP6U6Mbhg4+oqkjpUdCxAoEgYnJPr3q1CEaQMjYPcHpVQuVkGzleByfzNSsnmHaOT7HrQ0Raw+8wt2mGLbypAzxV1GSB3WRcg5AOeKpoCpVWRQ/cnrV0wi5do+jMdwOaS0HcntWycR5OP0q2hZiQo+XHzZGc+tMhhVE2KBjbgEdc0gZ/M5G0Fei+uatHPJts0lVeSpG3PUUsrEIsgJIUcg1VS4ZYiMk5I69uatWg87eg5I4xjinJhFdy5ayHygduQePrV+GYNIgRwu0jO6s20mAZ4GQqFXIKmlQfaI90f3t3fgmsvNG3Q6Lc0ZkWRSC4B3Co5CHYRiNjG8gU5P3f9qs1jcLKA/qMZPbvWgIzKC0cmOeB71DVzJ7liGWdJWZXKAdgeDW3ayvcwK0RLPnJZq5sSO0YdiMjrzWhaXkltEFQFwTuAXknvSjdFas3LC9keFkYjjIBz3zU8DkQAPlpdx5U4ArBhvShiV2ZGZt2CMYPpWnDqBu7gxpG7AEgso4PrWqNE9DpdD1OU3YlKKGiIKHfgqQev1r6c+Dv7XOreGbmx0rxYBqGhqCrX+We5jznBP8Ae64x6V8jRSvBdRmM7A+fzzXQW92XliQudgIJIHUVM4RmrMhVHHY/Wnw/r+n+JNIttT0u5S8sblBJFMh4IP8AI+1a6uWXDCvz4/Z1+PafC7xH9jv7iR/DlywSaMn5YGJ++o/LPtX33peo2+qWUV3aTpcW0yh45Im3KwPPBrxKlN05WOqElNXNBXJwAPyqwo5HFVgxKjsPapVz65zRYpssg546CnhuMDioI+nWpMjknpU2EmSL8xxnpTn4GBUW/PQcVIoO7Ocd6kT1PSKKKK9s80QnFfL37TXxSe6uZPCVhOYbeIg3si9ZD2QH0HevZvi18QIPh14OutQYF7mT9zbxp1LsDg/Qda+FNU1CS5uJp5nkmeRyx3nJyeScmtaa1uHQz7+5KK44OOFDHpXPajMyx+cGZ8joOxqbV70l0JYgnJ2kdq5bUtUlLlPNATIIXp2rthHqYsrXuofvWG5DJjI3c1Z01SkTvJhTwQPWsnT40ubkswBx3zWv9o2QncVBbgYGKcyeYdcSyRlfMCuT02dhWVJJIQzPK6kDjd2ouL5k+ffvBP8AF2rNlulkVvNZ1LMfuiuXrqap3JZZmi8sFvmPvWfeSoAQfvnByDTbi4+QvksRwM1UkPnNuZSuVwDWyeha8xt64WY+UcOwzwOKpP8AveBk5GTinSuYZQUA+XqOpNVjfiKUlV+8CucZ25rJu7NF5BcrgYDEkjByazpyUU4bDEkgZqWe4O9sD5wMjjrxWYLmOcuWB3LgjimjKer0Ir7UfswjXIZ3/hI/TFR3MkkRLhAvAJULxUl75c3lFkXfjcOBwaprN8jq3Rep68UPccFce12Z42HCE8DHTNZ8Uq5BDZGe3rTLm42YZTgZyAai2pHGGeSNUGZML1xUF21LN5MpiBQHgjtznPOKp3dz+9Zj2wQD2qKe53oFRvlZsjHNVzMoA+cBzxzTRvAmj2yOzLxznApXnWXYONwycdPxqOF5UYEEc/liqLMkk0syJiVAAA3c9sVqgZelHmOu7AwcYqMyRyyGPJDYzu6YqBZNq5B2bnGQfXvVVbhTM+XyASOmKoyasdHpOg/a5I5pA4ijJYnqG9q6+1EVrGEOAir94DFc3p2uAWY8xUCKdo3MAT71qW1wt9CPKlBLLng9D6VKVjCV2WIkkeJ5yuI2O07z/jUU5jt2QxKfmGDz19aIo9kBWfLIDng96lWIRorghhu6Y5pt9BwdmY9zdTzRxCIqETkg96oxyYmG1jwScKetad0HLS8gLnhQOvNZ8xWIYIGc8gcZrGzvqdcSYMXmUKzKGBJBNakFxcM5285IUL7YrIhAMiIBz1Ge1dLaWSOUwG4wcr2p+Q5bamjpwkdUDkAdweMcVavb42qhUOT1BHSoCVYqIwHA4+9WHeTNLiNiIt3Gc85zTRzJXZJq15NNGHjj3KOo6YrCkSR5GkYqwwPl9M1bigSAyG73ysDtU54qhdD5SsY+Q9skVT2NIqxU1KyaeXLEDauMDvXKavbtcCXaoyhK5966x4W2Lhmy3P3qwb+ZYJCBD5vGCQeahM0S1OFuoG80oDlxgnj+lTWFr58wYAk+1Gq/6/zRlXON30rR0iFZLdWjG5g4JI5OK45u2h6tGN2a9jYPI7Ko2naBk9zXQaPZtHtZwcuduO3WobGyWTAySx56ciup0bSHtMF1LKGz0ya8+dSx7VKFjW0m0SLdJGdzdyPTpXX6ZHlFYAs4HrgVkaNbjyySgXOVIxjrXVafbqmAE+UL0HevOqTvuego3NCytgvllwDzkqORWzAPIJWMKpYbcAcVQs4xECxUA+ma2bWDMSSEgEjIHQ5rl5rnTFIv2bMFCDbkj0xW1HCVYcHkcVmwMqyKzROcYwyj8617RCGLK5OfbNRJkNal63g8oA/ePowpyKzDG3ae4FSRR7lHJznv1qZYzvGd25jt46VKYR3IEZmwdpAxjNbGkzkSKwVg3eqJiXgA4B/iHSrNlmNzyQOg4qjovodjBcCSI8ck55FRyuVbkkBh0qCwfCAgg+uKvPB5ilsEcVm0ZmPdMqBgVIJ4BzVIP82CeOuK071FkiPynPVQRissorOvzANjBwKxa1KvoaljKokVB36c1v2xU9eRXK2r7JAVGcd66azdCFOOoyBVR0OeSNiLDAZ6VajAZxkVTtyC44/Cr0QOR0B7+1PmZm0XIF5rStxjnH51Vt0HcdRVxQKpSMx7jLcGon+U4zjNSEAAkjNVpDuzxilzMko3OD9449q57UpT0U8Drxmt+7iBXOc+orm9TnCqQo79qVy4nP6kCcjO76VgXCtJI0a7mI5Oe1bdyGk3AnGeKy7iIQylwDt6da1SOlaFD7NlcAHjrxWddwBnXPVFxXQ+SVHAJBPU1SurdGU+retOxNzlb62G7LDI9AOlYGoQRhZJUypJ9K6+9iDxMSCpB4Nc7qESlM46D7rd60ihWucheoJASUw/3c4xXOalpqOBtA8sDoeDXaXEO6N927nHypjn86w5tNlZmIwQR0Y9K6oNCSsebeKtLEmlXEqp/qxvADZJrxzWFMiAwhct/fHvX0vd6YLuzaN0yXyvy9V96+b9eRYL25gQtiGVkwRzgHFezgql04s8PMVqpHG6rbgwnIy5bgg+nFYE8KxhGH3t2K6fU5Y2wpOcAnisKW1IBZ84YEA46Zr07HgSM242+YAhBOM4FRvEHBJbaxGcVZjtnRB8oyB1J60GDfb7yR6bR1+tZ2JiUmj8ohgMg0scjRZJHB9qk2B5c8jHbNRl5V3r97/CmhS0Y/7Q3lZKc9himIoB3MPwPNNWVpAQQAcdaPmkjKk/MDTT1JFKgOXIZR2NPiBKOeA2O/WlX5gozkDg00LncvzLxzQ/IadiVI42G8sxAHQHin+YYlUCJCFYsHbnPtUMQEaDDFlz6VMkaOjMSTkHA7VnexV7ohNuogyPvVGkLJwp+btV2JlCSYQPkAHI4GKZcqu8EZyFzx61XMQ0Qxl4z8wGCOvX8amDLGi5KknrxSKrTxAEBdvH4VEUMcmDncB90niquNNomZQH+UEhe5q9bx7JQ25dpxzisdJirYY8kjv2q7Z3Ss6ISFQHue9NO5nzampJbmfzJAgcA549aEdlkVnIXtxSh3GUTCt6DvT+Xydi5yM47c0mrl2uXSU2hlO1SpGDzzSxwE5OATnChRiqkZZJ9rv8jH5R3FaP7z7RhSGQdsYIpx1IcSRQDC7IpVugBHenwyTQhQ+GI9KmtYFEABfA700wtcowQgMPuFvrVSRSSHtO0cxYOdzdc9hUwKrIiIQAWGSB04qEwvO+GLbFqwIkjUBATkk8VCjYTdiW6iaeclpW3NnA7VLbxGLKjI9CTUU7hdgDBd/8DfTmnpGZIMKyjHQHqKproY3uXockDGDz1I9KtW7rLI26UrjGML1qhHKIIFj8zBPI46mprK8a4m2blAX727isGraGkS+SjzbhIflO7bmtHTw8UimN1BIJwKx7e5itrklhuUryFOT1rQt7oq0csUZMZ9VIIrSKsKWhdkmyqPvz5WXzj0q7omrvc28SrlixLbpDz64rIhhKXIAcBDk4bnPHSnW7CxnAAG0jK44xT6Gbdzs7CZIXYkEv1PpmvefgP+0Pf/DDUY7e9lN74elbE1sTloj/AH0Pr7V84Wk6lI5E+ZyDu963ba6WIIHBTI/u81i4Kaszakup+sPhTxbp3jHRbfVdKuVu7Odcq44wfQjsfat4SEn5uMV8V/sgfEAaR4i/4RqS5H2LUY/MiQnpKATx6ZFfZ0Lk4z+teXUi4SsdjRcjYEnGalHP/wBeqy5RgOAD0NS5OOtY3ETrz8vbrmnJjPc0xTjP06U5evPH1qS0rnpdFFYfi/WR4e8ManqJKgwQMy7jgbscfrXtnknyx+0l4+XxH4yFlauz2mlsYG/umT+L+n5V4HqV7taQygsjH5QgJIHua6LWb+W5uJppnLSzuZpGJySTXG6xezBvlc7OhGOMV10462Mpz0MLUb0CUs4dlHG7sK5rULh5mG1d3XCjnmtTV7gSW8iyMwHJyp6YqjoardXStt3kKTye9dbskc/O2y7bW/k26LJBmReSexNVLyUBmjeMMCBgkdKuT3GLkxKrKMA7geKyNRlzIZA7TA8HsBWEmUtSHqWxhwB93rWdfO2QRhCvOMU+4ulUExgAMMNtqnc3IkkJ2sz7f4h6VHmbxjYgVwd2ZjwTkE8ZqvckMrMZSq9Pl54p8syblUttJHOFrNupFjkbYxIHr2pK/Q0irsRLlVkK7+hIx3qBJAskhyOM8Ee/FOEw3QyjBLDntg1WndZZZAGYIeDj1+tHqbWtuQ3UonZZHHluDhWQng1nyzeRdSOj5DALtK9SPepVZQ7gOVKMCA3eo3jZUzIQ4blSoAq0FkyrfXWxkckLg5yB6+tVvNyrsDyTn2NFxLlypJAHJzWXeTyIEZFAGc1m9GTe2xO0iSQshkU/h71XlKyuRu4C420y4vJJMF41ZgOdowKbNMqxMdmMjqfX0qRBNMsEIGMORzxniqtxIUVcAsmR26U0C4mfcq4H+10FQLKYt6u6kE8YFLmN4LQuPIY9ybw0Z9Tg9KrTSfZ0QAM0jfzqFpxNuQBufx+lV3ndyMYyK2i7g3YtTXDmOIMAXBJyRjBqiuoSIsm4hdwxlVzzViRh5TNgEjpVKQ7AAMp8vJGO9WQ3dDYNaurXbG4EsZOfmHP0rptH8SWty8aoJIWwSTu4+nFcPC8rSKsrAZPBA5qARvHKYkBTnv1pJgoqW57Pb6qdgXJZG79eKu213EyrH5h3E8ZXg/jXj2meLL3TbmOMys6BvmVhkEV3mieJLHWCsUR8lxk4OeKhSTYeya1OguIy8bgHM+eAvp6VmJp8M0g+VvMQ5A3960YbpbaUKT8w4LkcCrEkG18BMsepUe9aWBDNP0xZjvC4kGRwa3LeaO0jdmAjjxzk5wB61RglEQBWMruz06U+7mVrZj5YZehQ9yayfcrdD5tSSBnaPDDAKkdDkVnWVqbmRp5RtC889TViO3V9m1dgZQFUDgVUDmOImRljRQQSScHmhE8vQZ9oG+RZFVzuyozwfSqNzLHPKcw+SRnG3pmp8q7qsa8nD7gOOtPmkVJ1QRrJuHzFh3JqraWLtYwr6NwFKgsrZCqB6Vzlzdb2dcBW6Y7iul1OQBhs80BeMKcYP1rlr4RiUNuCkg9xmpeiNoK5g6rFK8yJHg7vbkVs+ELRpG8tACV6881iXM8v26JCrNDIT846DjIrrPhvCLu8lZDsKjqOpOa4K/wtnr4Vc00jr7SwaOWHau4HG4Y6V1ml20sQOcnGOvXFXdO01fIQ7MPzuZuP0rVtNMURuUXLngsTmvEc2z6GMbDrKDZkpltx4DVt2ET5wVXJ45GKr2th/pLRoPlUA7u1bFnb7JCOSx6gn+VcckdcYEsFoRwRg8YK9BW7p6Iyg/KpHT61Sg/dpkDgAg571s258xo2AG08n2FZWa3LaLkSrtyQc+tXYiUCnaNpGDmq6xt5YXOMZ61pW8OzarEbsZ54FJmKRNAquoyODzu9avRxldpjOFxyoqvEHLqSDtB6Y4xir1urBTgjqcj2rNbmiiMjV8FQMr2FWoIsfM6YOOPrRGnygqeo6CrtoTgrjJANahLQ0LHMcY7AjoT0rQMpccVQtlyi47DkVdDjGD8oAqDAp3rOwyrgIOCO5rOlVHmICAZXnI5J9a0prcAyyZZgxzgY4rOYszjeBnv6inZG62JrSILncOp61tWjjgDAxWRACQQQM9q1bUFFDEfN0yagyaNu0+bnOfWta3AOc+uaw7U55BxmtCObZ8o/Ok0S0bkTbW65qdnGOKxoJW3DByauxztnkYxUmfKXlJKnceDUbYAYdsU1LgYx1FRTTBVJIzk80GbRRvJMqRnHPGK5u/BMpGD0zmtm5nLIeMEGsS8mwTk8HtQu5UTGu1dmBzkdvaqohdgwfkEcHPSr8q7s8EUzGByMcVvc0K0abkXPpnFZl7HGLg7S2Cc7R/StllLuCwwoHArM1BGz8pCjpxQmJHN6jjaQoPJO0elYVxAzRnepAHA9q6S6t2JbYob2z1/GsiRHlnIYbD046CtUaJmG9hvYMy8Y+map3Gl5VhuwrHPvXTm08xs7tw7is6W0Yjl8A8AU0yGzkr3RzBllkQ8j5FycfWvlDx5G1rr98qyNLEHb5sYz83T8OlfZU9g0GCCGbdux64r5P8faBJpXjHV452y08plVO3PPFevgJJyep42PV4pnmN5aukRlZSinjB71nXt3KYEdk288AcV0OoTP5qwlAu324PFYz4lcsy/uwTwR0r307nz0kZaurqSMlye/QVCY/KuMAg8ZxTZHAeTy1CNuPINRNLJDNukP3hxSaM0R3kbBt+3aBzgVGoXYHxhs9TV0sZkOMOD3HWq7lUjwASw7HtWLaQ7NkCN8jMBj0zSFDw2CQeGIq2/ltECAA20fSoRIqw7d2HPJyeAam9yGrCGPM2ABtA7etPhgbdgrnI4zQGMmQg+f/Zp9vIuduTwcFqsBiRFV2sQq561OSGRVAwAeo4qPy1k3DLFc7hSsQI94HAJUCla5Ldh7XCrBzyD2pfPTOEPBHU1U81Xzs6D1FV2uMMCF5HFKwcxbllEETYA5GDzzVM3O5jgZOOD6VXklLMSeppsbAOM5x7VBm5alhVaWb1PerVuHhYK5xjnOB/Oo4GCFghLE8jHWpsBzhMZ7k1tHUdrmgkhLDncTzWg2+LIX7pAy34Vl2x8lI3baxU87ewrZs5UkQt5aujDGH7YrRbmqdkP3xpbbm/1hIwRnirMau+5t+A3Rl4NNEAQh9uIwc7fappLtZiiKu0N1JHIouDaRKk4ZQgYt2yOpqVJFCLkZAGBnvUUKJDIm1vmTBwe/rVqN23scKA3OMdKhmXMJHLmQK3OTgAcVYWKSA5ztXBqpJGrYwwRvUirMcUkphVG3Y4Yn8a0iyByMW4dPMXPUcGnPOHhZI1+UHv1qVTi3JYKhD4z2ppCK+xAv3uSKGZt2Cyt/OGOBtFTwoI8kdCdrMO9OgiVC3mE5JOGB4xS5jij2kYXOenWo5SostxFSuN5C+hPNWbaSTeVRiYh8vJqjC0QC+WjjnLbjUhkCBIlf5SxYt3waFoU7suzKxmykzCNMcg1ZMePKmL7wBkn2qoWjiUCNgwJ4BqaC4/0Jo2QHcBg54xRa41Fmxp1yk8MXlkPnkKOORW5BKCHIP70c4Jzj2rktCmSOYQrIEkiyxU9xniugtQWlZ2GUYHkDrUv3Uaxdj0f4f+JL3w74i0rXIWRGtCJQCM/xYP6Zr9PdD1e313TbTULSQSW9wgkRl7jFfk3otyYojbeW7KwyXPYZ6V9+fsf+K5df+GxsLhpHn0qYwbm6FTyv5V5+IjzLmN4z5nY98GeCe9S7Rxxn3qBTjg1OuMgqe3SvONSfdgdafG24+mKhGc89KmHyjrz2xQNOx6aBivJ/2lNY/sz4ZzxgZa7nSAAHnuT/ACqf4q/HXQ/hqv2Qn+0dadcpZRHGzPRnb+EfrXzD4z+KWr/ESR7nWLhVRGPk28IIhhHsO546mvfjB7njtnA61cKjEJkv6DofauF1bUmUtLJGVK/KFxgc/jXWalcIJTsOTn868/127QRyxvnZnIc9ua66Zz1ItGXdTG7jCryxzlfWtlAlnaxYQLKQFPHfFZejxnHnKu9CcqWFWr2YbQobcwbO09cVsTBFWeVtrOF8vJxWZPKIweM5PVTg1PdM0r5GRjnB4rLunjaQk9z0zzWbRotxLm6eYqqYDf7QzmqdwV3sDkFVA5NDTJHgMo3HOC3NVZbjcrBlVWJ429xWdjpilYjkfdIdxHrnFUrqXYSF53dRUk92hG4qBjI471TummbEZUIwPVW/hrRI1WhSkuV8mPzFwQcge2aDcBwQvy7jnHFLNLujkRwGWPGMjnms4SF5VZoSoX5vl7j0rGW45MW5cOFARzIxPzDAxjpmsu4upIo0MmS5JXJ/Sr9/OwcuUMYGe9ZdxdxJtVzuJGSGHFSpEJ2HTMzI78noDWdcXMQYgMV4AzngUTziCWAxsJACdyg1SuggQxxp8zHJNQ5oqy3JJp9gTHzgHOfWopb1ChDI3OQRjoRUccbmEh9x29DnrVaW8KRHcBuJOB7Va1RFid5ZBGBGxJHY1E9yiyqkgHQ/NjpSLLhVYfIepDVJcKwEbhV3bTuUcjmpUToi7DPMVZA0bBiWGR0pGt4xOwC8n5iSeuaasSbEZQQ+Pu5pEYuDG8YGR97Pb0rdKyMJu7IRMJoAhGznBqR9ogzhT2J7VDNEYo0RVyn09arNaOq8p16jFRcuKuihPmGaORQGQn5hjNMntJpJI5Ii3l4PX1q7PEj7F2BCVOFB6EVFErwoFOcA4wKu9i1psUZArCM7ucHkCo4JHtiZI3Idf7pwRVt1SPbGo6459802S0IiDp8oycrXPJXLvc6LRPFqSW8EU8xUl9pBGW6d69D07VPtFusscpnjGOd1eH3SgLGxHKnjt+Na2l6xe6Q0ckMpEWMMOzdSM1pCT2Zk3ZntYnhlnDiU+Wp+4BirIxtJyFRufpXHeFdefW5BHMQpJ2nYB6V2ss+IlKLnbxtPWmrPUvdEMkhj2OjqwGOTzxVG6kEqOBt3Ek8DFWf3uOI/k7gjGKqXCPE4YnaCOc802uon5BaquVSMqpUAYNZ963lTESfICeueKvTyq0rSqoU4ySo7AdayNWltpWNxvLjOCDkj24o5uVak3KN66u8oEmOMAZ6mudv7ZZS7k7XPG3Ga1rm9R02hfmbB6YxWJfE/ezgnpzWTfMbxdjBuAUIjfcyjoM16V8E7IStcEeVlsNtPUjPevLpJF5HAZf4s16b+z9KH1+4t5WXYRvKnr+FcOJ1gz18FK1VXPd7LTN4MqJhsYAz2rTt9PKtH8m05PU9qswQx7UwuAen0rTitSsauBkHpnnFeDax9FGTuZ9nZhSEViArZJx79M1uW1qjPuXbuU8+tSwWXyIXyrHOQorQtrVI8AR5bHBA5NZNndCRWSyBULxwT0HJrRhsBFETIh6ALzirEFuDGhI+b2rQS3VUVSxOemea5pSbZTdyqkH7uPY20DPXvmr0Ee6Nt4yfU1IkBQLGV4x1xVlIysfTDdAMdaE7iURUHmQ7c7cfdJPFTwRYOSwJ9Rxmpre2YyKCu09BUn2TDjd95TgU0i7WEt32yYULnHRqu2IWRckkkdRUS2+xlJXd+Gav28W1GOwZpMzepPbgkEHK1dEKlWIPbPPWoYg6lCcbQeSKtLMjnAbPBPTpzS2MbWKTKI4+2TxWbcLtJbaEHt3rWlKlW43H0xWbdA5ACg+oPap5i4jImQFkwSQeuK0rc4XOc+xrOjUxKSV25PUHrV6DPy9x9aZbia0L4wAufar+786yYpfLC4+8eOewq8rfNk5+lUZuJeR8YIPNWo7k4wVyMdc1RRwyjB5FOLFgNprDZisaayZCkNkYqKecjio4HwAy/d6HmmTSDsvy45Pc1fQxcSpcShwcmsm6I6Y46c1qXJ5GBxVKZFPPerQcpQmSQAMOUxzUUkG4fKuDV4o3lEMfeoyCAcipZVinJHwoYBRjqKy7hhNHuQjjnB61sT4YDrwelZ0lkxkJAC55NCZJhXEO0H5fqBWZJA5uNywlge+eldNLZlh93INV5rP7OeMEtzwK6EyepgSWhiJ7Y6Y61n6iCdnl8cV0ott0hBbBqnPYENjGSwJFMPU5a53QKzlPMyOMV81/HKz8nxNFK+4b4w3Jx0GM19ZT6a6pmQADHBFfOP7SOgmPU9PuChZFUndn73tXbgpNVbdzz8ar0nY+cNQaFnk2ngHcB3rCuWQylEGG2gnHI5ro9QtQHKkYOScVg3flsVCKADxu24Jr6ZOx8u2Zptoi5bauO5J6mobmFJcnaGA44NT3giFoxUkOCARiqeHcZAJAO48Yo5rmZTKeU+F3deRVlZongMZBBIPzGiD5pmcKTnnJqMqDNIFAPoDWMtTe2gTvHsUMG2qBn3qCWGKVGKKVVTnkckVJcNJ91+F9QM1DJciIMAOOg4waSOZsba3ZjckICPU9qeyE5cOoBPeiF1ERymCe9U/NwvJ69q0FcuiTHDELwDiqtxcDbtVu+eKikmMhBACkDGagJ5z3pXMZPUdvOOuAaN+0YFMLEnJoUZ7UN9iE2KqF2Aq3bwKwbPJ/Q0RDCluOmBmlSAKMng9qqMe5py2Vx9uPLuMqcN2Bq9axKNxbgnoRxVW2O3CfKrdM4zmrKIo3CQ7WxkEnitIqxcWXYI0+zvxnJAqxDGYsGM7GB/CqAcl1CMQO68Yq0kzYVCgUbuT7Vd0LW5vK7ZEm9JATgqByBT7l9uxwFXC4BHWqHmlIV8slRx1HJqyrq0aqxHGD05zUJ3FN9Cwq75AAwzxliKsrG7AgEEDtnBqrzM8Sx7s8ZI6Cr8eIwR8pXIBPetOUxTGlDblAwLluBtqyybcMrshJ6HpREQeNyg9cAUgidrotycAAEnj8qSQmxJlWaPG/awXnPrStHtgaOMMTjr709o42fy5FO1xgMOxHWhlkhmKx7THgYJGcVTRC1GWocAKZCspOR3xirNqrSbmYZZc5Y9+arRwsZSScruzgjBq1KmEQKTk8kVnexoiYNHINrYB7U1bZ42kCF2G7K8dBTbWQrcgnmPpzVyG4jR5cSAoBkbqz8zdK5YaFfJg8tkiKDLbupNCuXUBhtGeoqohKQvnEnJwM9KnhYNGUhTdgdj371SZoW4fIh1NZwMsV2jPGa3X86SVRh/IbGSeg9MGubvAw8sDkYwAOo966OzvZJLVQwLHjBpTINyyuZJIQgcZXqxNfXX7EeuyDxJr2kiVsXFtHchM5GV4J/WvjG2le3n3BdpH3twycGvon9jzVnsvjVpkMcgaO6t5omwCOnIH6VyVI3gyIS95H6HqNqAnkmpo85yenqKqxuR1GBU/mHYO4rxbnpIsGQEHinwhs9CRio1cbeP1p8bEDNWjNnw2Wd3LSyGVy2C7dWHY5q+8awae3zEbj35rIMDgD+JivODV++lCwhGB2hQTnoTX1u589GdjndUuUtpmWVgrkcDP6157rzPPemPzsxHoCOc4zXT63K7yETYBC4B74rjwRNelpQ0qg8DPcVMZK9kXKXObtoFht0CAAqvIJ46VUeZZnkfeFdc4x1AqO4Yo+0japUZHSqLSukxHyhSPyFVcUZCz3gjZpDIzqAPvVjvK8kmW+buMjpVy8uDHE4KYB6HIGaoSSeagVnZPUA1NzVasgubiIKAQokPTNUWkAmJJQ5A5J5FW7tVYLnnA4PpWbeBJRIgIDhflxUXTNkF2oSEr0K8getZEzSwGRt6lnAHzc4+lTyXCvBIXmIcj7w7YpkpaSzUAhmwDkmkpGlxl9IskcbhsKQrMo4571R+2ru3RkSMD908Ypk0n7xY5cA9N2e1V3kLzhI4yPl+8ORTtfUCte6g0lz+/i2LnG5eRntVW8nQiMFA8i54PYGkv2nWQuzKYxJknIBx9KozDM7OGyJOV/wqHG5AkiqAXYEtjgCq5mhcDe5VxyADzVmbkl8cqR8o5FVppUjby2jAdzgAYzQ4lKXQYScAgDHXrVOVY7iXDPs2yDBI5x1q9dPsGCh4GBz1rOaIXP0POe4qU7aFuWhNOm93kQgqScZPakFyWBYYXbjOac0yKkSLkMBnpTo5IrmNh6jaSOoqk7lRlcEKvbjJ3NyNx44qn5TFy6HcAOg9atNaJD8qMzqRjcetQRSMkjqXXCDOAOa0M3qwWOQ5QuOcYz1z3qNIZftK7XAxx8xyDSEC5YMGAPJG44qWWHywu2RcjqoNQ9DWBUeyM056EqSSe2aSOOJc7sjOOlXbeJRxyDjkUq2iqUbK7T1B5zVJXLb0MaK4ikdlC/OD2JqJYWlkyPlVckqa05bQW5kcIME5wOKIomuoy6Jh9uNoqGrbkpmZqFlv8pl5UdQDn9KuaRo0t/JvcCSMEKpIxz6VrWWiyWphkm4VuSrHJzW7HtiEccEOxVJbao/Wqi76DaTdyXw5psOg3exYnLPg7i2cfjXXsjSMUSMckZfPNYmmIRPD5i7/mG72Fak5HnBohsJJ6nNCVtithxkY7SjsSvp3p1ydzbFDAk5BbjFPiuY2Yc9MAjGKLuTeu9WGPRTWiRG5RmkZUYBlBIwc1j6gYPLkjkuAg42bY/61rTNGCfmyw5xiuUvnzN5gdQvJ+7zn60pbAkVL0RIz7c5HOc9ay79onRiW27VA4PvWhqJCwsSRn+8fWsC78oAknfJjOBmsEijNmjWaQsg2J1r0P8AZ/WV/GRjADERMc44/OvO7m2M8iuHMZJC4XgD3P516F8FGeLxkiLKI4lU5dedxHGw1yV/gbO/Ca1Yn1RZjcJCyBdozyc/hWxZxqVP3gCOKytOZSgDQELnlh6VvWgQINo3j0B5rwJPQ+ttYuQQhBnPTvWnYpvYK3LjnOOlULUeYqkrgEYAPp2rWtU2qMqcnGSfSuRo2i7E6xbWK7OCRUjgMy/Lt2j+HvShNmCAxO7J+lWhGFXqOQMk9jmspRNUxIVYEZGM8kmrRRyobHQ8U1CXfaiF+Owq5bAlWR84yTwOlTaxvFj0UtwwO7virMMQ2n5SCemeakt4gzAqc45GakkicqdpK/QVrEpu4qRGNQCoH481PEnyYI5pR8zEHJFWYYgST/ShozsRRRBSfl59KspCW56cc1KgCNkYPoT1o+8xHOe1Q0QyDywA2PxFZt3kllAOPatJxsk27iVbnntioZEBOQckVklqOKKC7QgAy4/2hVqKNNvynHPSkUGInPrU8cXmqCB07itTSxKkRdgRtwO9XFw7ooPHtUaQFAOR64q1HEXCnGMelSQx6IV4HzepqwBkDChe/FMRP3gAJJxz6VKQVyM9sVmyBduRj7ueoFNCNgjGcVKnK4B6frSMSDj+VCIZVZDg7h7YNUmi2YUgkDgZ5rVmTcuDyKhMBI68VrYSaKDwk8duxprwoxxk4HOa0UgHQ0NCingcetTYZiyQKXbH1qKSEhh6HrWq9rySD17YqF7c/MD2qFcnczBa+YQDjb2qtNauS4x04wD1rdS1YEcjFRC2DbiRkdjWqM2rHONaDzCSu09ziofsayuATyPQdq6T7IpBOO9VpbdUGUAGR2FXczZzd5ZZR/LHzgHaG6Zr5/8A2oNDnPhrTbvauY5tpwcHbjJr6Wkt9+eceteL/tTOlp8O0Hl7le42bupB2124SVq0Tlr2dOSZ8SajGqPJJuBY9Aa5y9gKu7JtfHzbSec+1dBqwjnRGkAQA5GT3rn3tPMkLBiyr2Jxmvq3F3PluUyLhcq6FdmR0z/WstHZeGJC4wK3wqCZ9yDpxg5xWXegBhhT15IqbENq5U8xyFwoK98VLFtZJJPusvrR8krgFcd1PrTZxtKjGdzYwDwKC76EL3IIQnBPt2qB4vmkPLk4Iq0YUDlcKmeuTxUDkQ7cEEnjrUbbmDViC5mBRV8vYR61TYjtV66hdwTgsAetZxGD1psxm2hCcjFKBigAnoKeqZP9agys2MQfNzUkZOelORBxnmrgiV3UINox0q4mii0LBamaEOZEQZxjHNPjt88K24jp70zGw4HRe59etPVvMIZRjHpWq0VzYcIykgKgDHelSdXwpGXZgNxNJb3DrcE+YACMcjNTKzpcq2VIPUYHNK9yNtRHjMNwApyAea0GkjZFYlU3AEVTniJQOWAJPHFTvCI5QqNlguM44P8Ak1SVytGbMdxHGcEqWxwG7Cpgo2KwcdOlZSDbjeA0nQNWpAVZY8hVI44qbNHOy3A0ccEjb2LkDHHSmJJtcqzfu3Ifnr0qR4xHOyMSOByamtxEd7EK+zA+greL5kQyW33BpCqlgACGzVpZiI2d1XI6AjmqsFw6ZCAepyO1TF0ExWUkqw3bugFO6ROrJLZ/OXZsZQB3HFLZY/e+YCRuwM8cCpGlEhVY3WJDgAqM1XdttwibiV/i96xlK2ppGJO/mC4UBAVGACP1ps8xSRlwpXH3k6j61LLbBgrK21ARk5z+QqC9iW3AwS0aLliB15rKTua8iEgQiTBZmX6d6uQpEkbAbeepPWoEk8yFkjZQSARnqKfbRBFYyAscZOW61Ny72RaEbcFhheOBxU0UgtJeCTkjgjtUMF0Gj2kFSB90+1Ny88u9QxAPb2pXC9zReOX552xsxjk1c01iURlbKKwH/wBaqcM6IrpMuAEyB6mi1umTAQ4UHJAqr8xnqdXDdF5kVT8p616z+zjr0ei/Fvw/M7Pt+0GMhRkgMCOn5V4vbuI3jYvtJAFdp4HurjTdYttQWURtBcRFHXjjcM0SjeLSFFWkmfrNBKJIAc/eqyrHZtHQVnaXJ59hBKmGDopJ98Cr6fdz2zzXzzVnY9BMnA+Xkc1IigKWOfoKiikJOKlDbGzg4qkWj4ZiDxM2+cykjGSSaZcStGuG3EdMnmlZo0CvGuGx2qjeSxwQIDKWHXG7kGvr3qfKnLeJZ4oZ3UyEOedzKcfSsPSvMlLGUKzlyAuO3rV3xK4uZVjPzBcMPXkVXtWe0iVYgDtI5I6GuW15aGlhBc7S4ba7NwMDgVmXYMTOSoJJ5Iq+0B84ETbCTkhulU7iIxyMrSIUAya3QJFCdZGCYA2E45HSs+XeZJFZSD03DkVcuIcJPLv+Y/cBboc1QQyOrBuRnJGeazbuzaJXlDr5nO/d1I9qz5nXy2kDYK8kd6tLMrxyIA0bE4+YVQBARsDKMcHd0p2OhFXaJnUEZiIJPPNUriZUbKlVQfxdx7VZ8yZ48lF29j0xVAkomXK7DyQeaz5LO4ytcSeap3ZJzgEVEGkVd6DaqjGc0/7X5KMEZvLY9HAINVZ5SlqUeTDZJXHANbRSew07le4YSXEhZDgDqRxmqzhI4x5hUAYKn2qzHNFJGPMLNxyo4rPvnXemFZFBPygZNO1hpOwyWOWNHUFADzySTiqV1ttkjcssrgj5jzjPWppLjeUI3AgYI7iqzMzOSSSpxx7isW+iM22iWVWYmRW3JsGMfWq6yqsZkG8AnGMVaL5UAKFOMfhTfJVomVgCfTPNPluNa7laNnL71O5eoDDpU6wxurPsxID1HApsoMMccaAZYnt0H1pZuFZUJXoTip5Wi7EksxdAVC7AxwfWmrGJEMuAxfgEdqFXAMeCwUbsjpUdqJHDlFOM5xWiQ7EkeneZOJtwIVcY7U4rHHL1HJ59KQRLdK0cjEEjkKccU2SJRGFTkZxg+1S9NTTZCDfHdy4XCkjGOOMdamixsIchZN3Q44pzE3KLtTJB5LcZzTbm1HnFiMnv3xWkdrkXbI5NMnuZAqAoTzuYZGKv22nQ2aM6hXdRnHapWuGkChF4Hp1NQmVkT5kIGMVE0O9ti8zJNCjPJHvBJCZ/pTtmyMSAkEYBxxWU1uZ3glAClWOVxzWvbR+Z8si4UjPWsou+hSlc2NMMUTK0hJVjwcd60pU3zEKUBU/drOt7zfGiKillbCk8jFWowwmGFyqnOM9c1sxu5P521QWXIB5C9wKg1OULbRSo23dkiMjn8asy3McNt5bYUseeOazpwwIYMuw84zzmhMiKdzOuLlBH5iAxucqVB6+9Yl6A0aBTyetal8i7DKo4GQfWsVgHllVnK8DAI5ps6IozL6+eIeQUDIy5y3Y1jzuRhsDjuKvXsEJlEskzh8khWJ4HpiqAKyswVvlONrdjWTs9QasUbl5kVyWwh5z0Brsvgu0Vx41t45PlI/eKc4yw9K425d3+SQ5BBre+Hl29v4w0t41ZcTAE9jxzxXJWXNBo68JNRqxv3Ps/SpWJVN4UjHWuhtjyGfG8dx3rn7CR1wFUFGwQfSt2ELsB++3Ax26183I+1aNmEnaDgJ2BzWlAC8gBbA6AVlQFFLNIR8pyFWta3fOCVJ6YAqENI0UiyOuPqatwxkYJwwIzlaq28mXG5SOwz71oQExlVGCuetS0NItWSeVu2kBSRu55qeFV8xpE6NnINV4ITG3J4YdKtqQ2wKOO+KzlY1ixyAIBgHk46VPEChPORjPFLHEDycnA4APFTKMjnqOwrJOxXMPhUMS2cL9KsxEbRgd+M1XRdrkDlcevep0XOC3boK0vcGywUQ7S4wR3oO4kDoCc0KuQCW6etSD5+D270mZIhkAKj5Mn1qB4fmJUZbHeru0YxxTWtt/PAIqSr2KRgbaJJJNuORtqzGCeQcipWh2gjHBH50JHtHHAppFJixxljwBn61ahjy4we3QVHHH0YHn6VZjG7kjjFIbFjwXIHXOOlPIy2D60ka+Wc+vel5PualxuQSLGD0PT1p2N/J7cHFLECQDtx71KiiNTk5Le1QlqSyEx5GKYygHA5xV0IGUNx9KjMIV8n8u9bozKnlckjkelNEZK5689qvNESh2jbnrSR26nnGDUtFlAQlugoMJHX+VaBXd8qrgjrUUi9Rjj2pICg0Y28DFRumf8KuPEQeB1pGjVAAeSe9WkZyMnynWQ4AA9PWopbYjGCeRjmtGcKhJPH0qufmbjJHXmixnYyJbUhioPT2rwj9rHMfgvSoxgk3b5B7HZ1/DNfQbyAlvlP0NfNn7ZU7w+HdFG47pJ2xGDg56Ej8K68H/HicmJ0pu58W6koCukjqxjyAcHmsuWNovMK8gjkHtWrfwSrI5DttC45bOfWsbU54luIwqYO35sdzX2Vz5htJGTMAJt2Dw3Kg81WdE2tgMGOepqzdxu8cigYdxgEGoxZAiM55IAIzyPrUSOZ3uUWtnV0IwDTLmPdIQvDHBB96umX7Qf3iFdvGRVWcx+YcMeOgxWY0VZo1Z4wzggdTUctoyJ5m4nnIPakkP74RjnjOaWQykks+OwU9qhLUptCxeZvLZCrnOCM5psllvKjbgHkVYtVkZQxGQO9TJunYbmCkDOT1xWjT6EOzM1tOdVLA5XNQRxZIVuAT19K6OE5iICiTPQgVD/AGb9oiZlBQDgDHeos2QkjEjQAsoYMT6VIqMCMDBz3rQl054FDqA2U52rVKJA8m1zt46nvTsyR0hZcoMfXrToovLjXLAuzYxnoKi2BZM8r2HpTmcRLwqF853Y5p+pa0FYFgyp1HGatxyBXwwBG3hutUh5i8jGW5walG9inKgE804oynIklWVdrdFZuOanSV0mCffOKqxsjTlH5GeDn2qzKZztcoqrxziujRIzuaythAdwlZTgjHr0NXLNXbAPOTxjgVn2sgbA+8hAwcdPxrQVJVwz/KgHAHrSXkMswxmWds7mOM5PQ1N/ZZS2ckkOxB4bhqhhZjFLGcqT91s9KW0mWz8wSeZI3bHP86behBfgmUFBgIcBcmpJ0M06q6ZRiB0rP85pz84KBTnnqc1pKAYUCElc53nrWFylEsMi5yo467V7VI1vHqAaQJsZRkbjgGoLWF44mkZiyg4zip/OEMbg8DGMj61LVy7pFd45FhUBBndyPxqe4nzAIkXG7O4gc4qMzMUfgkE8HpT1+VQuCcdj3qbNDU9SKS3bydylRtHp1qOMsMBdwx2zT/NdXKMoXtgt1pkOpGKV1U7VYj730qLXHfQsRuyKzEfMRgd6Wzv2jTjCkZLFh1NNebcygc7l5IHGalS3ItZGYqqleCT3zVJXEnckguFbcHfzDt6c1YsApvoopDtjkOCTUEVwscbRhN8nBDgdKmtZVDRswLFWyD0rSMbDbOnghFypRQFweG/lWppd46SAl9gXPy56+nH1rHsb/lUCqO/PerFwHWVXRCoLjJBqZaao0VrH1l8OP24b7wnolhpWvaC2qC3CxLc2TBWMYwOQx5OK9w8E/to/D3xSfKvJrrw/Nk/JfoMfmCa/OOS6Z5wAyFsnA/u1p6de7r5bcjemMllOMV50qSbvY05rH63eGPGejeMbBbzRNTt9Stz1aB8kfUdRW/HNx1z9a/Knwn4l1Lw1rJuNG1O6sXjAcPFKQDyM96/SX4UeL7jx14D0rWLyNYrudCsoQYUsDgkexrmqQ5DSEuY+SC6KgZFIOOeazb5fNiYMwUH2q1lUUjcDkcGql07SwttHXkDrX09z5x+RxWqMHnO/LY6bDgkVaNukMCmNvl2/eJyc471V1dUmkOzCbOGOepq1ZXG+1RWbuclvpWdzXojJuSC+DICV6nFZ1xFJcbyrk7cHcOBV/UQ0ZIQhwTgsax7p/m2ZwB1IPWle4RK86AfOctkDGPasyRZBKWO+MN1H8uat3FwFYhPSqUiTTFVV2IIxjrUNtM6IxIJpxGxBU56gE55FZUkkj+ahUtkgoDyB61aug+VZQTgYYnpnPSq09ykELuQ6M3yk4qjXl6lDJUOpbc2cBcVUjJmdQAzIeoU+9WFCAecH+gB5qmZ3tmWPJRT8wOOuaGyGwnTy9wCNjJwT2rPnYvEoZhlW4JHSr5kdkcAbyAOp4rNa5MQk86BXDH5VbjFbp2Wo0Vmdo7wLJjYvO5O9RSySKN+0FSTgd6cUAfyw4X+LB5/AUs5SGAOQ23PGDxUOR0dDKme4RvlUZbqc0+yga4QvIWRl4w3A+tSoo+d3OP4jUUMx3kE78HoOKhLUy5RQMgDPPr2prtt2bl8x2IGRwRT5VdZGYIdh9DUltJGksyjZhj8pPVatsajZ2HyMjqqgAsvPp+dV1tGWPdITIjcEL2zU42szN0yOcU1W8lXOSyFgRmo66mrSZYtIjp77jygB/EUyHcRK6gIuckdAKlEj3Mbb2GAMAYqVbVnlCyfIjfeyMZHemtw2KbwPdyrNGFXdwSBn6ZqV7RY5C7MGQDlQKtrDFGWMR2IeTt6Y+lNeSPLIgjkR+dxGaH2M3qMjdIhsRUXCEhmGcGoIZV8pmLo+T98DipJwIEUIhYsQDtPQVQMjRz/MuYVXIAqG+WwKNnctl1jmUquQOeDgUsSG58pWI+8SWboefWoJWVogVHBwBjkmrEcY8lFKhcjknvVboJImMLzSRrEQFVvmx7VoxxDcw5wRyB1qnZxCWMMq5A5BBq1aF9pYoxC5GamKsxRWpqWSN8iRvgKcEDr61IBKZJIkWRzgHNVYgokLrETIBngZxxVxZ5liRjkg+3TmrsbtgIWSPLqFfuCenpUF6jxoj43LjJAODVueYSszbcA/pVC5jm2GQPhMY5oWmxBiT3jOkpdViTI2Hdyeec1m35a3vgxIYvgk+laF24cMpxnOMgdKxrudnBEjBpV44bkUm7mkdDIvZVklyfvuxI46c1nq72r5XBUZJB4Bq/c4Eijn5uAc9qrtZo0eA2AMnaTycVi29immzMuLiSeZXIUcdFFWfDt0YddsZmJjIkC7wfu8/wCOKrTlI2L4Ij9hUMdz5RRlPz7wwA68Gpa92xdBctSL8z7s0e4YwWcwcfOqsTjg8V1FnK7A7lJA4z2rkPDF2l3o1hIxUkQqcHscV1OnP9ohlKnleD6Z618xNas+9burmxZIrfeDEgjnNblnh1BY7T6Z5rDttpCDa2TjJzitm2YFwSAAfXmsr2C5qniRFG4kLnmrlruJLFtyKRwF5qvbGN3ADEcVow5UsN2QeM4waykw5i0ixzEbM5HrxU65UldjHJ6io4QrE7MkgDPHerhRvlPA+tY3bKgxXichUVslTnPTNWFjZsdffHemeU6LyN3eryImAEJDDnpSsW/IqwgmQNyFAwR61ZUgHOCfpUqwkj/Gm+XjGPpTAcvOT1xU+w4B7ehqARhOg61OSABnJPtQQSKBsIwCetJjPGAPpTYuWyMlQMZqXbyD0PWgW41QrAjODRC+DyMj1p4jy2cfnUiKGyNuW9fStEaRsKigrnOM1OECIOctTUJjI6flT9rNyG46ketIGxijBGe/rTiBu+XkVICBjABHrUiQLycHPUVDAIXIXa2QMVYiGX2jBHXNQlSQF9asAiPGOmewoRAOnlrwacoWRun40sUW7ljj2NOCkHKgA560AGBuA6EU0rlumOKlAyefzp4jDKO1JsCuEJGQDmojGQfu/nV8xfL1wKYY94Pas03ci5QMLA5bHtio5IQFww/E1eaMbAe9RTDcpB6V0ohsybi3ymMcEdaqvCIw2D0rVZV4HUVTkQOzenrRcasZLgO2Vbp14r5g/bQAmstBg3KvlSGbf65BH9K+pbm3AyRXyv8Atj6W/wBm067m3GHd5URA4BxyD+Nb4TStE5cUv3Mj5Cv7SSV3bIEQB5Jxk1ztzbhpWDg9sV1UzfKUYjg9KwtQiiYgIGY45HpX1nMfGttmLMhijQjJ2HOCOaiDxv8AMx2vjHTNOmcPPg5ClcE+9U2VcMA28dN1aXLS0GzR7HIVsr61nyx4dyATu5HPSrM1sSFZXwScHntTWkYodwA287sVm3Yz3ZUigV1Utw5IPXtUnmo1zjI3ZFOdC6owYjIzkcYpVgXcAWKrjqOtZKdmTexIgJyCwA5IAqWOLc2GG5tuMj0qvCV3ABuAcGp4G818I+3sTXStSWy9aS7UIVtmO3UYp1gSWkcNjIJAYdabHEixsA6lu5JzToAADIrqeOOMVqo6aFx8yBlEVx5YPLLjGM+9V7izLso2FVYZz15rSM3mRq0u0FQSPrVZ5o2VvmIY8DngVErIt2uUF0sTZQvtbsSOM1TbTpd+1wUOOpHBroIUSVHCfM5Hr0q1FHDKiLjLDn5jmskZSV9jjzF5UilTuyfWlWYOwUgcmtu80USsWh42Dnms1LF0O4qD1qnouxhysRbcebyxA7mppWCRIdwKKeee3eq7q0T7JCQCAQPWpEcxRMAhZW+XB5ojLmGoli2nUKqRglWbDMT27VsQTmUIqswRcCsZWjjjXYML04q+oZChLYGOwrVOw3HQ3CoWIxqvJOSTTXjMcvAc8ZBx1NQw3OfuodoH3+1SG5dplG7AJ4pMzSNFpmlslLoQSTjilsYliC7nPqfm4poSRmUSNuQdw1OighknaOTLqBnaCRUuJa0J7OfyoZI0JMe4kn8anlzPGHjBPy+lPgtUhCpEuwMO5p8CyIJWDbk6YPaqS01M20MJCqVKGTauTtPf6VEqym7eQf6v0JqdopkiYxoMNn5iRUZKyQHAZ2PBCjvUPzGkVzAbkNMX2/NwR6VSlSNWA3EHPUVpbVjhJO4EgDb6Gs0RqoI8p2/2nP8AhU21KSLiGRRGEboQc1G0k0yBV+VEbJI4yPSqH2slmO9gq/dUVO1wYmCKchv1q4js7mpJLHJjC4Y4Az7UNcNJN1ICkElePlHFRW9zJcKA6iNQp9CainmityAmMMMcDJNN6EyudNZyjC7TluinPIrWWdxCyks2D95jXOWMjC1jPDK5+Ujqtay3TTyqpO3PJHtWb97YE3YWO9SJizlFbd8u5sVs2zGdopY8hCPvL3Fc5NI6yi1KI6O3JCA8H37VuafGOsasCBtXe3WoULlRk1udxphzCAIwVk6g56V+iP7Llw0/wa8PnODtc8f7xr85dHeUBIp3ThRloyTj8a++v2N9QjvvhMkUbFjbXUkRJ69j/WuHExtHQ2pT948LklQDMCbjj7uckfjVCedWIOSpHy9eRStOxLMGxu549KrzyLIpyhQc817Vzy5RRha24ICxHbu67hxUNljygCC2z06VZvYlukOAysASBjrVfTQsEs0LFX3A9KhJt6kW00M67b92S/A9QOaxpwwYZUAAkZx1rd1FtreQiruYnLMfuCueupZVldRGzKvO6h6M1hAr3bbowyphsdM4FYT3RaVAEKeZwBnjIrSln8wltpCAfd9ayLmYGeNyM7cnJOMVD1OhaIbO4FsoyWkDh2Hv7VSu5SYNrgMvXaRg0+8u9jqQi/vCR97FUE/dl/tAI5689KEPm1K0ipGuI4yGJ4PvVa9cM6szbQyhSp7GlubqCYbI5XKnOcjkfjVVoS0JwxCIM7m55rTluYS3HXFwttGYVcKSwbnuPrWaTHOZRglyc8CnXMkboUK5JIO8jjNNeZbdS3y4JzuH8qGVF2RDHNJFaed5OCX2KD6Z5P8AOqpDb0/eFUaQ5Un1p8kzTyRozttboBxj3pHCrGUTlVbgnnNQvI3jK4zzHW4YYIjz1FOkbdDJtIGOpx3qsblmBwuVA5BbFTm5UfJxtYdGGaNXoat2GskEk7NHyN2WCng0kMY+1KNpVCWJyfalhsmV8ID6k9qtI8QMQlJ64LdqfqZuQtihdFedGSPJycZq5Ha/akfJKqBkfw5Ga0bGwSCAtlAzAor5J6+1PmURITwVRBuIHXFaRjdBCVzPSIxKDs+UnA+tKZPK+aYEMowBjP1p5uVYAMmIwcjtin6hEWhVwy7R97/D+VNRSVhyZnS3QA5Q4b0PGKVFWZztUIpHfikezkaLeSDuIII7CmXGIgoVtr/dOR1HWosyoojj8yyDsV3vGdox3pklxsLxSRBWYcnrTGuCzYIwqnJPrT/tUbxK7oGZP4hVJJ7mmhFDGsc4jkAbuPatKMMoVJDn0OOgqhDMLm4UFdp4JB9KttyXTafQ5PNU0ZX1Lqwxx25jjck5J+XPSr1m3mKVUtz82Me1Zto5guU+YNv4x1wBWzaGZJgkIGN3zZXjHpULcfL2NK2SIAFXKSHqCaW8RhOrAkYXBBNUp3CZAGG68HpVyGTzJFk4ZBEEIPr60NBrcbuPkTKoJOMlD1qtqUqCyOXGR0UcZNWLlkjT5m5PXmsq7lhZHCsDtyOe1Q2WopbmMwIYvtJGMYHeskxwzyEh1UkHJznmtS4uCZAVOMKSMjjpWNclI5oxtEeBjIHfqaFqaJozbq1L5jEm5ozndjiqs8hd1JJzEp+hyKs3t5JvfcSqjldvf61lz3DbGY/xALkCsk7s1TKMk6PbhXyWYZPbHNRZ+9njjgetKchOMcGmQzqJFZwBt/OpbNKHxI+yvDWq21v4VsVSZUBgRAxPViK7rQV8jT49spdpDuPJwDXyv4Z8Y3ENpZ+WN8MIGxX56DH417T4N+L9rOzjUSIAmGG3gk9xivHq0r6wP0aOEm6SlTV0z2m02lUyw3452mtW1kdok24554FeHWn7Q+mR6n5X9kXBh3FTIWC4564rsrf40+Hnh/0eaXcvGGjI/I1wSoVOxLwNZLWLPWLVmVkwck88CtezKkAsRjnmuC8FfELSfF0BlsZmJQ7ChXBBrubRw0YCjBI5z1rlknHRnBOnKnLlkrM1oIyZCwO1V9B1q7bEuPmAIP8AERzVG1kxH5e3PuKvqNu1c7GHORWaEi9bx/KARntnNTRRBCT3qO34Y4JY45LVZQ456kUbi5hR1C4P1potgB/jVhWUqMn5qdJgAYOQfSk0WpFPYQQCDz2p6Jyc5wPWptu3nJNCqSW578UJE3ItxZiMHB6YFPDAths0LuIIbgelSbQykdDSKvoCxYIII4p5YICNvbqO9A+XaB6VIq8YYYz3NWNSsNViwAFSB9meM0eXgtgkjrxT0GMEj8aDS46IAn6VMFJI9O9NGd3qSKegwcYpNXAFQ7ySfpipwmT7d8URsCCFGSTgipV3qCCfxFNIgYMs4GOAetWkwRgjHtTIkJBbGfrUu0h9pyR0OKCbiFc/Lg+vFGzng5Xtmpgiqdq7gfc0AEOeMr25qWhXGOgEe5vpTSCFGB1qYruPGT7UqpsGAMZ7VKiRcrOhEa8YJ7VXkj3Z56DNXWU8ZFVpsdemK0JZQaIM+0DoM81A8ZUlexq+205PrVaWONjkqdw9elRcI+ZlX0Py43EDHIFeB/tZ+HRqvw3FwsjobKUylFGd/wAvA/MCvoO4w+epI9a4T4r6A2v/AA91+3iUtP8AZmeNR1yozxXVQfLUTIq+9Bo/NLUVYRKHUIrjI9a5XUWaO5V4yQBkcHg12muQMxVWycHkt1z3rldShEkv+j48oZLEmvqNz5KVOzOekD+axZenFZ9wY5wCuVHfBxmti6dGhUEfOT96s8RmRoiygbD2HUVtB6GUndWI4oSIiCmVHI5qlNJ8xVk27uPl71ckuGDlG+XjGPpUD3SyCKNSm7PPPIrORzXsUlcphnDFQcYxVgRrcPgsUXHUCp7hUjnaOMDbjO7Peq9tsQswZWwxyM1ChYq9wskMRkVQSu7HI5rQaPyXzswT2qpHKV3M2ME8bauzzNFBE2A7FsHPWtohYlBYRAxIC3p0q08MDuqpH5abfmwfaqyTosJYhWJA468012EwQpwy53D1FdUWZ3sxqSPvAaJggGFJHep00wRkmVhwM8dKDHyoTK7ecj0oeSe4LAPgE59qieppe5Elvtcyg/Lj+HiryhGj2hPNIwTkcio4UeAuGdn4/KkjEsVuZDlGA+b35rNFRZMEOPkAjzknJxVaCH/SX8wqyqMBAKcLvzQ2Blc55q5ZwBtzYG7ORz2rRsUmjIOnNPcyGYKqqF2Ff61BcWeEOXU4PyjHWtllUXoY7s5xx09qgkt0Enzox28/KKhOyJRjCwmSQqI9+MsFpS1xIu5hmJTjAraecOS0CnfjHJ6CgM8qLA8a+URncoxg00r9Sn5GVDcOzYViiZGQDxW1Bdq4RFwuzv61kyIsMbfKOTzVe1mMty4AIjA4IPWhuxNjpoJVjkHmDHJwVHWrMbeXey7N3IGXbnFYaXDy2yyNgDqDnB9K0LO5kXaCwJJBYnkgVcZLYymbgm+0EZXe6dMVJDM8gZGbyyxGcDPFULWbKl94J5U881e05RcjDSYJPzH3pyZh1L4aMRKnmYzyM9zVC7C7VeRWHUbVbb+lXobcMh+cBU4B6cVU1BQ1pvGCwYKWJ5rN3SOmmjNvLqSOQFYjIgThRwPqTVea+kit1bEYU/LndznHpUU87Ru5JUqF6Z6iqFzKr/wjOM89ahvozZxsW7XYbhXnmYxhfu9QTirD3ABOxVUbcq386x0RmVhFkuMDaSAK1LOEAZkwN3VSeauLViUkaImEYDxuWI6+mKfcsDGsztlRhdqDnFVLNzJHIYgzljjaV4FTyAzWximIXkZIHT2rKbb2JaNmxUR28Xl58vJYCQDNWVhcEy+cCScAKMVl6RGk8THcy56HpxWswjSNQkm6VSDgd6cVZXJsiSHckm52z/tH9K6C2QQLuV1ORyRWCP38aqRjbycVpxusJXaruDwcDNaR0MZHT6YeYleT92RkYPfrX2x+xJ4006PRtU8Oz3UMV3Le/aLWFm/eSgxrvAHttr4Mt5Ga3VXkeB4z8rjk81v6VrF5ZyQTWF5c2d1GzOLm1maN17cMMEVzV4c65eppTjrc91MssMqnONo+6cnj8arPqHLKwzuzjA5FM1CPyUzJK7P0LgnpVG2uCsgAOd3ALGvRkkjhbuW57gTwneSjKCQM4PSs2BY1uDgDOMEt6066uGtXfz48fKCFz3qvCjyMHX5dxzg9qmGhnezHXhElyEySR3xwDzWHqWBufaXXhdoNbU7ALgk7uhcDvWFfyFFZCCe/ApVFpc6IysYl+Rbx8qAM54OCay5CRyw+U8lR1NaNw5cvIVwAB75rFlla5ui29k2sMbTjtWUDcramVmXckLorjA3DaFHHSqMs2xPJOZWYcbuc1evpi4O0hhnAJ5xWbKDbr+9O7cSdwPPbpWvoQUSDHdfvI1VAvzKo6HPNQNceZclYyEgYYC+lTTSS+c2BlwSSW71UkhdlyNqHHWi4ctyveeWgVFbcGO3H0qnO/nthcDYM4bvU0qqzoo+cr83XuaqXLyQPueDcDyCvNS3fYpR7A6kxl1VV2jAANLvWKLLDK9SDxUHmlyAM7WGCDwQaidHR2QSZGBjmtUtBxiDWSzyqyMVR+eRmomk/5Yq2GB289qdNc+SYzJkYPG3mkjh80idWBbcTsXrUJRTuaM0ISNseHKsF+b3NaWixJeS4Zo2ZW4VuOBzWQCFtpDlgWIGO4NaOgxqtwjB9sYHzMp6+vFSzF3Og1ic7MA4w+VwOlUJJJI4BukLK33getX78edcgFMYHVu9Z8sL5ywwm7GRzkVpF2KiBCPbuNhKtjafpUDp5cCZckbyxyelTl3CAKoZQT2NVJbhUAJXdk4I6U5O45Ek6loWWPgnuTx+FZMiM7oXLYBxxWjcTskQ2qVXGBxzVXzDKFiChu+ccioRcCqtw7ARsNi7jwwxkVJHJ+9cIMrjsKjkiLNh0XfwAPSnx7YWJIAUDqKouTsWrcKhYsQzMBkAdBTZQ6sXiIVcjJx+dKqpJEJEYnJwant/LEyhGZg33l44xSbMb3Zej8qZz8mY2JIbvWip8uECIMSqcY5rMtPkUl9uOSArA1pQRiAF8sySAYA4x61KlY6IvQsWUaTlnl+Tdjj1q3EQjtG8gjzgZGKiyrKgSPcpwVDfeqF18khymD1Pfmr3GQ3E6SBgHDOz7Qc+9U5Y4nickgvkYA6GrP2SOFPMCtu3ZLEjAP0qvNAZ2XZkqRmsmjGUmYt1CI1MeMZ96xpEEBDtIWYkjBGcelb06CMM8eZT1256Vj3rSFSPKB3nIqWrFxbasjI1OOSW5VpD8hXisG8kCzBc87cLzWnqHny3CL90oOQKyJ4GKOyAKoPrz1qWmzpjF9RHVXtixU5xg49agt1jm3Bl3EDsaRpVOfnLK2R170loQj/e2++KTR3UY6o7XS5WS3gMWRtA49q3be5nLLIzDHIXaOawNFkDhFiUt79c/hXV6NavLEjNExCk8MOK81uzP2TARToxa7Dba9jSdC4IYc/PxmvTvDWuaQlm6TQpc3QUDd6D2rjNP092+VogI3ZgQwySK3DZIFjjjhSFcZyOM0PVHqSpKaszpfBPjD/hELtryyt1kEpKtGx+7zwQa9x8IfGC2167S3uozaSsudxIx06Cvnvw5qdtptwZLi3DRwEgqTktz6Gte31e01nxGJraN9PhLhlcDAQdCa5qlOnU3OLE4CnVu3HW259h6dMs0Ubo2UwCK148rgnv0rz7wLqttLZR2dtqa6o9oirLKCCcnkZxXbwzMSd3QeleQ1ZtHw1Wk6cmjYXLQ8EDIqxHlExnn1FULV8jgkD0q7HJ1A5rA5GWAnAJ71YQL5YLA5/lVUS4AXAP1p+5yuBx9a0QJlgbVPJzxURBeRRnaM5poJCfNgn2pyFlboKQC7cMc8mlySfl4xQxyc5FC4XIPf0qDVEkYBBJOT2xUiLuB56c1Gi4GB3qW3JEhBGRirE0SoSicce9KxJfjkDnmlAU4H40pwGzySevpUFpj8sQADlScmpFAUkdc81GqqMLggAetTx7dnynD/wC10qkFyVI0UA5wKsB1cAZPFVwc87e3rUqLty3GfQ1VxMlAJPsOMVKseWzmkUl1GetSxRsoZiPlqUyGCKOtBTPOOvrS4HIFICVB3c+laGd2KF7DmjGRgDmnv6ggDvimLkHkcdQe9BIOAqgkdKrXQUj7mKsMc8scDOailmVgGNKwJma+DnBx6ZFQsrcluoParUpLR5+6M1EI/MH170rGnQoSxEyZC5HeqeqRL9juU28vGyenUVqMrA4A+pxWbq4b7NOVQyuYztT1OK2pfEJK7sz8zviZpg0XxvqsEUYaMXDgKx4HOK811q1MLvKI9gDYIB9R0r2P47aYdP8AH+oDHls/7xwrZw2ecYryTVbhnDROd6bgwb0r6in70Ez57GU1SqyicpdRqSGGMcZANUZX/ebQpCnpnmr16ksr4zgbsEY/KoFjhzh+T6DtimnbRHlpXdylcx7DuJ3HHGap5jMnzJhiRyB0rRuo1uCE2sAAXGaqmETRtIv8JUDHpV2vqZSWpG1vEwfc7JICNpIxkVBNaLHtZcgtjJB71PNGGG6VtrjGB2qN2Kbh1xypHerXYlIljU4VSAieuOpqe3Z3doiuMcg46VCkpmGNpUdweaW1tdsjsJW39RzS5RlpSrPJGfkHUHGKjjO25Mat8gXOSck08owVywBBPGDT1P7sMANw5J9q1i7GbI4VMdxIwdgPVulWreYS7ShDEnJx6U23k8t2DoCDyOO1S2sfC7U8tSTwOK0Y0yw7tLK24FAe46UhdbeRk+8p6gH9abK+JGcJK/O3Cc496YskjyhpdrDGMlcVzt2NmlYfvSW3Pknax4+lS25ZWbLAkj+Ju9QRQhI2APck4qSK0E7Iykrt5JpLU5Xow3mIHzV+dWBHPapHmW9kcFiqlRx60y1j/tASSOxjQNwHTBOfSm3EIiYBJMKe9HvboakWE05FZQOWYjgHFVp5ws21B0OCp7UwyS2aJ5MjF85DGq08DEF3DgvznpRGbvZo0TE1ARpuTeA45x1rMtnkAdQoGR16VpTbFjJcM7EcE96y5ndMADgnAx2obcnZD6DvtJhBWRxt6BR9c1oWl0ArEDDH1rGn33CxhTgcDJ9alQvBG0bEgYBz3q7WMdW7HSWOpRy3PlsVTIxyeAcda6LTVz50p+VV6FOh/KuCsk8qZGHzMQSSwyOK6rTSssi7JPJKnJx049qUb3VwcNDooLkuC4TKZ6Dp0qhfHdJtGSeu3HAqyHitomCyBi3oaZJtyrFsHOfrW7iXTWpiXsgnR4wFhCqOVXpz3rBjLS3CoM5PG72FdDqCCZpNzFV28kHHFc3DdCCQ7ssiDAY1zzWptUlbQmgkaO/woJ+Ygk9DitgSr5uUYb8YPPSslZFWQmNfMDngg1fsJoYyFZmDrnee3NEdEc6Zctrhk8xt23JHIqzIiFtvmO7MM8nmsaZlBG4vsc846j3rRhmDM204jAHzN1pFo17aXyo1RMbNo+V/vA1a85ZJFeJkUAbCq9/c1nwRIqhnLGQjgZq3brbxIeD5nXPtVN22DfY0zKduUBALYJ9q1baeJty+cWB+U54AYdxXKx3DOh4+UNjk45rViufs0a7Nozz8wzUp9UYu1zYuL5Vk8ppM45ye1a2jOkFoxRmGSTjniuYgcXU+6UptIySRWjZ3QmSRYZdgQjBrC75rs1pvU+kLudjGCJCc54YYxWPMzIreZtPHDdKt3cs6225lIdhuHHasCe5EeXZceZx83YV1OWuhxKDNeSdbmGMyspXZwo6nHHWqdxG0f7wEpGWA2e1VrUd2fCgce1aHmqIi0rxnqcYz9KqMr7mMo2ZM0zCAMozE4CjPUH1rB1ItGWRQznuCa1rphNaJ5as3PAB4FY2pyS7ixTaxHOK26DSaZz91ES5O9hk8ANjmqcohjyS2EwSR3960NmSV2/MvUt3zWVqMcHlssi5O08g96zs+p2RZk3s8ZUGPI7YI+aoY9jpIJMt5YLAcZptwhDo2/aQO30qpEwYPiX96Mkg8cUrFqKKb3EtxeSMVKoVxgnkfpVK7uPJhKupXBwDjitDyC6SuJArheh9azrh2lWKKYqrEnB29fes2uUfKV2Y/MUHphjxjiqpd5Q7E/IoHPfNWroxRbyjBmH8PcVQeeWBWYfJk5qoablpWIZGRsYlKDpuPXNNkl5nUgNKVAU5/WodRb7XKJCrbVUFSg5J75qJ3WNSJMhhhhnrz7103sjProWJYQFjdiGcin2bC3LYXcz9BnvUUUy+YELdB0JzzTl2i6jZwCoJPtXO5a2Ro9jUtgk6McMGxnANamkW42IFXeMjALcCsixcplocAcjn+dbOkzA6hCjKEjUgnn19KaOdm+qOxYFgrDnnvWbK/zErgncTgDrWje5jZmSTKtjaRjPIrMVZJMeYRwScnGTSV9zSOxF9rx5asCFLHPb2qpcxIXySdm7IIqzepE3kqGAzySDmq0gIRsfKka7jnvVg0RPKHQruDMGHHcCqybRKMkKOdxzU7YDM+/AYDPFMhgzGyyAfORlh1oRSsivPEWbZETuJA3GrktikVugJLNxzmq8KpA8kajcw6kUtxdTAHkBR0BFU9htpjo+fL2k7g3H1q3CqwPI7HEhHABx1qkHMhQoQTgZwOM1r29pBHCPMQSuc5z1zXO2zMj0+BZZJCfpz1rYiPlqo5x79KoBZPK2KimQjK8Y5PrWm7MlokblWcDBYUluWnYs20xgIfjngccUsjuXJdgTxle1RQTI1qFmOCHG0dsCmY82aQLIFGfWupDb6kc8ck0UgQll/iKDAFUpbdobhYYXZcjGTyBxWok3kxtGdoj6nnkj61lT3GC5AQsCdp68VTjoZN3MeWdEYru+bOGIFZ17GDIhjLMq8gk8VpTskUxXYAT3IrFvC4RwW2qO/qMVytXN6a6mfqCAyySsCQQMnPPTmudeeO3diCcFR1rdldZYCDkEdGz1rmb6Fstuk3E/wj0rRaI7UyGeZUb5VUBhnpTonDngAYHfvUMYLSDePlHGelI3EmAeM5FYTbOyloz1LwqEtraCeVU2rHxjhv/r1vWviItIAYVCZ6t2/GuG8PTAxoQzZx0Y5ArpISrMFVcKepNefa7uftOWuM6EWl0Ojs9cgVgzxyGTOQsbZB5reivIrpAUjYrngdMVxCMEkLBcEdBjFa2jauLSYeZGXD8YTrVON0fQxpJrQ6KYGPBIjAP8/rWloNlHqcpjN6kCqCfvdfWs7XbZUs9zBhJwVDHsetZ9ldyxqUjhDMwI8z0rnSHOneOh6l8FbyWw8dQRQyvHbT7o5XDcEj7ua+q7JzJFgtg9K+O/h/4zh8KSTPcWC3LybQGDAEYPpivYPA/wAeYNa1OHT7m0FjHJnE0jAbPQHtXDXpSb5kj4vMsJVq1HOEdEj3iMrEgUsS3qOlWY5CkgCjqOWJryzV/jT4e0W68qVp7gjrJbbZFxx6HP6V0Phz4iaT4vgD6dI5BzgSLsPB9DzXG6ct2j554OvGHNKDUe9jvFbKgg5xUsc3mgcZ7VzEPijT0uBbyXsMdwTjy2cA1pRTqxHOc9CD1qbWOZ0mt0a6sfMAIx70/fz8x/KqSyBcZPPbmpw4PFQYbE28cGkXcGyemah8wHGOadLIdhABB4/GosNMtqS+MED3NSxkowO4VBGTsBDLkdRTkUycE4xVlFtGEYAyGOcZp7gZ3E49hVdEKKOakZ9y89uKLXBIsKN5GD8tTRgYHPPpVRZ22BR61KrBM8H60XsWXk4BBIPYYqZERRnBJ9M1UhmG1eKlMys4OefSoILMbqq84J9+1SxsPMxuJ/CqG4MwByB1zVqKQYG0DFCBonY7H9aUEycAY+tRtcKgJxSCXkA/KTWqJsWlAwc0rqoHTpUS5Vick496cZCck9Pc0yGuxGTv+U9BUEuyMHsR2qV5BtLdCap3FwM8HtzQJR1IZXDg8ECokkEak4+YUkl0EyD+dUHuWZ8dAalmtiaec7jgda8/+I/jC48NiGK0cJcyIXBZQR9K7ySRY42JGeCck8Cvmf4u+NLfVfFyTWsmILaEw+Yx+V3z/Kt8NByn5HvZZg/bTu43S3PnH4zm4fxcZ74f6VNGC2B8nJPP868o1JQXlUAhCcgj1r0f4o61PqniJJpZFM3lbAYxhSATXmuoXbtLIhTdtPHvX1dGPuK58DnVRLFTUVpcyJ02uX5b5ec+1Yk8PmtFIuYxyJCSMdO3etO7vi7kLHuA7Ec1m3DkHlCrnBBxxVcp40WVrmJ7idYxKygcAp1pixP5cqbuUPXGM80PG8MhKuN2C2B6UwSs5LFhkjnFLYzk7srTq6yjccL781MYiuRnI65YU6YxsUfO/swzTZ7oySkrHgKPWhSJEgkQXAA3PnjaoxUksIR85O4HpmqjIs1yNu5VHUjmrMDKiMI4i5ZhnB5rWLuTZk8kM8ixlBvVlyQOxqUKsUiq4wo4IXvQs/kl44yxOec/0pYZUkBDk5UZ6c07akyHvENoJcDsPpUpYqVCglTg89qr2zSXLo+NsOCCCPm3VIcNJgHa6+9SwW5O77IXwPmHOcc/hTLgS7UYgjOOo7GpXB8tcvyRzgYp7BpSu5kWNBgswqbXRpcbBt2bM5J9qliWQKI1UhMYJB6U2Fd7AZzsJww9KltzsedBwxG4Bu+atR0MZakdvEd6hju6ZBqWWGBA3B2jJ+90pBsiMzKwy20YFVfLkeKdwCxVcgduvNLYErbiDM0SbW+XcAeMkc1NLGrEKGJwOAaZOhjkjHABwQDSXEk0bAptEaDlcZLVKjcV9ShfyRq4ABZQOSvBNY93BGpDgnax6E810EiQSgyYIYrymMYNYM7qLlSWymeRVxVmbkakOFVCwXPTvip3VRERuJHVQTzUE7/6SJAdoJ6+1Rz5lmLId4xjJ4rRvQlRsX7bPyojhWGc7uTyK6fw/bgIQep245zxXIWMg+2AEhcD8K6rQrgSGYY4X5cDoRWTl0KburHSR2qxJndvxzii9aWK2zEY924Z3LnIpVu0tbVHRyH+6F2+9Md4yXaRixbGV7VakSmomLqRYwSEDrk7RXNwPHcA+YuVHOM10essrBVQ4Qg5D1z+398cDYo4OBkYrLcmfvalxITahIo13oecZ6Vat28uJ8LuIGQPQ1FDIS7gKNo4Uj1zU08qwL5ZJDnqR2qrGV7E67pIg8keW5GCP1qSS1/0PzgShBG5fU1XglnEitCVfB5zzVx5HmYxswPGQMcVHoS29ixaXbxgbwGI4+lXg6qHP3m6cGqP7gNEJHcquG4Xg/lSq5gufLVWeNssSeg/GoasXFmkJCp3MPKCkEq3060PMGjSZT5mxipySO3NZwlLK/zljn7wFWrJlmJEwkSLr8o6k+1PZF2ua2n7bhy8Z8tGQDZ1GfrW1ZKEjJ2gOOS2etY9vKCAsZ284GcVe8zft65UdBkZ/GsZOxS90+oLmDzzbtnlD1XpWPeaQG+XzFZW4OR+NbjRR7ckHcAAADxWZf74327tyZJIxwMV6VkcEW0Y97eW2mJ5TRSSnjLJIMcVgzXjsGdHIBbKKefwp19MXeYY+TPyt/WseTUFgfymJbCBifSp0RMkzs7BVexcmUAjDZx/Ks7UlcEndkryCehxS+GmF1pyvvXcdylActgdDT7tbhVO9BgH5R6iqb0NErmFfyrLKX2HcB8o9SK5zUVlS7baoLSt1IyF9q39RjktYg32YykKSApwc1kXrBFBWNo3zkhjyOM1PMNSs7GNeXMCl1VmDgYcSKQM+1YkTiOWVCrHdnHoRmr9zBJJFMzfKEI+djnJNUi0kMb7iFbGVIxzzSuaqRX2Fm8w5LdiTVSab/RwjKWkXOGJzxn1p63MnmyKGwyjp1qo9x+8weT1ok9NTVSB1H2eR5x5ZcDBB6VRNwbwuFOTyqr2Jq5NHJIcuOEOcE9qr3USR2xKruIPI6dqxQpMr+UEPlvEQeFLBu9UbqBRPyehz65A6VbhlLBTjgckVBmRC0jhSoHAIrpTuShYUYMzMgBYd+KtTSL5OzcBtIGV9agSc3EhjOc4yOMVYiMYJjA5BByRWEtWEpX2Jg67BsyqZxkHvit3SXXzoGJwP4sr97tWOCsRVSpAY8HHetbTFhWWGIH5iQQT65zWiWhCZ0l+fPd43AXBwMcY4rDfbbkxsNzAg7h/Kt3UWLxzMIQc/MWHUkCudkYRM+dzEYJyQcUXWyNF5EVwjs4lYfdGQPWlukdo1EwULjgKen1qbzVO5QG35+U1Tk2B+W+ZhklhmmK5G6u5IKYyOGznGKfubam/Lc5x0/Ooy0qEhk3R7uGH+FTxvEwjBDhs8txipZV7jHMMYRmBG49B1NIkEgVJDEwR32g4zt+tRXTAuZid6g8KByMcVcsZ2u7doiWRc8A8GnckjuAtuwe3BQq/Pzf0rQfdbqWfDM5OCD61Vto8XTqULY+bDCrEExurhiTsAwQpPFTa7EizZySTkRlSzE8ZGBV6CISyNGR+8HG7ryKZbxZcsGAOMbT3q1Fzt2gKT/s960jE02GG38ldh6v7UlpYyOZEVSMk856VPOmFxty+ABTwxgd2BKqRlvfNarQDOuF8tkRnOR1ULUbRI7uFGAoDDA6+1WriDdl+3TA6mqjB0bCRPlRzmm5EKN2ZF6j3Mheby4lxtAHWsm/tZNingR4BrYupkM77mWRN3HYc9qwNV1DyZtp2sOCuxsjk9K53Y6UrGJeyb9pAKrnOOgxmsS+CBWLDPbg4ravJDdXpBwAUzjvmsSdRHI+TvyeKUvI0iyhIVhVRyzZ5zmrCiKR1wNvHrUNzIpuBtcKvQjNSwnyxkDJJ4NYvY9LC6vU9F8P6bD9nhDRsvQlj0IrX1BY4JgkaeWqqNpA61Q8PyyXemRuq7kRMME+8PfFXJhN9oGWJYDglccfSuLrqft2XqKow5exKJ4jaghwJu64p1pOEIYkDacg5qqFKXBM3zL3Iq4JIbdX3pgZ+UjnNS5WPbhKx0y3KyaKkzynLDBd8nHYYFVbGX7Odv2kT5O/OMcYp19Hs8PxP5JBkkVUA7ccVVt9OaOJmKshIwQTS0Z2xSlE1P7RjmjcGTacADA6U6zu/K1EOkhkBABHSsOOBpL3ZDCZJQMKobge/5VoypcW6S749rIRgqc7h7Vk2tjJQSdje029kln3MxEZBXB6c1oWGv3+gzxvZXk0Tbtp29OtceZZYyFmnbc5OFxj8DW1awB4FYNyO+e/rWSstzpdKLj7y0O3Y32ps9+b2d5ZTh93G4flXofw8+M40W2TTdXcC3jyFvGOMYP3Tx+teLWlzcWmA7OCVOHLkqabbKL0SRyjELPkgNgn8frTlTUlaR5lfA060OVrT8j7M8EfEbRvGsc/9m3iTyW7ASAnB+o9q7LfufGBz2zXxB4M12LwR4mTULaXKx8yQoR86j+E4+tez6V+05pd3cqt3Y3GnxnhpAc7fwrz5ULO0dj4fHZRUpzbppuP4nvgOxgAAMdjTt4LDnAPasLSfEdprttDcWtwJonAZTjBrYgkALt1OaxcOXc+alCUHaW5caVYSh4wexqwsuTkgqB3FUEc4y3J7VOt1HHA0jnCqRk1lYcVcuZLD72B6EUOAigg5FZR1y0SUJ5y7T0x61ZubsGxkkR9pVSeKdjf2clbQtRSh5NoPT1q15m0HBHHY1zukuq26yGRmLdS3WrUWrQTMyJPHI69VVgSKzkhSg0zbS4GwnuPSpoWH3jn8RWZa3SMASckjOBV7zlyMZIPoKSMnoX4lBjBJyelSDqOMD61XjlyFGRz6VJnZncw/CqSIuTHJbA/OmOTuwTmoTOY3+Z/l75NcnqHxZ8LWt9LbyazbxTIdrK7d+nB6VaTexvTo1KrtCLfodwkjE9Tim/aMEjccDnFeA/E/9o6Tw35MHhhYNTYqWlkfhE59e9cWn7UviC4s5Em060SUpxdxOwAP0710xoTkrnuUcgxNdKSjZPu7P7j2rx98bNJ8F3kVsQ17K5+YRkFV+p9favHviV8f9R1vTZbTRFNrDJybgKRJt9P/ANVeTy6q+o3M11qEwmuHcvuIwrZqq16nnZf92jcBVbpXaqMII+2w+Q0KCi5R5pLq/wDI67wt8XfFGgm3a41KWWxPAjuTu3DoSCa9Gu/2lLKxsx9jtJb+YqzbSdhXjjJPX8K8CutST7MLYoCIyTExGc561Ws5EOWuEMj5GAp4qXShJ3sdbyfC4ialOG3bS57Dc/HvWdZ0d7SSzhtN4OJg/wC8OexHQV5Z4innvbqNUIKMRhM5OfWojIrXDuf3fQr04qnqOsoNsqsfMQgEAYzzXVCCirRVj0PqdHB05ezgkjzTxy/2fWGWWJiyKMYPfnNcLdskbI5/jc5J7V2/jGSK4u7iQTAnaSO5HGT+tefXjxBUO/btABx69a9am7KzP5izZc2MqSXVspzW/m3bzGRY1yB/wGsm4n3ykDoDj8K1rueHySkYDTMMAE/0rFaIRzsrHJ68fTpVtnjr3diJVR5fMHIAwVB5p0cSElijDkcL3FPicg/JGoZ1wAe9Vl+0NvGScnqRwKxZaVxk0URmd9xizwE96aI4lBDnGT16ZqN1ImCSLuYnIOcA1ah3eWyPDuwQQ3pUJCtYZaoYPnBCv059KR9vmtMzgsOeBjNOghSBm2BTuGKidMuwJyK1Now6kxuAI1mQ7jx97tVjzJWhDvGFPcgdahaFVgPyDGRz1pIZZBcxDqvTFUpdDCoS29ydrGNTnBOMVZjEnlb3RkZ+d1VnR0lCjcnHUVeS4byxE64Kg557Vruc6dmQCRlkCtk47kU87jAYQxk555569qcFjSDcF9gc96kR/lAxnBAAX9aexalcmWGTAMCYycEZ6e9StFKJosjJzkj1qo1w6q6KGUnkc9OauuuRGhYnC9SeRS5kNIjnVQ+MbPUUpjaG2JGRu43DpzSNa+dKDvMhPygA/d+tPeGeVPK3mI9m6is2NkUaMsiu2XCjAOOhqEzGWfMmeuFx6+9TTSNuVZDkBcDHQ0yGIQsDuzk8iiO5jaxDfI0aSEfPnn6Vz7RrG/KZB6ZNddqV2JQwtrZFGD83PBrlNRM0bBpirueQcYrXQcZPqV5IsKzbeQASO1Oi2NucrnaOD05qJJZGQZLbenI61JLLGAAcp3JFZyaOhNkUKIqnLDJPGDzW/o1yYFAJHBwBjrWKbcNDvi+XBzkir+l3UcA2uhfAyee/tWdiXc7rTrhZYBLnarHGHHSnIwnjI2gH+8B1qHTZYp7SPcpUnplhxkVPKu3Gx1wcdKs52zF1R8I7ZXaoBGRnmsPDmHKuQX5+XnpXSXcZmg8sKGA+ViRya5y/SS0YMkWIlIXJGBUR00NYeZLaOIEfG7cejOe/fippb7cEk8obxwzdc+lQRsGnVCAVT59vrUmFuC4DeSo5KitG9CZItwq1zKGT+Lkg09XRZEBQb+csCelU4rryZsD5QoIDDk1bgKzHIDZGT83U1krtkpGjbxyTKEwhUnGWPam4wGbdujGQWZvwxQ7/AGnDIwREA4I6+tR2iqThvm8vJwBwK3skaWLFuBZQhE5+bgCt2BYnfIOMc7c88VlR24uYwwPyk9u1XtPQLiJBmQgndtNYtajTsaAZbZCy9VYZTuasQK1zdh3eRIz0B6D8KqyiA3biVg27aRjoPatMeTwN4iwcYJxzUez1GvePoi0ujFagSAJuwQBycYpt5JE1su7lGYnrzVV8TRKAMknjmo5Lgrb+QAEOcZI613vfU5Gc9qEPlEuELRqOqA5rnpFErSzEhXGApb09K624KyFwQ6EAjd0xXM61pcgnLR7mGMnc3U4rGaHy31NDw3em7d44SS5UDgYIHv8AlW1cCaGJhKSx55z61zHhdVtLz94SGJwuO9dPfQsXeRudozknFRcL8pzOqvNtiZJCqkkls8jFZeolwj7mZ5JCNpPrmtrUrQyyEZGSO351japClwFYlg0bBjg4+tRrcmKvK5k38qxWZj2AuGBPvx1rn3ZLq7jRj87Lkge1dBfwiWB9kZCoAS3c1z89skMqTgyGQZIIbGAexrdx0NpIYk8MUw80jnPOPSsUDdduHlUuRuBHA5NXNREbyKUJG5cHHrVCJhIxCyoQuF+XBORWauItXU7R7du0mTA9OlUZ0Ltlv3bDkgNmrDpvcknJUYGe1VCFuElY535wBjqPWn6iuysZsyj5TsRccHrUF6PtEKMrMMnoDjj0qYIm8IAVJHI7Uqx7QpTbweQe1F2CYyHhotwY9uO1WYo5TI5QcD5ee9CvtO4L8o7jHP0q4IJWjDvwhPTuaS03HYtQWaFYxImXPIwema2NNnjW4gMgAVeFIHQ4NYqTCPJGMgdxmr9hIbqBRCFDCQHOOeKcpWA63UQnzAESfKM4GMDFYK2K4YopG45JJrWv4juaTBZMAHisqSceV5aS+VJnBOD0oV1uSpEE9owl3RtsUqSx96qeWGlADbmzgEjk1ZMzQxfe3LnG4jrVETmSYFRht2AO1aBe5YSElWMhHByAp4IPFS3FvFaWIl65BbAPIqAW0nnO6NzHw64qRZJLe4UggcfOCMgjFY3N4qyK1rJG1s7bVYvn5gehqWKRIgAYwwOR+lJCysCEBSPnHakWUSA5JGfQZ5rRakblyUqRGBy2PkxVmLCFN23CjLELg1U38QiLccDncBV2Apcqzy8AEABeM/WqBIvW6mW4whx1xkVNaLIWMbDIRiCwPJ+lVjKY4NkSrv8AU1e06VmHzpyV3HbwM1rdI2FaGKNo2ZtzscnJ5xUUzi4EiFtiY+UH86neFCWYbQemSelNl8uIxSLEZzGvzDqefTtSTvoQV5Da2kcSNKrOR0x1FV2kxI0hOFIPvmrjwK9v58wOGGVRkwVHpmqEqtLMyAhEz1xx0qW7DjoYupWgmEh+ZMdgcZrmbiwme+ZpSDalQF3Hoa6S780Mzbg6YxjuKy9QVwmCCTnrjmsnrqaXuznr1v3xPEaqm0HHPXrWJcgBOuR61v3gQR7QMluCTXO3n7qQocKFA49au9kbqBUmXO3y1AwMdMmnoAZE35BxzikDJJFICQHxkAVHHJidh1PQe1c2520nZo9I8ETqIZlAZQUxy2O9ad3lbmRgCpzkFjmqfhrSFS1t5kkR9yb2Rzgj1rcvrguTG3koExyOWP8An+lee3aTR+45bTlHDQ5uxmpFJI6tICiE4ZvWp5op43YIrFQeAV5/Kro1O0AiRbfe6jG9jx+VRQau6M7kDf8AwccZqfmetGLRqWt7e6NPAmTMsiZZJASFHc4qy+rRXdw5WRYgqAAk4B554NUIdalupFF2EdQcFsbcCmTpDM0xgUSIWzuAxtBPShXSPQg2lqawvhbIZY03FlO2RBxnp1qraXrRiMybpJJWOSSCOtUGnazkMILPAOiseKvT29vHA8qTFZwissfGOvSpt9oqKV9TVvLjzJo3Ylh91gRxmtqCyjWMPkICM4z/ACrk7G7EEJMjxySBgQhPTnNbSSx6ysIaBoPIJIGck5q1yo2k+VI2Jnjurm1hR0GwbGAIz0zyKzb47Y5QJfLkxgFV6HNVXsvst4t0quZAQSCcAkVcmzcxrJHsRjkuGGRgdaybUnoaQSaTuV9E+0TDypZgJRuJOQN3t713t0dItvD8UqOrXD4GX5we4P5V57DEIpI5gSQR1AyvPvTp7pIGbzFaMI20nHGfeicHJqxjVo+0krPY9o8N/FpfBuk+TY2xuJ5ArISwZVAGMEZr2DwF8QdQ1nR4pNQwk7jPKBen0r5AiMc2wQAhQuTIe1a1lca/av8AaNP1OUJH8xVpc/kpqZ0OaNlueJi8mo4iLtpJ9T6u1z42af4b1FLK4hkmlJAO3AUZPXNJrnxb0CzsILp5XuIZDho4RuIb0INfMM2r3OuzNLqtziVlGHXgIfp60g1eSCMWyzhlgbhj/GT7VyvD20ZyQyGhG173W59M+H/iv4e8WOI4BJa4HW4wufpzz3rgPH3xg1K21d7PTJ54LSJtr4IOT1z9K8xfRpdHjjuXQFDkEqPukgmorDXrdJ5mvUEjSDh2G4jtTjSS1O+hlVGE+eK5l2Z6XB8Wtf1O1SytZPKR2LCROZCcYxz0FLo2uXvgXWbKS8D2sUrBZpZuAQe5PevNNK8Sx6TqUE3l74VcAhAcBc1t+MPHMvilolkt41tVJaNjnIB4703BN2S0NZ4FOXJGCUXue56r+0n4d0WHZEGvyOGkiGACOv8A+uvUvCfi218W6LDqNk6+S6g/K2cH0z618U6Xp1td2NxOrgTKDiPhlatvwX8UtU8D6BPaWEUD+bKSDIT8pz6fhUSw0XH3Tw8VkVOULUfiXc+2obkEK27A9jTri6KoxUgsB06V82eAvjvqF/dNa6wYi52mHyFwCT2Ndl8R/iRcaP4SuHiKJfT/ACRBW+ZOPvYrn9jKLSZ87/ZNaFaNOS1ZF8UPiq8tj5GmzeXKWKPk42H8K8GnW1u7+WS5uo45eXbYfmLGucecmSWV3dlJywds/Me+KkSJDE7FyhAyOMZr0YQUFofo2CwNPC07IWa4igR0S5Nwp+/vdmx+dZM2rLas8OFSF0O1lyTu7cdqluLGFxLHuO9Ww2D361WENobaUswEm3Cq3UH61d2evBpMijvZLuUBDJKQoJPQCtCwtTmWWV2d0wcHpg1RFwLa1dowNx4Bx6e9TW2srJIITbS7WA3Ss+AT9KGdjbcbIla5fyFLKAyN6elP0tJNXvcFSWGc7eMY5/lU13aWiFpzKy8gYOSue/armgSPq088UKlbZFyLiPjJPHWritAUUldEz2+mpamU3nnFVx5aqeD6E0WDrc60ksJtbW1AztaPLAgZGT0PNU7NUsbSSOPEoY857nnkZqldXZ3N5krw7AWUFflyO2a6IxXc5cVG9OV30PL/ABxIb3X71p5POmDYaRFCg8dgK4OURmOVTl2DbunSu18QXGzUJppGAQnO1OSSa4/UHiDO8YZQWGSy4J/AV3RjZan8wZjFTxNRru/zMK9iUspwVYNjCnmqhVHCgj5lPXPINT6gzQtLKnzHdkEjHNQmf7WInMZVlyW28ZqbHita2G+eUlh3HkDkN6VBKqMzuMruOcBuKJGWS4XdyrccUl3DHApAGFHO7NDVxpW0HFFeXzN67gvBx0P0qSK5dc7pFcHqBx2qsoS4OEYE9jU8NkRGTglmyOmM4qUrbk8t3cmjWMKd4ZAehNVZSqp5gBIz97FWbht0Gwr5YK4wOcE1Wd2Kx70PlqRlR3qkjfZEyCQ5+fdk/KuaSQCKZHIKsDnmlR1c7EjSNR0w/wA1CvG7KjkMB1yelOxxy3JLu9y3mA7AcKMc1LbJDPCrysxYjJOOKhghYyTEEbOi5q1bFU+Ryo7DK1av1M+QihjzgyPlMYHtVpImj8sRHcG5IHeq8jsGfHKHnCirK36oESNRvKg7jzjPalJicbdB8Pl3LBRwp6kdqmSx2y7ZSCM5yp6iq9s6htsYxkZOOOauwRP5oLMMsMDJ61MW2TfuKgt474LuxFkMcHnp61XWVJQ0weRY0bGckgCi4BW9jMj+WVG75VBzTLOdrVpFBXY2DlhkNk1pYlzJY3AGT88LHh88getAtbeGY7ZA+T1qRIYy+2MDK5+Uio7iAoSzY56elNRsNLmI7gRNEyxrtXccsGPJrB1cRKwCS5dTgoTzW1JKIVdCCxU88YxmsTVI4lUssbBgOXyKt7Ao6mdECuTwcNkA96jmBeQgqMZ6CnQsYmbIyc8D8KsTygKpCAYGCcda5maIQySQRbP4egB5qeytPMDOGYMoziollXf67gOas2ykXGPNwvGQBzitCkrnV+HJY47TbI6l2PGetbJkRp28zZHGMAcdc1ytmU+4rnaCBnGCK6eSNR5TgbkCjk8596G9DmlGzKOsZCzhSFZCcAcciuVVzJHMJmZ9xD/MPukdx+Zrp3YfbLghsuzbjxWA4UzT73VcnC5GBWHM7m0VoNCuqq5PyjjGBQ6JLgRttL8E56VXuj5MmxJN3TPPAqQmEJuVQzqMbm6Yq9wkWIdOBiZZpypx/COQc1NvjjTy9xZuzEYzUElw7xxsuCWGCR61cjtIZ7dWb5JTIE+9jGRmqh5hGOmhYtYYzGQ24AcfKeTzWrZxKEZdm0EdMcGqdhZ+SImfgEgFiM55rcEPkzmEusu1jkqO1U5mUm0LpthBbqWkZufmKAYGO1W2m8gMbckDqV5qlNNLc27vGDFKP3YDcjirFrdKkOJHVnAGWxioTsZqd9BTmZlPljb1yaurKkandjJbOW5rNhnzNwCyjJwR/KrJuYy6KcjJxgdverUro6E9D6HkkKygqvy7sgn1qpOQkh+Yh3BZcHGQKFmkji2yI21WPB4NVb25R3UBWA2YV/T1Fbo4YvuVtQjmVtwf5T1yelVJkd2CtMZNx5LHp9Kkmu1EsYALEPgbhyRjrVKe4JkxnChgSRxQ9TVSvoWdPtfK1CA7eBksW4+hrY1KaXY58sFWAHLYrnFvJYJI/mj3O/yk84HvXRzv5mGY+aGXBC9AalLoKW5lzsPIj3nBGcnPesW/iYo4jKk5HJ6jitm9bbkooPcqeornNZuGELE/KCcEDqeKOTuEdzHlNyyMT8y4xjdgVkyxSyy4AGUODz1rUeZiRHGAG2jg+/NZImkjuHBILA5IA61okrWZ0PUr3piEGAV3AkEAdKz4dxDKgBBBPCj86kuYZo5I1DBlbOSxwBVaYiO7YBxtC4wpyM1NkJRZRkaTc0aknDfeAqG4XyW2BmKk5JJzzVi7mmgkVwu9HO0Z6CmXFurxBw3zDlgDxWDTTIsQyCM7F3t5hO7A78dM0xrRk/eA8HGAexpjR4cbh8+4gemKnhhUoxmkIXd8qhuM/wCNaXsgvYnjXySUkAIzjg/rV0qY4mJb5QRgE9KzXieTDQrIyg85PArTtIWtSJHG9+vPSm4pq6JHxs0zJtCsFU8AcmteygS0cjbzvyB3xjrVeMGZo5QFjYADC8DrV8ROiqzoW2tzsP3hUcvUHdGlezT+SgG4pKvPPAxWbLCsQWXJJznHvW7PKs9iDGNo2gEccGsO73EBX+VQQeKpk21uV5pJHt33bXXg9OlQWSRtuLtxnIxxU7MjRldjYB5wO1VltXhDmRtqleAV5FNK/Ud7ErSQozBJCzyHADc9KbLG0wYmNI0U4+U4zUFlbSJEjyMJYicEDsKnGyB3PmF0bAA7iocepupXRLK5lSRgdrAADA4NV4LfO3KcqeWFXHwbZCchBkkNwaasyJEvDg4+9nrTV0Na6kVuu0eZAnm5428gjnmr0FvuKfPs+YYA45qGEo46lGB+9nk1ahDqFkDchuauKe7NC0XjuZJJPLAJ+VQO2OKmt4yw+X5CpxjH3qi09I3G/wCYFyeW6U+2cRSks+E4O7GaV7Ets0fsv2iVW+QMARjOM0SmSKHmI70IA2cVE7OuMPnLj5lGOtLeqQGjKnyyOgPNJEvYS9c3IO9W4GStYt0Plzg7Rz1rSMcqQsFdyigHJ6iqUoA2qw4PUGh6bjizGu1QqNrAbjj6Vi3FwSoWQ4ZSQSa276zjdX3NhAQQM96xr21HOVD45wTS21NobmJchVVzjcccED0rmrqZ3mwwByMA4ro74yABiURACQAfwrCvF2KyBTHx3qW+bQ60yjGuC2cdOKfYWpmuwo55546UzzVgC7wzZ+WtHwz5c+sQpKxWEyfM2cfLWTXKtTuwUVOtGL7npuk2bWVvbiCIPIIvmLDIwehq2biHaZZbMmUnJO3AP09KbBe6bYqsQu5ZWxtMka8YxU9rqFrfxi1EZhJ5ZyNxYD09K4Op+7YacFTjGOyKMdxCkryJbg+iSc4q0bywaMEwM8rcFCMKPxqwbeIwlLdgp3En5QSBj3qi+nSorSFcx7Mlm9fasZXTsehHUsRQ2rjP3A44B5xT7S22RTo65T7ykHriqNs3mjBYptIHHatWzvmXKPtCY+ViM5NNSb0RskylLI0hOFKg8DjApELxNuzyvU9a1DpTTnl3bjOT2Oad/Yk80o8na6c/fGOlbbLQ7KdkQ3cUE9qJo2H2lmGVzg/lWto1zKkE3mwhJdw57n61Tt9MeBrkMEEyp8pd9oQnv9adbWd3p+Xa4Vgy5Kj5snFYTjcdVKSsbkjqxHmAhicg0giW9t57ZN/mspKrn5SM1ltOZbZURgWBJCnJKk0+KBjEVnkJbodvBA9KcIipJpbluLUI9IZbSODz5VQEqw4PfGacuvyRTTPLbQBbh8NG4JCqMdaoQ3cUszwAldoIDE8HsOank0+UIR8sgI5CnOM1qkdSgm7s1p7FUZprSELCoyAmACMVVsr24e68w7IVHf72R0q5bfv7IW8jEAKflHBJ7Ci7ZItOaNCYGZQrORkinGQ0rKzMt7o2h3GUzZ3EE9z7VqWVs2pwv5p8mVVBGe/4Vn21usaQwmUMQ3DMM8H2q/qXiNAxSCJ2kAwzgjHFKpZsctdhNWvNUkKxSOTHyVVWIBx1OKm07TJrwx/I8ozglmBAHrmqUV3cXp8xpNqHgKTwPetKWVYoRbRjfGFG+VDw2e1ZciEnyqyOgh0+GCHYJUmRgTiNsj6cVm3TBUdAofcm0Bu1UbKR7Ly1hdljAOcnjOc9Ku3ro/lb8DcDk4qLMaRkqzxbQkipFkDaAQQas6c0NxdQ286v98gFTwTjvVwLaAqpdFcAFecnkdaz9QimiiBjIaRWxuXt71VtNRuN9jWupE0a48+3cF40DLk59qr3F7dajKk8txJ5qRZ2M+4kHtz0FZMEM0duXiYM5bJZ6zLqWaWeXzAV+UZx1Io3HGjHfqjad2aUOkjq4yTGhyD9aXVL94o4hE7FgQCo5DCuP8x7txGhd4v7o4/WrWmTzSzHzTJAsfKZznArncncfLqaR0++v7iZo0ljPmZ2yEqrcdRVi58N6hZxNdkRsEXdgv8AN+RqO/1+4jhcCdmQqABIvA46g9apWkt7rBVLWZmwQHDZ29Oa2TWncuKe7HQ3Go3j+Qnl7R97cuNprfs4INHglnRt5YhneT19qnsLHRLCR2uIZ55kwX2HcuR6Cs5oB4g1KOyt3ZI5HLRRFdrAjsfzppJs2Sc3ZI0IUl11l/fNDbhSSduRTzNP4fs1traZIrZ2bMrdQM9h+NXdP0a8tZTYyQG1ZEG0u2S+OM1z+tX1zbah5XzokMhLKw+VznjFbP3Ub00m+VmvJciB4onIZWIl3A8kZrSl8WLYX08dra2d9uiyI7mMADnkE45rn4rh9VgmeSP54I8LtU5qlaaRLrDkRzNaXEZLfOOStaU5WVkc1dRcXFnA+NVgm1GZkjW12sP3cZLKGPOAfTnvXK6xGzIiptDM45/ugCvQ/HunpZuqyCNmdcBgc5I6nFef3FvGiSybs7v7p6GvRTvFM/mbOKbo42pF92co8ZcNvJCjkgmqsbhpSd21dpUJ2JzWtN5Tq5fdg8Ak1l3UYlAO4KvtUo+blqQOjfaUIXYS2MDnFOurjDeUGVw3qM9qcpS0QbWMuOcE5NVhEkxyzgYOcd8U2+iISYQIwcbcqCMZq5bR+WpcyMSDkHOKqloxOgDrwMbR1p4mMToChKg8KOOaW5VxzOJRkHKbvWgSHyCECs4Py8VFOzSIzAbQTkLjpU1q6o6LMAoOAMnFSZOZArFWLOpVicEY5qz+7lf5VPy8YUcmpXhM8Uj+X5e0nvUUkMi+VKm0IwG8k9TSRlvqPiLtGw2FSKeVKyGQruUA4Pao3j/eExqVTOQA3WnCcG94bfAF+50xTNFKxciiYtlzhsY2nnii2gHnAgbipzxTZ2BlMiOCvTG7AoQSxLuPPoOtF76EzdyaWI3AIHygcsQOcU9Fd4hBCDjkru61E3zBip+Yds1Zs45JNpDbX7HNNK2pyMYJQ8cZ24aPAB9hUd6jiQEYcHnI6Yq7PA0Py53SEclR1qCQhVcf8tO3oKpPsZiRzm32uFJyMHNOEOTmRj8y7toPSooLhZAV2OeOSOnvTZisTLIGLAAqSxxVt6G6dkWwyyyckBBwc9TxWHqEDYcq4IBzgL2rWKKLYuh3ORkA1jalnyJEBHz9Dio5rIuOrM9Y4497lcnGQRVdpfPYqWZVU54PWnfOF4ycrjOelQwRlPkJ+bOOlTHV2BlyzO1wh2lc43HsKkt7USXexZd5Rz0B+YdqQKokYMpCY4P4VHZXO27IXcuODtra2gnKxvaY8AkJDHLfLx610cBmkiRSvbBOetc5pqRecBtUFDhflyee+a6i3DeTubAUAnJPGKxS6kayIirr5kYCiTqCRnNc1d6cxO5iNpJLeuK6KeZ2tGnTbkjI2HkVztxdSZUMwHq2eaXKtzVaFJZPsyJujaQl8Z7U67VjMI0yoyCfcUy5nliT92pZAOX25GaksYZbkKzECTGOfrSsnogHadZ+ZdSRFzvI4XPWuhjtUhkVWi3uh3YK9eOOaj02yit50cA+ZtLD0PFaVnHcG2Wa727gxACDt25q4x5UNOw9mMpjKrJGMjr8o+lOEoaeTLkOxxtHTFW0nVl2lV+XDihI4XnVNy5POWrNrsYTsym/mkOpbH+73qSNXlUgJ8uMbh1qe2tnupdkQxls5bp371ZWzdYgnyhMncc5xVcuhgo2Y+CABGRcblXbu7jjiiDTZCiiIjGcll5x9TTWtDaLHtIIYEszck4qwLs26bgMg9hxQ49DZHv7ncjKNwbJIcgZrGnt9kTBWd3Y/eJ5ArqNQxczbI2IyRhuvasW6tChKouHRutdK1OSOmhz8yEbB18tdwP86yZbpTOFk4VjkHHFbGqFY0mTeABjknrmsWVoCcsclVwoY5Ge9TzWZtFEDzSwahG8KKUDZGeQwz6V3kbLcLmAbS64+YYwa88kuDFcPvZCOAm0df8AJr0CAwPYoyhs7QSenbmnG9wnLRGfeQTRFlzFI/IZh0BxxXO3sMgtyZHjuJFfBVBj8jXSXu6O33Iu5n6Fu1cvdo6u7uGDf3B35rS/QwjJ3MG5kktpJXIZYgcLk9Kw5pZ7qPYmFKliT3Nbd5GJgfmKtksVPGay5jJGzOkQYgc+vvUu52RdzMeOVZ4xjIZcFsZqLU50trkfZQCoGGYAHLVdmuGfbjO5QTt9ulUZnRQWiQ/N1JP61HMbJWMq5DzyAtu3YJHpU0dy3kNEU8oKMnd1xT13B/3mBjGKivpZNnnNhVOQOOWxRa+5bjoMnjZiHWNpXIBWNB1FBk+zuBsaMM24K53YbFTRAm3hlQ7TGpwc4zxVRGlmCpJh2zwTTfu6nFK97FwyGBnXGVkwB6Z9KuJwIRzuOAcdqgZC67AgHRgemMHmr9vL58S4Hl7f+WmM8+9Td9y0jRhjWGRNqkjsCeK1TO8rRgjCrwMDvWdaHzEIdWBUZ39M1pwtllLROdxG2QfdH1qXLsK1zTJaW34TYjckn0rC1AbJEIyFI3c855rduP8AkGscsNwIBJ4HNc/uNy4Jdf3R4GOtXF6FdCG4u0tvL2qC8+QB7gd6gs5n+d3jDHptc5FTNAjjzlP0XHfpTniWPerlYiVHDHGDn1q1cysVFH2ZrXy22FWLkfwn2pZIJpblpcKY2G4kdifaibdbqrBRIASAc9qdKzLD5u0rHwMkipcu5SGOZolEb5YnCg57VIsP2iTySWLgEoV7CmxRidVBcb93BJwBUs8ItFhYZLtuDSRc7RSi+5aGwb4YBJySRxmtGJjPboxOwleTWdEoRY18yRlLjaZOecVqLE8yIsgG7OQE4wavY0WpYsIA2yN42ZASQRS2wa3u3gYHb1BC8Y7c0W1wxQo+5JUQlCDjJ9DVizdhFH57NvC5OTwKxau9CmSoPNkMT9HOPekulMT7IW3RheSe1QrJJHcyyIQ2zOA3pSy3BuQ7KvTCt2zitItIm1xz7I1+Y5kkI2nBrJmZ2l3uWKsp/PNbVxKxkjwTzwAO1ZV2yvefO38GBj60mrhblMyXT5XgaQHq2NucVlXCqjOyksrcfQ10NyJYopVX/V7PxzWE6s7xx/KeQQM1L0dmXCRz95BGpKGFichgy4xx61gaqoDh1Oc8nNdVfeXKrLhQ4JxuzXJ3e7zVRvvE9e1Pl5TrTM+UIYxJyecgEe1WdFVXulcEBVIyPrUV0rRGMB1OeorR8NWJvtUiikdVVurAdK56ktD1svi514JdzpbdgWAUfka1rYtFkyRkZ4DFTzUMcMdpdrFE5ZgeGYA9q3UMl9EqOdzqM8/4V5Mtd2ftmFVopFZ7WeaQEElm45PbFaGmyrcH7JdDao6sGyAKoQ3yRO5Me7IKgE017cyosiLsB4xjFTGR7Cjdakl1CV/1cLbGJxlSDirX2eU2oYqVYgYTGTVyG9W9hYyY2oMYByaqC9Fwuzzdu3JGSRu9BW6s1qXC9zTS5e0ZAcqAOe46VDqN3crmNZf3J+bC8cGs7zXcDltp7ZzV4WontcxlN3BIcnOKp6LQ9GEUlcjjRJjllZkIxy2elWrVXt3Zkwq4B24qjA207PupndgjvVwSq8DFN0sm4AIvFc6m3uRU3J5bzzgjNjzBzwuAPyqCW7uG2tkuoO4s3BNTCJWVFAZJecjnp60ghM6MyEBdmArHrWsWkEJJF9HXU7bzII4hLwrb+CMemKgSG4tlkZNzk9vvc9uKqJPLZQmTYobbn5Tx0qfS9dWJo1JKSP8Aelc8LVe0Tdjvpzj1L0snlbIZzIszhXUrGQBkdD+VNnlUOqT3JkDZbKj7vsah1LUre8kjElwXA4Ow+tMs9MtWgZvtWwFiAxcdO3FDlYipK3UslPKXcZpC5X78bbOKasSLaO0srE5OOM5+tMnjljjjeIR3ESAhgxIzVe5mknZWjcQFeCqnIqE29zJN7lu1u/s9uFXa/oSK1bRWKSvMdu4gADsornhI6sNihEZQi59T3rbF4tuXVgGEq5JB6HGCRSkxPXRGs5idQm75MjO2malvuCWSYQKuFDnkiucutUkCyxKokCPgP/8AqrUsZWntiZFwjqCOp5xQjTklBXJ3tZWi817gSuynDE4JH4VHY6heWTLmKOeLPV35+uKnlljslVgysMdQNuPXiqsWqWeC0MwJUYwBSbtsaKVtGjRniS8cOriLYeCCAKqXVxLapceXH9qKY3O2DjjnA71UubwXaK25UXGSoH86pDULWG4MsTSAHg5ztJxjgU1K+htBOS1KLwXZkhkiikhBzg7eDWwuix3McT3l2BM3zEp0XjpViOUXZhhRgNyDazHv9K0h4Wna3KxzIHcAlCQWHvilGEXqO8Vu7MoQ+H9MS2xLdsplG3zM7ucccVf0vRl0Yg21xHMxQguVILe+KS+0K6gt7dZZoiy8kDjnt+lXFs2tLLzpZT56EbUB+X6V0Rgo7FNKysyzFpv2ZszsieaOqjqafaWY0OVbu4UNMGLR+UPX+VQG7luLWIXUxZtxO51zj05qP/TJZnXMYiAyrYOTSaT2FBO+rLt34kvLyWGV4VJIIDBjnGe9SNrCyloJVjkyMiK4XcN31rJhj6HeZl6AYwoFSTq8F00kjfK4V9vTA/H6VpFdzR6mvNrbIpVEhtJJVxG0CdDjjms4wTWMyTXsnnXcikIXzn8aSTT0sbSDWEuIbqG4dmjVQcxMOqsKZctc3eLmd8NgAAnKgeo71fLYxdPscZ41tsKkigg42yEKME+xrzW6iUtIRjg8KvJr1PxxMj2HlgFdjq28dGOOmOvevJ78S2N7I0aM6lTyD0+ldcLyij+ceKYeyx80utjIu4Y5BgjB45+tYrWawxLtzIzOQfTArYmE11atOUy27JYd/wAKyWjMUDK7kHOePeiWmh8bcoTIRyTt4JKjuKropjLEr8rccVcZdswyCQ/y7s9KkliiVQAQQOc+lSU2VvKkEKsykkDOBwRT13ojZGOM7mqdWaWYgAuvbbTZo2wI+hbjmk9DN6jBhE3bssT09qSd1mkQAEFV9M5NTWTgTTB41dEXA6YzSqhjnimIBwcgZ4NCMSJnkmi8tt+w88jFOt490LKHxjPJ7VM7JJbiRVyQSNpODTFQ7UOzA/izTCLuWJoZIrcxowKOoBcVS+zumSvJ7kD+lXBO5V4ihbI4AHao1ha0kEu5T3281WyuOS6kwslW0WIoXkLbtxH6datHz7ezwMxIByAKqsu4h3YlSM5zjFWpijorA5Todx9u1Qu5D1GwWjPE/wC8w3cZFTgfLGFfG1ux5qCaKJYRMrMoOVOexqa2eO3t0BBdznG0fpWiV9GYSi1qOM5klc8v3GD2q39minRQIzlTu3Dr/wDXqigdmWQLsTndnvVxmeNhsQ+YD09qm1jKKbZB9r8qVZEZyQCCCvy0rv8AbQyhlzjIwKkliEKbsEKfvZqB2+0tvKmKNVAGBg+9Te+hu4jmZisY3I+OMgc1Q1FPJUByrqRjIq+WMagqhZduAc1l3vylTJuIU8Z6D61LZpDQxJ2EeGXKjn5TREhkYMTtxyamcK8hJ9TjFLFCn3TuDspPHrV05JFN3HiXdF8wVwwGBnk4ptufKk2qMs4yRjpUTRDam5RkcDb+tPtWaQB9mwA/eqpyZm43NdG+yqXj2MxGcDqa6O1uEkiDOCIGQDb6kjmuZiuUimiLgsrYwV4rX0qWTaxZdwJ4wPyFKFug1HlNR7iCSbMZKAgJ5eMbcVymvgQsJEQs7NjgZrpBtkJO35ieR3rF1SBYoGUIZNnOe4rdK5MpWMKESStht6jp83etyyiDW7BsxgLwayLJJDOxgBkUYODjHvWml/Ck6RsArEhT3xk81jPTUUZGtp7LFcEuBIMYSte3uDOjhlEYH8IOQB9aw21ImYxoAFXoRgZ/CrVrqBVQTgISVAx1pOTFzXN+wgF4kYRkSVl3YzklQatwx7Q5baCFOSoxVTQkWO4WQuAQhAPsef6VdmW3ml+SXeCmCqnoaldyG7vQSKAxlNnCADPvT7bLRdAwYkkHp70rSrYeWp5DHZ81TCWDaNu4YA6Vd7F2TIt0rSbzGu/aVAAqaBZCgQrGXckhcYxxSgkFHO4KCegziri28c1vJKcgqpKyHr+laRs9y4xsfQUhSVWkUEbOOvUVj3AMiswbZu5JIzV69eCNQEH3shhnOBVKWNWV0iACLjp69625dDjRyesmP7TLDg5TIJ2nk98VzV/bKFkZ5Gxjge9djqlsvlzOMmQDgK2OfWuVvdOdYmdZGbdnO49DmuSpCV00WjIjmlEygPhR0CJXo+kSi4so2YEgKFKsMHNeZw288WsvGJ1VGGSTya9D8O6gpsMO6ghtoLck/hXRDTcmauOvl3OcK2SPkHQCsPX4Hl8jDFGC7n284rp5GDMxjUSED5mB6D6Vzeozi0kDysrkE/JnkDt0obu9BKnpc5q6uEhmK4Uqc/O4rKvLmK2ORgN975ORV6+haaSRTICpBYKOvXise6gcN5YVenUHmk9TaDSKzSsHyir5rAffOOKpbV+2MrONmcbhxSB3a7Yv8xIK7uuBiq7yeTM0Rdmyq7OOvWs5aGvNqLM3+lMM4iG0lsZz61VngllZlB81Isso9utS37GK3DEYYc5B6+2KbDPL5AbDDdyc8DFOMraGkp+7YrxXbuzrIFToAtTqjSOCmAV9CKdCqzu5IBAHUDNFuxdAI1DEclavfS5yeZMTJiPzCxA/u960VgACOpJXYCR7mlihAhA2kM3PPVas2ll5m4FCFIxuBxxS2KbNNX+RAR8zEAL6k1ft0mjhcO4UjkDPSqSQlNrKMlSuMnGMd6kmkmuWAQ/vCw6nAxUONxIvB7mSEx3Eayo/ORwQKzLm2S1hd1wdjgbSOcH3rf0g+RG8N2ymULnBP5Vj6vZR/bid5eNhuAA6H0pJ2NDHUSGMqHJOcBR1PNSzyHzI3l2lkIYxvzUk5IumCRFlGSFXjGcelVWhySxJDE9D1/GtE7mLdmW5ZBcq/lQhScfMOAKo6iDOhgLZTjIUdT1q3GygqoOW3ZHOM8VC8YMrmQmPDBju5xx0qJK5aQ4xpE2VKs6jKgHkfhTTNNKD5w2xntTYij4IDB89/SpriOWSeNQipAwz5nvjpRdbhcdFElyQiSANEB7/AI1o+Z5Qxn5kI4A61RVIy6CI7GQAOQMFhT9juu9pWd1bPPYelaXvsbLRaFhoGnO5toJGdnfFacJSKJFAzNz1+lZty0jW8ZjX95kEluDV+3HnTMN4UhSOR1NPRFxVxjTvcSFZCwBIJIqVVWHd5WXQHJB7UxgyW6KqBpAvJBGc96fa3EgjlWRBEyL1HIYHvQkVazJbV1uZA3KDG5SwxzWZdSRMTtIYk53AdKux3jwyJDEAqAFWJHU4qCGIiZY2cqvfPSqSJlaxl3s/A25+Xuaz5jFCkbeQ5eRc7hxjPTNa8uySRpEcYBwMjrisq4uGkglLRfvD0Ib+lYta6mUVqc9qEDAr5jKzM3Minkise6hNrM8m/k9NwzxW3dW6uN7blGeSEyKydZtmmWMxOpABJom3bQ7Yq6OduYcozht3Q5WtPwzO9vdZ2jzCMKfT8KoyrKHWLhVPOa0vDMYuLximd6D7xHT8K4Kj91n0WVXWJhZHT2sbxuJCQ5znIrpNBmRZxLM6qG4wp/xrCs7dVj2PIyAc7scZq1Ztj7uGYZI3Dg8VxKN9z9nw60saN0iR3bTW6llJG0sOh9qYCWZvNZixyGG/IrU0IrJahpIQzHIxt/DNNsvs1uz+bC4mdm+Urx9Kjl1sejGfQzjAkEO1XIDEcZ61MtsURiqblztJ6np1Fai2dtIrl1Re4BIGBUkdlaWqmKS8hMrqCEB+7369K6YrlVjpUlYxreFy5ROXAyBnpWnbRSsxWMxqeeJOST1rRit7Se0McUwyerjAwahWyYQ+ZGyu2CCe5x7VjJ66m8anNoVL/NxGJpcL5an7gwCcUyxjEjRgkqX+bk+1JHDj7Q1yGEbDGFOK0bfSbcW7zSNtjjXKENk4x1rO1+hUrWIriWG1kETSbJGAIwDmleExWU8ittCLxn+L2oiRZ3JtLiOSTZy0wwVBJP51VFhcTXDxvMJEQ8MRwa1Xaw4QuiaDEtiAoTKkfP1Pqagaz+0eXGGACsTkemOlWxYTW9qpk+QK2Rt4zgdTioZEQwn7G771YZlcYGO9Q7LYtLXQrfZbYW7SsyKQPu55zVaCWPymRhj1brmp5bHynHn3CyMTkgNyPrTxbQLcFVwExn943UUQuzoih1ldssyLGWK5+ZOuRVySVbq9QxQ7QRlnYdDjio/saXM6rBKkMpxhl4FOiszaXCo08U2cqWPI/LNW9NBtLoM8iW3t/MuGTbnIbOcGnWyJLOrC680xxkE9ABTXt7i1BgmWOSLgfKMCmWcgcGHeipycKOv1pQi767CjEsRXMUqG3hjCM7FtxPU1FKZ1lbztxHQ5PalMURnheGZCc8g8VZuLFGJZrpeudgzzWtkdkbFYW8JncoxKAklcnoRUkazt5MMcJRHAYHaAPxqW1uIouVtvnYn7wz05FX4ZCYhJu8twdxJIC4xWU7kT9CvYW62TM0spkbptbpj2qwtjZkFWgBCY5XINR+Ubop5SEgAZOepNXIoTKykuoYDG0+oqIoSujMvdLW0uIJo5zGzcjjkH61o2moTpcAMS5VQgYZ3deual1PSLiUwR+UPNwCSh6k+9Kvhy9mvCsJ8vy/vM3IBwD2+tbK62NYxcrM0W1O6g02VLi2huJWO6O4blkHuO9R2iXbylpQzyg4c/dwfpVCd9SDHTLiESyMSizfd3c1d0/U7+WeaGSKJ/KB3M+QQRWnNdHVJS5TQWdPLXepmA4IB4z71ahv4jGxiUKSM4B3AHNZ1pA1yR5aAuw6E4GfrVzQrUapGyCJLdi20AnIbihO2pzundXRWmuy+Yo2jiQYOSvPXrmr/9l3OqTW0cjSfMwRplTOBmrDeEZLWIx3lyqs/HmxJxj8a7TSPOgsytvJHcKkYAjQYOQMbvrW0Xch3jqcRrmkyeF7GW3SdXtpwfncYwcfjj8KdoWnR3Ok2srMVVYxtZR949+vuK6a9sL/xXPFYPFGsbfOAex9Qak8aWMPgqax0qB1W3EAkAOTnk9/rmtLmcqmnK9zgPGsdoNG33duHutzLEwGC69jn2rwy7t3SdgsoUHlV7k171421SDWPCP2dIGR15DSEEgZ5Ix614fqUmwpG+BtbC59MVtT7I/BeMY3xUWlZWOXuZPLLo8nk54JOaztQQNFuCiTkKdo469atangO0m7eHbgD1qnE3mAkqcdR7VbfQ/PLWRQlH710fGAP1qnM0nk7SvQk7ie1XDEuZGkkJPQCq8ieYqYzsHJJPasmZSuMt7vZ5nlkru6bexqS3uN0zboyJAvyk81HBakTMpGP4hjpU6O3nBScAHBx1pWbITCJZD5gZBjklguBk1LDIzRKEID9MA9KaTiZhG+9AcYpFhdZAy4RSRkkdqvY0a0L0cG4KHY7j1briobmNtpV5cKOf3Y5+lKLiMLKqt05H59qLaOQSBSNrHqzjpUt66GMX1BpYl+ZAS4XGelRbSbnzEXaDyQT3qwzKLoRlgVbgPjqahaASXIibJB9OPrVbjnLqMmnl2ZznaQML0xU0Nzi2J2MwHQntVh7VBJsUKFWoUVWkEagFDx1ppEwdyyqvLbh8kAYYfhU9pcbmDytkY4wueahSNPMaGP5mUZZQelTR/wBwsQRxtxW17GkkmhxuyoRPLXyz0Jq40sUgIID/AC5LA96pRXTjaqiMeUOC3NLA8guDlR5bAENn0qJu6MErMnt7jy1CCNiQd3zHimqzSTOEKZXIIY4wfpS3UskH2WfaSsgyDjOajjiHntIpCluvTmuf0L9BrXQ3Nk/KF/hHFU7ucXufLiHIzkjNabWSlQBwwGAM1TMQjDALt6gMKGJHM3AdBtONw4xiop4zOxSJsvjlas3G9bkMPu46npmoYlKvK8cg3egoirEdbE8StFBtbIGMf5NSwxAMUjkUZG7HWoVvHkiaLG8kYJI/lT7Vmt3w0a8f3TziqbudcbJF+1t1lCrKAWXAwhx361vWpSDKj5mwDgVz+kMjtIGGDuyCe49611J8w443DGR2qoqz5jKauXbRC/nSBlZlyCvpWdqc7OgMgKo3HpnFXLGIwArnBPzdOufWqetyJIgUruC/pmtL2RytaGLE0kJMka7Y84AzkfjU0TieRd0IMn/PSoLa9drPYhO5Bg8Zquk2+Egg78kAE4FZtp9SbmzDHbtHvXCleGMfJJrU0uEai8mHUiMBhu+Xn0rC0hJowCwfDc7QO9dfotrHHNm4VojwSD1OKm4rNq5o6WxtDtl4JPUc4qw4QZkgk3OWOSOADTNQuFWLegG1ui9T9RTIZEhIUZG7qCehqioq5ZuYWuLPfKyhozn2+tSLCwjy8iRsqglSPy6VnmV5V2ys0eWICMOtXIi12z7hsYHGMdQKLXZWtyzJOqoA5wH6H+tWbKASoY0k4I/Pmi3jRIQJQoIXOHGeRUqW+IQyHYG5HOM1turGrZ7TLLvjjjTPzHJfA6H6UyR1eTajsMdu2aqzXixqzNtBQcDdmmpdIVRiApbkkHIFbuSOWMSG4UBJGxuBOCp9ax7hfso81QzAt8y5yB7AVtSXcV0rrEQxOed3T8KxLwMVcEAxqVJx2NZ83Yexxt8giv3lGdwO4jPAzXa+FC01h5hQCTdxkf5xXN6jCFaWRT8jDtiuk8I3KiymjWT5pH3KMcjis21Fbkq7NWZWtxJK5ALDG1T1xXP6gYusoJ3ZbbjOK6C4LRwsm8FmyMketc7fAsUEkiFgeEUf1qU+tzVM47UJVimllifersRtPUCs8s0zyMvDBThvWtTU1KvLiJRgZ+TmslbpVtQwTDKcc960b1JRnPG0fmM+A56hTntVdrkTzxkBAqJkkCnzTSsxyiqA/wA2O4xiqs0z7v3Q3HOARUtIVmNiUzsrmQIhGSetK8imZlcqdmcMeM1GTJGmGXg5PFRJCzTO0jM2R8oJxmkhttkKzNCgZISOeELda1LGWLc6sML1AHXFU5l8t4hvESjOdy9fxq9HHth83h1VeGA6Vo/dRDdjRhO8FsBQOOTyK2NPaKS3dZN6uVJDH7owazUVoVdrdVuFYA7SO9a2kYv7VmkBR1ODGvTkUL3hLVlpRHal/NBdNvy4PJOOMVJbJI6RssDR+Y33HAOBT4rOV5hEUIk2bge9SPaXMUqmOQFlBrRdjePZly0f/SpmUByY1XI46GqWqwvK+QrHHo2Bir2nssQCuCZgNpJ9Ki1FsIDI4OwkYx7VLia2Ma5lMJdVUNjjOfaqVtCx3vIcowGFzznvWh9neQNLwinGMZzVeYtE5fgx46n+dQo2OWV76lVkRVZfKUscYOOnNOe285Hkcheh9eKHlhEKzAF88YPTOaDMEtu30Haq0NYtWIIEEjbiG9B71cjBu7RQyAFcnaKgju45oUSNQJQSM+uTSeUUilVCY2OcsMGlo9BNEqyRNyQ3mEbcDpVqFCg3ZABB4HaoILZJvJIX5wAasxHbL++RFwxBCj7woSGpWGySCQqpcLuwSfStMGOOLKKRIy49azopI45GCxgDOAxGauNKfM5jyrD5e3aoeh0xaGRzqzyfN+8bgrgnPHrU9vkxusj7gRjaRjHPrVUI5jzAmTjDEtippbqKzzESDK6rksv3R7GmmROQisEIIKk7iA2PWmylrkkM23b6DrUlrMGYsUjIJyvGMVBPeswG2IJ/ebNaJmN76kV08Ef7uHLKoLHPc1kXUMiyAlPL3DJwK2Xk223nISjHGAFyW9qz7i9eVWEmSq5xuXHFDLiY12EYDDDD/Lyf51z+uSnzPLRRwMAjpXRDbcHDpvQHdtWsjUbdQR5K7GzwC2ayfY64PU5SV9xYnh1HXpxV/wAM2rgvsYkEc4HT0pNSVUVicbyMHj9au+EQZ7xIITuL9WIwK55w0Pp8pV8RBHVWFvGLd93zFQfvfdzVqC0EqqVZQqnGUPertpYxEmFQeR82Tnmp72W108KWfof9WB1/wrgtbQ/ZKMlE0bNCbeMKSqKMbj3PvWVqly1xMX8xkKjGwc5NTW9/LqDeVHCtvbsMZJ6c9etLLp00EhcAsE6bf4jWUvddjrho9Ri2s0kauYWAlHLMQOPpVazSNd0cz7MDcM44NaMt7LEImkA2gAAEdKsTPA9uT5SkbR8wA5qtDti3axFZ2y2zs7yB0NSxzW+5hCAOCMjrUcUsbxFFVhhs8cYp8siSx7XBYZGQuAaxbuzogtdSa3uELKhCyjJyHGati/ZiIvs6eQBtJB5Oaos1ssqKCwjWRWZkGcjHQmkeVNzGEgqoyzMDW6R08qkMvI7ccNEwUKMkdueKitDPGg8kF4ycknr7VoRC21GCYO8NvIRt3c5PTnGapvbf2ZLmOR7lehwMCny8ptGOli8l3HPE0NzFNk5wyyYBqOSGKWVY2BCgbgS3aorK2aTzpGBVACVGcmieOJ7eMshyxwMDrStfVC5NSzHZ2l/cIi7QxB5kH8qq3dgDdJEyeZzt39Me1OCrcSK6logowAOo9a0AI4LHfveSUArkmmo2HyuJnpAqRI3lGMEY46VCkcLXBXJUI2eOe1Wfs+ob/wB3D5igZAc9vpThd3M7eXNGIADg4PU1nsbRILF5BdBwu053gSHAP51Pd6fLqV6FtYY43CYbBABPrUkEL3kLtu3BDtUMO34UJFeLKZII2GBjcwwPpzTjJp2RXLd6DrW3gjDJdQGCdEGSxBHpxTbm3xcIEVQrcjBwTU1nY3KxCeWMMHbAVefxqaWzmkdioAWMFg4HI9q0Ug+HqQtGkUfml1+9t+TmrGnaNd3BD3IVISMMpPP5VWshaKZHubja4OdrAn6HitC1uJpZWlixIExsyh5/Ck0nuTzS2Q9oo44JcSPEkePlTgH2qzNHb2t2wGZZSFwrD5VNV53uLtRut1jQKS+Rw1GkQM0Mu9AoXoCPmNC0OiEGy7ca3dSeREypHsO5SoIJ/WnvPPeStNK7kgqTGuVB/Csm5upZHjV4WByC3QZHtW9Y6M+q3qtC7RRKhIRyfkPFErnbJRhFNaMt/wBosqqXtVmkbDBwvMf51Yh1Kznku0vTNAMriVQGYn6VSudMuoJiCGkcdGjBOfeq8dgYwzbSZDnhhyTVxXVkU4wnqxNPsoILmQyXcz25LEFVwTntWystpBBDYx208eSWHmgZJ9iKq/Z5Lho4EjZriUhFj9/rWjb6JeiTdeFrS5hcYAbeSpHXuCK6IxdrndFLlvJ6ImYvLA4aWMJFKFUlskKcZJ+nNXZ/EFs6rFp17HcQKuJWhyGLf4VREFtp0881wN5f5tyr1z146U6Dbd24kVEhRe4OPpmpm1FHi4ma6GpY65eWywMXzBCrEqQCzcVyPijWpdd8QwXEsTRRLDshjyWA55Nbcs6JKd3A2Nhh905FZkFitxZrJtLTA7W2k4z9KyjN9Ti57xd0YGpWBe1uJBEUjWJmYK33vavHNXAm8x2LLg/Lz2Ne+XtusW6K6cxxumDn6V4FewxkzEq6ZyNjnng13Yezuz8Y4x/ixfk/0OfubcI4RGwByF6849aw5pCZJEQkMB91eM1t3sxjkfjKhu/0rLnQLtkVAp4qpvS5+Y3uZrgysFYdR0anxW+yJR95S2CuaivYLjesoOwH5Q3rQJXVNrKBg7gQfaoBq5JISbhWUbNvY8ggdqbeSrcM0kRaNsdABzSzzMlvuCgyYPPvSXCyGNArYzg5I/SmnYjlsReZLFsRkAXOSQMfrRIjptdDlW9TmnowbO8hgTj0pYrZy6NE/wAvTaab20Ik+gIH3huq9Tz0rRM0U52k4lAJIqnPEYo1WLKoR8+4e/aoY4md9zSFGz2Hr71EdyVHsaAJkGU++nqKQEOocnkk7SfWq+Gt3GEaYqQDt71PLdR+bgKAI8gitmuwSi3qSwXBiM0kqBiR0x07f4U1JIZHDhQrP6cU2GRWgkEpDSbv9X3A96gEKDYN20HnFC1M+XlLlhIIbiXoXb5iw9Ku2jZLSEYI9BWWiRWyGRmOWOBg81asZHxhwWjZuSByDTl3JcraF63g8yVWdAA2cE45ApZJUYOY7cB9pA5qK7aKR0BkAUNt2jqfxqR5gsJWADCLjJyec4rNak3IxLNDZQxyDKjCJu52808zLES7rjaMkgVTnjlnt1U7tynJKnHNWJZraGNleTzWGNyEHOD71XKaJ3LMkrm0jkWIBnOOWxx61SQqmUjbcMnOfWpwI5BuCjYoyDnA61DOI7dQwGEfj61EoXB6GDdR+UsyZJI+b5eg5rPDmLGzGG7sa07qPbyDtZhjNURHuYQFGKocDPf3oWmgyW4+SbKMFOOdoxTY55DcFhjGBmrCqFiZZMbsgZ7AVE0QSRNjDcW7elRqVqXLaNobgSA70PJCjkGtSCczTCZTsK8YI4xWNHgwyKrkknDD0rVtYpZFEMfYdCcCrj2E/M0pHJzK7KQoxhOpqlKzPGzNCBEc53HBqW1CtBIJHxOhKhSfl9c1YtpPNtpotygnuOmats5276HLSOsUlwUClcbhnvx0q3byfaLfa3BIz0qvdWrJNIowQrYPHWtK0nRUGI8E8cCs+ViUXc1dEja3IWRDsx98cHNaAmFxavO5ZNoGCepyeOlYFvqAW4eHeWJGRjoK2jkW7bWG0gA59R0qNtzfpqTxzAIiMCHJwB7VYSMpcM5bKqhPPA60sVx/oYclVC4xuHJPeks1L3O6c5QKVI9a0RGiLEcnmCMn5/mO3itVHWAq+1vm/pVGWJRCsUaNw25XA6fjVqFPMVdxKvzhWOaewPXYnRm8xwzblz3oAMhXapK7jkqKUJDCdp+Y/Wo44mupo0EhjUEnAJGfxFUpFJHrXnLJ5jFCPYr/AI0l3KsqAltgUcnbx+VVlh8uYsXI24Az61BeSk7oidxbKg9KZg5JFxbnCt5bZx0GMDpVSVljtxvyWc9uB06VXtGaSZ4w/wAqNhiaPPZt8UylyGOxgenpVx1VxP3kU5YlRZI8K2FyeM9aPCyNb6hJKx3KFI2nv6UXJjBaaPdkIN31qPSizXksitnGDgHpQo90K9tDqL+RJIY18pxuwxkB4WuY1uc+ayxxs7JjBI9RW3qGxwcqwYbRjFZd3CywyzkgZxnd3HpSSBa6nNSndC7uNrqoOAcZrnzG14Z8gqoOQc81qTSCKFkILygEBsE5rIe5eMlTGd7gnIPFVbqaRXMVpkykoLhDEuQByWPpWeqqpZy2TnoKtvunSKI7V28tvfG6qN8n3NikPv2Z68etTUdlc35VawouBxFGhdtuWzwRUc8vl3AI+7xgn1q1C8atI29t7ZwrrjJqnPKZ2WJYWHzcEnPIqYs53HlZIyMpGR5khB+Uda0Vs2iiRQpO5huGT0+lUGtXF3Hzk9dw6Vt6cJ7gMuNrAdetbS20ItzFvTLWW2tZQgCchsse3etfThEu7LbWVs7fXHSqlu4B8snaQMHcMVejiYAzxqXjjBcnscU1otBtpIu2l/LLMwVFDkY3segpWeeec5UER8fKSSDUX20NEixJkOu4rj8etTwcJHnIO47vpjitLcyKhJPYW3LkfvSzMVJ+YdKtXFuJU3bUyT75xiqc0UyncpHl4yAT1FabMUso2aPEncqcnBrJuzsaXOacXC3ErIhMDjkZxtI9qqxNIJLmPc8oVcqpPStK9laSYs+NnbI6VVt7vypFjUZUk5bHr70uYxauUIbRpwyv8oJ4XZgg5pBD5EjRMob5+T14qWESCZ0WTzQvU56Upt2Vj5bKCzFiWHSo3NIxEjERuFGwBgeCBUkkQEuG+YPwSB0/KoZ42zkEAkYyOlFgrWsbvuLgtgFqS3LaI3MqEkEIpO0EH0qeGJ7iFQjnJbBY/WllZRGrvkhTv59RS6fchbouiEQkFiAe/XNbRdzmkXEsoTI3llmVOVzwT61NKqqIss6yIcAHkYqrJdCVy0bPnoR0FEs5EBKHdITnkg4GOhqJyVhxmWY5XaOTcAGUEk/jxTYmU7ckymQEcjoKhieEBHYlbheOOAf881ZikUKuxS2DwDzmpi2zRe8Vo0NpsUHevIwD0zVub57ZElRQzHGVXaSO1NkclYpEUFlfJVfSomklvH8ybMQUcDOcjvVMLWK8rGOaCNflRW/E0y6jMOJJV+UdAR1pkyK9wrqcEH+Gq87MjSwB9xQfKT+dS5WBOxnaiIpJ2UK4UjJCcVh3cBUkxghByCx5rdupACoDA8bcg5zWLqCM24qzLkBcgdqi50U5a6mJqNs7K7MrKFGeCDmotAu306Z2UFXI4yelT6jJthVF4OMDPBNM04MspYgbzjCk9qT1R9Vlskqql1R0lnfzTXYnWSQMTncP/rVbd2uX2vMWYcAEck/WqNpEXDYaNNvKgHGe9aEarKVcqQ0nUDsa5WkfrOFblFElnbu8qrkLjr3reWFLmGN3d8KONpwD+FZNnFEkKFxl2NaNpGlzCVLPEUZiFQ/ermqRPcpplyBohb7Sx3E5G41c0t4ApWeLzFbC4Bxis2GzllAZh5UYIAYjJIIrQeMwqBFhgOSzelRA6rK1jXEFlJcMluPLkZRI2R29qy761MNwr7xgvjJHUntU2lFp71WfJiQHO3vnoK2JYYI1jZ0YnJZcjoR/+uhxszeleLMMb0VoVXk7hntmqU/2hZpIjFy5GSgODx2roft8emzRSxgyuAflHGc+tNku5nvRInl7GhB8p+NpPUine256MFJO9jK+xmK5gLxbOFDoOe/+Fa0d9aWsjjDoh4xjIx+NUIZQHb73J+975qcFH4CHzAM7nPA/Cnz9zsjb7SLJjtBEPJLFWBO5xt/CnyafBdWcWxF8+MneHzg9uDUVtot3fyBYZECgbiJGwPwp0GlH7ZLHNqAgni6RDkH2JrVW6GMopbMo3WmSiQosZVDgqV7f41MunqWcAhrgAHJOMn1xWlODNOkW6NfK4L5wTTksbYXZuY1LzYKuzPn/AD0qZEtuyM+2vXdpEUNJJHgMmDkVcuNPmms5rp4URFA5GMg5pzSJZR3f2OJnuW+YljwTx/Sq7vLeQxB1JY8nMmF/LvUR5X0M46yukWLGFbKOEkkMTncg6j39atTaxamVYcSNK2CPl4HNZEcCkPh0Ux8Lgk1bCO1sjpInmoFBY+gPTFdFk1Y7FFbs0kNpZ2UzSO52ck5z+VK0EF7YxtaOxMzLnbw6jBrJKmc/NGU5yqnOD+NXoJxFD5hLRk8rt6A9Olc7VjOUdbsx4dD8rVJoZPMctkL6kA4rTtbQrvityxZRtx37ihrK+1GJLkTCN955QEfL9e+TVyw8jSTJLI0h3LndwSTnniqUb7mW7syFbTUDDHG6geblVCqS+R1zmpH0uSeaRo0k67WyOhxXSQGSKyjVbkJBgMfNHzAn0PvWVt1G6Jt5ZtkhYsNp4x/nFNqzPSpQsrlPT9JiW2kjvpnEo+baBkgdgKsXd6jRxLC00KqwJ3HBIA9qYmnXiXfluQzvj/Wnr+NaraHLE6SPb7D/AHSvP501qXKPNIkt9dmXS7WJVj+Vt/nDJkBBrXlsk1Rbd4LpDeKSxtycNLnHI9qz9LhSLU4wtsk6oczQ7sKQQRgH1rp4LK20+6e9G2KUINobGF45xW0Yt6suUIw2HaRpNro1nKLi8K3JbzdhyWBxyKhfV7O4iWWOZWmUcRsctknv+VYV54nSdJNzvuJwHVcYJqCyhhgZjFcGVmPK9wfanKppZHFVrytYnltRd3kjy7iu3Ajz8rcc05CG3RrF5RGBgnrViOMnJLqDKjFQBgqOlP0/S41QeZJvO7AOcn8awavueTOfVjItMMhChgcEHaRxW9beHhHEZJkJBOQobAB9ang09Q0q/KrL0wOtdFb2jrE8bFXJGX3/ANKh2OKdZ9GeQ6/bva3M0QkV41AOHwSM9q8S8QwgX9w0nlB8kYzg564xX0p4q0pLq3uAjR2pUfxJkV8zeKrBf7XnYuJmjbBfJ659Pyrvwytc/OuMUp04TSOSnt1M0gZgqkEt6VzV4XtpFTcoPA5z3rqbmAtOwJXbkHOa53Wf3syKpUkjnj0rqcep+RpFOVi6FpTxgYH+FQwCRy5lTb/dwO1WJY9sOXwzZHA4qskUzSO8e0xgEjLVhYG1FXZDK7o27BZfQCrtv8tvuk3YY5x3WoELhNjAA45bNEQmLFmOP4QG6Yp2uLcfJKgijBXAHVsU+XdFEFjYN3wtLLbSyxwlJwoJI29jT9soHDx7gM5xSIa1Ii+/DOSOOlPbZEfm5AGQf5U+QJFAZJAsjccLwKhGJzux5iDsKlK7KRYiuGYBQoKnnIPT601Nu+SQKCAMEnkVOoKQAfcU84PanwTRrbuHZWU/dAq7Mhsjit5JIWdWV2Z+w9hio3VWXexySSANvoeeatW7GNTjIDHIBHaomhJ8uMgKDkque9UmYt33B4wLcAKSRgknvVzG2EAR7U4OGPeqyMkqriTyyvYdj9KlgkM8pWYZTBOR9M02rnO9xEgZ2aRDwDuYHj8KlTfIqhUG3PLK3PWq8N05ibYCrY5yMYGafH5iMDHNlTyVIqI72J1J41eISAFirHGHOfrzUMtxboojdDvk+UsP4cdKtqskixuSCm08dqgOA25cqCec8g1onqbR0JERo0kyyuoz+ApjnzVRc5VQSB2p6Ibj5UkVcj5s1LESkciZQMTsDDBqm0kPc5jVCrBSHYc4ChulQh0ZDHj58AqxPJNT6rB5N1GzlSuPu+/0qv0uT90NjisLrctKwW9t5iSBjyOTk0kSbUViGkGDwo60skL24aaQlsDO3puqS1JaIMowH4PPQGhoL2FtZWQBEUFpDzW7Z/M+2U9FJxWTJHGQuxyQO9aNvKRh0By2B7VlezM5Mt/ZwQJFJ+Y4HPU1LZ7olkVk2qAf4Opqpp1l5eZAS2c556H2qygwTEoMagdepJ71sn1HGFtWY13KGDIM5J+9ip1cNHEuNrd6W8EtnIu1VMZA3MTnIpLW0e5V5kXCJgbs5quZdRcyRbtrNPNTECqG+Uydya31hEcyrgFlHbmsyCF2iZeu0ZG7nFaBO8K4OGf5e+BWbtJGd+pEVlurhFaXKKMEHsc9a2TaiH+LcQeW6cVR0u2eBj5vDByVYn72a1TG8s5mkkEIYYMZ6ZqYx5WDfNuWUlHlorKdpwatTqUaORASTwSRwvpVRjlFxiUZwo+lXbL7Q/zHZskBwpOckVq9S4skNlEAskpSQHOSO1TRW5jjLwsdijjvxVaJZC6Lt8soPmDcg1HNJLLISduxDj5CQDUOKkxvQ9HaQNA8jgiQDcAD3xVK53CQKArMeenQUSXburSy8Bhxg015CjCVyHyg2gjrWrdjm5G9yGYqjtLH8pkOW5JweAKdC8zTK3mZRc5VqoRwT3TSSL+62MD5b9Km3ulwq5UMQOM8HNKLNLdCO5lEaOHI2k8nHXPak0+HyrpUi+VZB/rWY4U44zSXmZLgpv8ALCnOB0PNaFvNDY2q5GZeOnOTmtk7nPJNG5frtiLEqVI5cDmuW1CQGGRNuGHIL/nW3eXImiTzQVOOmaydTUT20oDbBwAzflTlpsghdKxx93cM1y2cAYIUYrOlWUOocIFI5K1oahbPHIqKC+Mg44JrKuUlVt2/5VOCp6iovc6oaEDW4cFQxI6kkdaoxN50jJ8pjz0/+vU73QPllsCFjg54INOj0x2jkdQArZKndWcjdFZz5U28AbM4XjOKW3JZhkjcXYjjtTrSX5TbBPM3HjPYUluM3csQTOBtLA89DiqgiWrli0jeAOVIdmGOlb1vJEs8ZCrGTjIUdeKybS327RsJx3J5FbdtBMsR/c7GB+8w4NW5HPsTwqt07iUgAH5X6fhWvHCILQQCQ7WU4ZRxk96oxfK7FgInjAOccEGrrQsyoGYSBOMJ1HekmVa+tiCSJ7SWMzESqF6gYJP0qZ5mB82BQV9GqaG1W6Vd7KWBDEnrjNVYWQyBQ0iSOxCrsJzWyfRHLrBlyOGQvl1VkxkPntRM6T25ZQ5O3IPOOKinW5ACiVlXGCM8VLZzk2zBZz0PA6VMorcuEijcaUIoJMv8zLgZPAqhA0aFEbADHAk9avXkUsczMQGQKAayp7fz9wV1IHzCPpisbGxYkjQXDAMxHYAY70W7Rl5Y3XcrAgHpiojD9nK5yWPTBNTxxZlJfOTwCtP4TS9gNqscbFgBHjIJOcVEqQy2hbO0bsZANJPNII5EIYqpznofpSpJ5lqF8xnBHC9z7Uk0S5XCKUS/IXVlHAGPWo5I5bcoBjYDg4HaoYpGlJMeIwGwAw4p9xLNDdBpJFcFMME5AHrVrVHM3cuIoaHMRBkOepyKgVlt4yrBd753Me30pBB9njAVwXMmd3tiiAZjRR8zA/MW4xWckVGDQtpGsykNLsQn5sLk1ftbZDKy28jbV6l+9UUZopWaNweflx3qWBZZ545DkISd249OKVrG60Lkk7QIY0jDgc5zUVz5szq3kM6BQNmcYP1qwlyArNLGCduMj/CoSGj3PG5KsARhic/hVmjRSupwHLRxlB0x+FVJo4EkLDB3gZBPcir8peC4Adc+YuNvvWffbkjcqg3dgf6VPK7GaWpj3UEkU6gSDGAcisrU5ZI5CHLNxx781oXUrHakgEZGBubqaz9TLK6ttLEkEc8UlF7myjqYdz/pECKZGEoYlWPP4Va0rdcXS4hMjKhQhR+RNZ2oSuQ+wZZT371Z0K8u9Nvw8TB2dlAQ8jpzUS2vY+gy2fJXgp7M9F0Xw3Nb2cV2zozyLxH12+5qw2iDLOGDHHRVwo/Wr2japBNAS88cDsMCNu9b1nZxT+dsRVBUYPY5BrkufuuHhThBcuxydpYTX0UUUaELv27tvHXkg10NvoVvaTFjkSpjblj+NMn1Cy0ZHjDBjjO2M9/Wq1v4ptLzP2l3V84UbeMfhUSSmd0ZK5s36hxHFg7VUhh65qlaWYuCIlLByNgBHDVv21qs1nv3fJxyw4IPHWs+9f7PFOwjMRVxGjp1btmiyitTujFNaEUtjD4ciGxSJZQDtB3HirmlahLqVpH9s2rIrbQTgFgfasU2RdwxJV1X5stkn3psUU0NyzLOThlZeeDjnrUXudMKaS13N7VNLuTO2bVnjXjcpHPvUMlkLe2QCIndwCRk/Q1Y07W7q8lmNxEFXGVKcgmt21Y3FmjSBI5XXcdxwFUVhZvS50KbVkcfb2MIg8wShJPusrc5PY0lqhtJnJQmUqQCw3AfhXZadpmmDz5DFbOHz87YP5ZqCXw/bXExlE6xoH+bnOT2xWns3ubxnd6nPK+oX0dusbrCYlxI/HPPp9KeyLJI8lzOJXbqFTaK3bnw7DbKA8m2VXBLRN970BzWdeWXmSuscci8H+H9feqv0N04vYqWumwSpuWLLg8nk8dqvPYBJ4XaESBcMflxipN1xZGGJNv3QXaTqxHcYqZNTSK7O6RnEmAq56HvQvUOW5Qv7UmZWiaQg5yEyeaY8bxW6uYi6gE5cY/CurhK3N07RQksCAChABH0qC80+3hklnvUyikskW7AxUKOuhkoWZgw6ZLPELj7FMFxyAOvvT/7GlEqu9syjaGK4wcYrpJ/ENjJAPKLgMcZ2dPaopNRNw7RBgyfd5HNdSWh1wh3MJlnjkCpEJUYjockVJp1u9+4LnyljbBG0811GleF5bOASybC0p3f7vP+FPn8jRRtcqEyxyq/MTzWduplLl6FLTBG088CyHzBglcfLzWVq2jXTkr5TMu7OR0GaqWN3PFd71V1ZmyOh3Dn8utd5Za/Yz6ZJa3P72c8hVPzJ2/z9aVm3oc7haxx0EV7HaET+ZMkZ2Fhk49M1IlzLJcRzRXE88SnYEcY2nPrXXaxok/2J4IYxEkxHmOvr7+9c1JoN9pFyI4UMyRjzJFbgevatFTk9Wd9Gfu2bNY67OiOjWYmkKnYyqBsPY/nUL6nqFzKkDYJXOZlHoM4NLYebq12kSxiKdhgbumRzk1fmnXRbictEJrmVQPlGVJ707M1jyp7alvVddisrZEYidU+95a4bIHvWpoVxZava2i3U8bySxFxFtPy8cZNccJYL21NwluqzvkMJAeTVwebPapFIzqFXAXdyBXTFtblzXu22NDVvB8cDRSSlIydzYRcDj2rnltfK+bJUhs7jxXd2iT6pp0cbTpOtqoUAg71GOMnv0xWRN4Za9jMcblbkbnIByCB25rCUFzaHlWd7XKNmpk2S53lemF4610FpCXaH/ljgZIAxVOx0V4bZpY7hXbAzCf4fatu6ll0+K3SKI3Fw235UG4kHlhj1FTKnM4p0JTfum7AIjCJNoeJTsC45JqLVdbsdM8uCZnjDHdI2w55HAzWVqurHR7VoeZLlow4VD8yMOx9K4XWteXW777Wm9mCqjLI/BI6ms4UXf3jip4NyleexoazqkuqXjiAMqLyueOB0zXz/wCOEe28Q3SYkDud5VQD1Fe+LPFYaJPJMQZ2O5CeQV7DNeFeO5xc69NcDA80bti/w130tD4XjCVJUIxjumcPeq8PLnBI4DVi3gRpwpRg+3I+XPH1rRuCr3SxNuUkckjpzUMyriWNWXBTYRnHHNdCdz8Y3Zhvb7WYlgQP4Se1U4W2uVVSvUBc1oFFL8LuzztPeq0ahSd67u/qRWTkKRVibzJVZwAg6cZz9alc+RG0isdrcD2OaneKNY8ttCAZ9OaZN5cds3/LQHHyjqeazTZERtt8sa/MQg5GfWl8+OJOVLOR94dBT2UCyYTJ5akdacbNbdBlVlQqOnFEr9GZTGyDzF3qd0Yx939aSKJVeR0AAPJK06L7K6+W4wMg7ScDp7Uwq1uvlqwcnnIHFKDs7My5mHkjy1IBJY4HPSl3BCCSCBxtpznYymPA4znPFMiTDN1c9flFaTZra+5fiiMwjkycZ2gA1PcWxb5znzIxk46gZqvbSN5ZXI2H+8ORU0rOUiAlJjAIIU/eB9azi7HPJWKVsqkz8YIG4Kep7Vbyqp/qyQQB16VVeJIpUkVh8pHGe2a0jKZACEURnIDMwwcV0R2IjG5AIvs+CYx5LYHHJpjOgnWOONskHJzxxUaWmP3xkGH6DsMdas4RPu53YJBB74qHYqSGq7zJHGjEKQcL36ZFSwWpRcOu3jdkjk060tmliRVdUAOWKsdwqysX2gOBKQEO3e55qOa2ouhnW4S5WUmPcjfKMnIP4U9o/scIEQQYyQEWpba3EakOwWRcvk9OeB/SlmPlQmUbvMGAR1BqW7kQbT1MK8kadQQC5GchgOKpNEF/fDGUXcW681dmmVXIJEYOSWIzQ9pJHI6kbY9uDk4FRJnTdMhlPn+S4dXQ9QPbqKs2W0+Y6tuPPyN0x6VA0Sxw7YQAAM5z0zU2nW0ayBy5A46H2rWm7oiew5o1jiSNFVi3J2nOOamsUfz441Gdr/Oc4AX2p8DKHKhQcntShltHkPlOQDjcMnNRZXFBdSxGwSSTaGVdwZvpVwGOVFByccg5qCMpDFJJK7Dcu4qD0p0PyxOQ4ChTgsMHihqxfMU7tpI5JkClAOVY9SKWxEsjBV+6xAZt3BPbim38MkzAuw6Lgnr0qW0QxSx7MMRzn14pN82iMZrmZegfydxdiUIwduM1fs0BgwXLckoD1xVSKN1ThR3BOMitSwsgDHLvJZc5UdzRCRUVoXrOIsgyqyL1GeSp9aknVphIWhHyAldvHGOtFhM+8BUVSMAljj61NJP5WpLGZgrxncS3RvatGZS0LFkiLZx54K4HzdScc8U+1Uy4XkKmW5756098mPeM4jbnPeobmd5ZoAuAhH3QOopqxKZMrs1wQWO3aTjHbvT45RbKsgjGw4YhSWyKrn7UbyON5ESB1wQoyfepvLSIOiNgD5Qw70SutjaKudfdMbSERuAWK4wB70sd2vlIjxLwVCnvUDs1yHQR+YxHVR61UlZbaONpRJ5igMykZHBqW2nYxc77D2k8kzqQSrZJBHb/ACao3BMe3y5P3bdGXqMU6cStLIkW1Fdt2SecGl1ETQo0cCsVVQDJxg8c1SQdCzpcaXmpWxciZCADv4yevOKl1Zvs16sSOHy24bR156CpvDDCDy454VXrlj1z26VJr2nAXkE6DaIzywHXvVqajuRq9TXuplWANKuSR+INc7qckM0RwpVm7E8D3q/FNG1vIylJGU885/yao3cgvYSiOrYXBj9BVcy7jVnsYGolRiUIFdejDo31rFuJv3cgIA3fMWyK0ryNpFhiUsoUEHnA696yLmD5lRSHDHbx0NK9jVb2KiLHLI3BdtuNoHA96gn82aEpuCRZBILdcdjVuWH7MwIJT5fnMZ756VFGqSxBkAyWOQ3aoepvfUZBLvRmiRQyDlQuP1qaG1RFWdAyOzZbnr7UQ2wRy6yHPTYOlWRMxnihzyWOVrSLVhtlmyjcyFtxKMoIX0PetyBWa3VpiQq5OOucVm20UayEPxt4+Vu9aNvKHY5GQnX6UW1OeQ+WB723gl8sqkjqW56rViFnM8jDCKPmJxyccdabGJmMaceQOw4IqYSPDbOWUjOQvQ5qZXWiBJIsR3CgSlc8gAAj/PrUcV5JAqMSNuSN1Ec9vEFXeUlkGMEdKiuJEWDYWHHTb3zWkH3IlZkcN3FFefLlpE+YBjkHNP0+J1LKq4IILAdcVVt0jjRp9nQfMzfWr1neTy3jmFf3Ji+ZlXJFXJ6WHCmtwuTF5ux5NysNrDPT3zWW0yWaMscQAYZBY5OM1rXMRnkaQjexHLtxxWZdt5kBTeN44HPSsk7FbFPzFkcySE5Cgk092KorDIU8kn0qCSN+BkFyMEHpgVNLGVIjcDrzjmk3cyHRxtO0zkgBoxsPYmpQn2Aqdg81ecD3FU55mjaOQMQox930qeVo7h/NcOdyg5ZvQVUdDZpWIf7PLRb1UgLk465qG48uIIMHIbkeoNXkm3W4C5XnHOeaS4jif975i5UDOPaiWpEIpMbeqZWWEAk4+8vHXiq8duyDqQR8vzHrUpnZlBA/djB3Z5x6VVlvxLIm1CAjckHNTe51JJouQzlWUStxGcgHgAVLmOJXkjP/AC0xjqOeapvF9qDN0wMqB3q3Jbi2j25yQocp6npUtvqZNWJ/LeaDzEwq8EDrVVZjbTIijOcnnJoecRyxxBSpGF3Lx270guxHK26Nueo4GKadwi7slvLq4njhBKuqjKsq9PxrPuJSFVy/muOoB6VPHss4pI1ICkk4BJOaozAiIiMHzCN3TrW/kauPKZGoQtJdBi6qOvzDNZl9lx/rgZIkC4bjPvV/VLsySJsY7lB+8o4rEvbdLm53MwZto6561Cstjam0zGu3dFlVgVYDr71o+ErCXVtVjgjYsVUliTt/z1rMupBh45CVZfXvXR/DstHrEbIqqCCAzEDJrGfNZtH0WV0o1MTTjLa53FjoU0UaFX3bMq/c4NbEsl3DEFs3aIM2OnJwPetm1gjsd8jhUYqDgHqTSX8V1d2cwgkjRkAJbGcZrhfkftsbRSjHY5JbVnuluZX8x+cxuuau3WmJqLCRI0D8AY4NMMi2lsTcOqv13Z+8anF1M1mjRK4d0yp25FYqTT1RpZtl3w/e3Ni81g6s9ux4yOnPY1q60GuLgCESGFYw/wAg7g81DY6eLSRbi5khyR1c9M10cNs4nVQ21ckkDsBWkpXsz2cO7nP6jotvZlDbvI80q75S3I57VTPhxwgEr7Ilw2zHzHP8q7UQpMCkEy7mJyzc8elUPEcUjTCWUeTGRtDgHkDhf5U4xO2Ta0RgJuQhixV1fakaA529B9a2DpU09ojzyk7iAFY7cA9sVB/aYt0SSzUrcgFFLgdfpVcajc6r5K3TyQzl87mx2GMjFZzSizGKle5qRWljpRdZ7lNzL9xmAIx1xUUv2O8lH2e/YTcALjcCOxHaqMGgrJOVuSLhV3MM9s//AKqIbKKz1W2lLBoYZAeOCB6VpGd1Zm9OfK9Ga0drLcvCZn3qpAIbhia1rq4a0iCwxFpOFO3kgetWXtg1tutlUSSJuQqMZ/Osy4jntpwxbdIY1LqDu/Wk0dqXMinqo2lWXLjaSzH3rOsmSLVVuShkhUHABwckVqPALrZ86gg4Khc4/WmLB9mnO0ggLkrtzkZqY+7oaRkoKx0FnYzSxb7KVlJw2HxjHpxWbr159oYWsU6mVcGTI4+n0rqNClURxyOvlwqOu3k1xd4nn61dyTybtjFEbYFDLnI6fWr5SF7ztYlZmFqqNCJDn/W4GFrS8KWkbarIZTHLMYyYlbIBOOT+VGlrHLCYtmSwIxjOcDNVLRriK/BaRImibGdvQEVKlZmTnbQ6+c3cAWUyJtVdp59//wBVcxrF4up6nKpZmhXG3sQSMGumtbn+1bZkSIyuImxt/ibGR/SuSgiijuP3y4mBPmDdjac9Kcgg+d6EqG3ggHkxqGZtuxvmbgfpRFpzYSVDHbuxOccEYqwpjc586PnIBznFOQy3DSeSokIYho+nHrVQSvc6lDsJDrN/oVk9tbRS3LPP5xnd+evAFbk/iaC4jka5R3mkwzMi8KB2rI+xTMRvi8sMOE3g4FbVl4djW085Bhw+3DPnr14rqk7rQuShFeZWufGGmWdzDf6bEjyRjC/a4zgHGMcHr1rOGoXOtand3t7bhXc7wkGdoOR0Brah0sTR+W0MMsu7ZgoM9aINOuFuplkjMZjQjI7H0NYqMm7vYKSSdyi9tNcwgiYgNzljygBHatAQ5szK0buxUlpo2GF98U600qa48yaHzWVFxIyAEVcg0WaewEkUaQwycMxbqp+lbOLeiNpXeiKMcNw5hjiumVh8pZG2K+ehOK29K0zUI78GRwrwIw3kBg2eMk1pWfh9IdL2RqrOxBJJ4ODV9mhsp5JZAqxOP3gkbCqOpNVy2Vjn1MptEaJ5FkCHILCSMlSpxwcVla74ii02TT7i5mcz2zb22H94eeeB2xxUXiXxohuLR7C0F2Qzb1glwNoxgE/lXH6lFda1fzPdwvbo43+b5gbHov8An0pc8UjGcr2Ovt/F1j4knkEdqVn8xdsrKVfb0IINcl41sZLLW4YNOlNrJO/ktDPCV2t/eGRyDUJSe2iikS7k81TuRzgHjpXRXGpXXihbZpmhudTtIz5c0hww9wO/eqi+ZWIlJJJxWhm+IZNR1XTLHTXhiaONQJpbbLFj06DpXj/i1RZajcW6xshU7cOOfpXtvhrSJIheyzFri4jbz/MUlUUd8j8DXivjq7F94ju5skq7bueuehpqPK73Px3jXlhSi1a9zgYNPjaOWV3bevA4ORzWJqELFjkhlB6EYrobyIszKXbn1rG1RwGSNtjJgZ2jmlfQ/GqcnuUVXz4x8xQgZxms6aOQTNsXCH7xFaVyYoyCp/eAbgN1RXGYYgw2sSOgbNZ+R0XuVktf3f76YpG2CBjPSjylWaKZUPlhtpZ8ZI+lJPdO5Al5OOFXtTsmW3KghWA4B9Ks53K2gy4nR5GWN28luQrDp7U9ppzB5RUNuGA27pUFqnmSMgGSP8KbMGackuVP3QlYudnYe5MIlEjlgcr0qa3tB5oAlUMR1bOKhjtdsIkMjE5IPHHWp5FYSwvF/DjPY1ojNxZGysrOsjBmTug4xU28eSCMhcYBqC6P78uzFZJDt2jmgfunjWVWaIcHbzW3QpSa0JokN4xeMMoHU9jxinQO9vvHy4wRgVAmYcyQeYiFv4uM8+lSXLkzpu29OGJxzWbVjOWpZx5kOG25Oc49OKha3ikmyWMKD5lVeQT3qKGaeKNv3iyqXIUJzT8yyYxxIvy46fjQmktCdieG3kMMYYEqGO1RjNX3jKNGHjCjGee1Z6u6syy7g3JwDnJ9q0Iz5kciFvuqAWPahXYr3IIreSC6eTzWKnOGxj8KdFMCZNuWxz7E01bgCQj/AFgPYHFJIN1yGVgkOwZKnPNc73sNIkihkmkRmcNGp+ZfaiZUxIzoyoTgbCc5qSKH7UjbZdqj+6cdutVr6NbeNo1Yuy4O8Nz0q1ogsjL1JQyMY8OQoGSOtUfOnmtwzSEJ93B9qtzOpkMbHYjgYYjPNNu5BGgiVwwUYzt75qkr7iSK1nlfNXZlGUYPaplhAIYgr1xg4qCKeWUukURbHBxwBWp9lSFIpGVgZFI2YzyK2XurQctUV7USpx8sgbGSO1Xrb7RGWzIxjQAhSeM5qowWFt4zgcbcYq7smjtI5EAzvyQx6islqyVdCPZvcDzVUknknBxUlvEZYtpkIfurLx+FSwGS6tZ8ghcjHzcCnrh4EjVyCmcmtLqWhnd3K99akoCWwUACjGS1SQLJLuYHaq4zjFOlYEo3DKBnk1Lp3ngjy9vz8nsKiTsiruxftmEsitu+ReSMd62JEURo0aOxZcnavBrHi+0NIyEKr/3RW/p8sUNk/muWnKBFQcgH8KiKaJjOw+G3SGRJYlYbxnZ3B4qSe0DTSvOOvzfN68YptjcZVvlD5PAOePatOaDzgZWjXavy/Kce/Srtdaik76kNmJQw3ncHI4X61M1qolmO5d4GQhPb6VD5r+XtTG0HII/lVm0hVrwyuWZpB8wz+dVrexnDVgLeOdhLtZGCjNQywrFZTMxPmKS+V5wPoKvNw5CS7FYsVVfTNQSJvmjtwyu2QXL9WHccUStbU6E+Xc3mmVbiV3EtuScbJOo/KqM0TXGWeRhESF3H0zWh5TOZFki4jbsc7qy7mYLE1vsOwvkknoa0RzOPKNeBNzNbv5p6+4xULu/mSG4do4xGWyeh7Hj8af5qwXKNEdsYTaAe9R3zecHXzAybMH0NPRFIuaSnl3PnxSsWVthVjx7V2NwguLfDruJPVOv1ry83su3ajhEyCCvA/wA8V3nh3U1lt2h3vJIo3MVAwATUNO1yrFC+0B7W6Z7R2UON+wnOcVjXduYCZvMMTqCW28Z5rtUjMskrbWSVScAk4x3rNuNFWSSZsghlwNx+7xUxi0TpE41yr7HdiGcEgDnNZbTrFNnKuIyTgdOldXfeHGMDSoGBTHyr/EK56bw7cyGYLE+cDbnjvzVFxkrlHyppYBO3A6ADvUbQuIHLXBYPgCI4wuO4qy9vcBTZgOGiXsMDiqcsU9takmPaSMDcfek5KO50bk8SsJDnBCnK8datwIspBZ1WUA84yRVOxupi0fmxrEM/MM5+U96uW0uIZCxDuXOCvcZ4/SnGWgm7IuW9l++wzcZxnFaBtiifut0gc4OPaqkD5dSzZYnlAcMvvVhbmbzY0hTeMksDzVtmaaZqQ3JWPYi/vMHNEaR3bF0ywK4KA4qGzu1OovE4+Up0VTTry+fBCL5cQPoBUP3hPcjuJZTC37oqGyuPYVnQvM25Jdq7W4GecYqYXkrnDSYiAJyAM1Bdz+XMm8syPkBgvU4rNJ8ysZvQ1JraK6sAd+xguQFHH40tlcSRmPa/KxoGx3qlC8c0UkDO0akAAjjB61JFErINocnH3jjn3rp63NouyNq6MfkAPvZmGSi96525sYQ80u4xkNuEeOn1rfiV2UMzk7RhQPXFc9cLLKZTISpYffYcnFNq5ldt6ke0B4Xz8hi4PvTpLfy5Fd23Mfu8YxTbkiSGOOOQZjX6AUjwzF0eGPgcHJzzWa0diraCeQyRorupXGRzjnNKrvghiMjgFelN+yLtAZQJM/ez05/wp8sBSDCbmkLYwT2pPyJbFZi+SxOAc5NRLblrYbXBO45APekdyiyQ8MwGTnrUcc6QxpEHO6RiR9auOvQm4xpWnVVOCrkgYFSBHKbQAqrwSPaltCIEMByfn6noAfenjzFVPMCITxlSSTTcTaM7EUJadNhIWNsbGJ6itBHiRJEhVZpMBdzVnvstxGEbCxk5B5/CpYZkWZiDgS4yMdMCny30YSncfMJJkBZvujJXPFDLHLaGRYiCDsPO7HHWn3UAFsJFzhTzj9KqQSN5TkvtUYyueoqOV30KhoyATFwpCAAD5mI5NQXkxiRHBO5mKrgZ96ttH5ifuflUscbeg9qyjcSfaZlmcYChh2Aqr2VmdM3dWKJihlfJALe5rIuVKQvuI3KuCByTg1pXxg+ziTl2J2hVzzWVqsYitnXyVjBUdc5PrULVMimmmY08EYVpCCN3XNbPg27jttWRpIvNQAjapxzjisJInjtI2JJjYBihOSOa0/DU6R3jEpnjOf7vNNtcrsj6rLJ8taDvbU9Dt9f1LUZEBGGVjyB0Hoa6rR1uJtJuIxJue6IB7ttB7Vw1lLPb3IlQHytvJxxyK7XwndJdyKGiEc0ZzuTqR06/jXA0m9EfsuGleNm9TTudBiYLGwWSMNz5gzxirtvYpHaQiKKPK8HJ4xUt3JbQEZkZgTzuznFZmoeKbd1S0gLGTBAO05Iz/gDUytHVnfoyp4oaG8VYUb94oDkRjgH0NaFh40s7PS0t7syeft2s6DJA9M+tYC2UlwUeNnJJIdC+ARVqDTgrSIXUiROIMZyfc1zt32OmnLk2Nr/hLLS3s1mtFJcjIBGSPY1i3eoTazcxSZYSk4GcgcUwaOcqJ4S6RcKEJC1pWkT7kX7PtjAwCOeDWsXbVnqU6t9WSwCaRsTIvmg5BFWgEuCyPEoRGBDjrwfWkSA7WkdmgVRyQOaltpPtDlI2JgC43sOc+9Zy1KlJboS4mkKbY0KkjGAQcioHPlotwqMIxwI5R1PemrpfmXBuFvXyvBQLtXFTywiARSRMsiE5bexAAoVl1M3Zs7O01XTf7OjnEhxEmzYq/e/Os02txK005jWK2baI1B5Ax3rntMvRZ3cWXV4ScBME5YnpzXf6jJJdMjwbEgZMSI0Z3Z6ZFbruevRfNG1tTllaS3DvIFjYHcNp60kkYHyr82Y95PJIb0rpLTS4ZNNnhdN0uNol5yBnvVfT9Bf7WC4G3y2Aye/Y0crCSuYdnq91psFwkz5gaMooH8OedwqPRtMlnt5JlYykncUb0z1rettFDmbzUEsYfAduMjvir1hZW+mpPKA8SbO33QBmqbsYtuKIrOwaHRUnR906TndEq5O0+/4Gs++gZWORhJCTgDkH3q1pGsQ6o87QCRlt1xyMbmwelVpph9ulSR8gJuIPRay3MnBtlGzjm0fcsLzKrkuZTPt259Birun2gWHO7eDl2d8E889aYnlX8OUAaMdT64NWmESrEoCx8csT1Hp71VjopprQb9iDxswKrFjcPQmmNEizRyuSjJgDb6Ec1IixvZmcMA8Y3CNTj6VqizM0CPJIHjOAQV5X8c1UTrUuXcZZQlryGQJvMjBFz0IrpPEVuLbSLx43ZJkAdVQYwRwcVn6b4fh1S1mjUu4tXViFbAB5xzVHxRqtyEhis7qImYlTuw2PpirTtuc85K5a0TxVYahqNrFbRyPcw7JJpHAUb+mOe9dlbazpx1NrZgkcsincjjhmPOPrXlcVzLKSA6CcjMrLHycehqR1l3+aJJiCvKnljVKTZompaWPSNK1/T4bC9gaSKKRZGyfu5UDHXv8AhUB8T6XBbQCGXzw5WJEjxuz2JzXmQ0+QbEhzc2rf6znBXP1rRXSkhsVgdEaNSSH3DIJq5VXFFSUaeqe53+ueIYLAJbTsytKpMZLAc9h155rjLrXtc1m1e3vBBbLLGU8vPOM8ZOapyWUM1vCtxasDbMTFK8pO7j60+0DXFs/mpBDJkqjgkk4PcGuZ1ZS3MHJ2uMs9ItbeB43hWd8kPG0n+HpSpbWtrbukIjWJBkorZwc1bjWOAhbj5Lx1LMUB2+3JHtTPJgd2KyFZB95dgAP41nqzC7e5nRGJ0CyrHtP3CqHd19anbUYtCurSX7MkroSQenHcfkaklhilLFZJBOoyFZ/lP4UJIkcas8KzyAfvE6kevFdNOQpNMr/ES7ja1EOimaFbzmQxEj5SOVbJ968N1Y+VdSw7XDRNgb+4r2vUGgj3zqSsD5Ks44XHrXi+uvG+pzOjqxZ/vJnn6ZroV3e5+KcaUbOMmzAlj+1xFlI3bgME9aw5gUcJMgVW7g8CtaYNNDhf3eH+6p5FZl6uSGkBxxnv0qUj8nUbMo3lpbtKXChT057+9Z8jAfKeADwMcVauZkSYAFmQIeMcZ6g1VlRVIQtvzg5HpQ1Y36ELRgSAsdp6c0KjFN7EAZ4NKyC34bLq5yp7c0kW+RiHXKBse1NLucMtx0avCySIMEg5IHBouY8fvePMPQY4pY55TNGCoEIHHFT3EPnXTZZREoBUKec9+Kl0kbxHwKwttu4GQ7jwMCohl4lLSYKktx/WrEbxJBJuOH4wfT1qrcx4LBW6qAD071ahZailoRCd7i6VlCnPYjNWJCI9v94802GF0YuyABMHIFMEyy7mf7i+ox3pXtqZXJ0YAfMQ+1chR1zmmzfumbeNy9c4yaW2+Zg64RWBAYkVJ8zElWVwRjnpRcQyJF8tVUbVGSCRU9i/lXTrhZFIzUUrusSl1wAe3SnW8cqko2YxtJ9OKhxfQmWxI0klzK4YbcMSpz2qaK7E8bgPtVmxk+1RWvlcbpOBnP0pwZVjBjQkEfLx15oWhjHcYNsPzSDkcjB61KkMc5UqCBwML3NROWklVGVsnAPAwKtx/wCjM5jXlGB6cUlHmd2dcWi1awrAZ4dpQuMZ6kVmo+N8TJuJ49MmtI30M7GQ53sAoVeOelV7nNuqysQedoUjnmnJWIZzlzZDbEzykSK2SKSW5WMOShAPRiOAcVoXLwyPk/LjOazJbRuMPv3EYIprTUTdgjeVUcggyuB84HUdq0rN7jyvnjV2Ucbu3vVERG3lCt1PbPSrsDs6GMsVIPXrTvcmLuydwbyJ1ZkEoGcVM6eVp0DNKWbjgelZQaQOnmKGIBGR35q6AZoirDDHhQegqGrbGli3BcpHBKSmxW4zT0nFrbA7Q+9c4PvUa4jaKBVDAt2PFSS27wxlGG9iQBnoB2rJ3QKCJLqE2ixF2Rg6AlUBOKo6RdywXZ3Ov2cFt349KnR3jt9jyb2Hylgao2zbZZRLny3YZI/pWqTkrg46XOotla6keRUBXA5HpWllVRB5WCSQFU1n6YyJG0cILoRgr61a05ZI1YkFdxyseOnatIHG9zbhA5VAuSOQx5Bq6bOJ4Iwy7W3Akg9OKzUtpIyHZwx68DpVyC6Z5QmPl6kVtKOha1Rdkghs7WSaXBjGckckf/XpsYUReZACTgkAnnGP8afbh5YXcR7EUkfN/F+FJLhpVMbBC64KqMAVhsy4xsyGK5ZJlLQFXwEBb3qaSwkjCO4DM5KkAfw470t7JCryS8smFyF6g5GcUoYX8xe383aB/ETwcU92bOFy2bGY2RV7mbcxOSh2k02QqgUFJeBtG47j9ajVme2t9uFI3Hbt4H0qmtwzyuwcYbjBPf2rRmE0nsOuQ2ASVPJdQeCKpS3DtAUQ4Aw1XtSlht/KVUMkvlg43dODWWJXuJjMpWILkMAM8Y9O9Y397RiUUiGWNJI0dU3Q7cHbXYeF3jkiYxxMJHAU7W549a4hb9i6RMhOXGWXpiuo8E3c/wBqnMkYVlYABU5IzW900NK+h27m5hggkh6E5ZJeePSoZ5xvEccZEr43hwNuDVqWX7SqyupQjICH0zVWUMZSEAkDAcA4x7U0rbGaXcWJJLe4JkRRHs24xkL7imkC6uSBFhgvHHBFK/mIzbwCAuSpPNJFdRFmZNzFVwYtvH51PUGkzPXR0SeR2jG4A5zyT7VmSeGYJbaULGzvk/fPC+1dIoWaRWO6LK7xngYqooiVnUvuVjkFTmrsnuCujhJtFNrI7zJsGAFwc02bTZbKzaWB9jFlHC5GD1rsL5ftCgupIjfcMfyxTDIXgDREqN2NuKjlUdkaczZyqGeHy9yELJk/NwfyqWGaQuEaPZtBLHHb1rakUyzO8gZwq4ywzg02e4j8s4VVjlAUjo3I7VOrGoX2KsWqWqOHeRXOAAAKNT+cM6/JEcnkYqE6WsLxyiMHOOOnHanXxN1I4AU7VAGTwK1iurJ5XFlRfLmmjjlk8pCp+de/pVe8vY5WMcZYIhypI5JxVu7NtPbRbRtdFG4rgds4rIbPnNsyYDwpAyc1nKLT0EWbG5+1yEzkhfQH8K0IbrFqUQr5KsVUZGSM8EVjJGBKGTbkA5BOaz5WQIpKnch4I5q9baFX6I7qKQzwBonH1z3qrqrFVWIzMCRkBFGT+NYPhrWke9NruPmnJYY4Cgdc10F0IG2zPIIwWwZD0xVc3Qn4XqZlzCWhAyoZxu6dR9akgiwImAL5xkZ61B5ziXESpLGvQq4IIqWKV42UrCcdlzxWW2pukrDLkjz1YgoFbJDdalurlpHM0O5iSoH91Rnk1MCWIYbcjlt46e9UkaPz3VpGO7JyF+X6UjCUSR085mllUM5BAAO0+1NgbzHRXiLe45x7VFJ8s6A4ZXOOQasYd23I6wxryMngkVpGxjrccYkjdggwpPIbqKhRJJ0Zc5HVgeNtMlvQCWOC2cAg5DfSpJpJYAcdAMtxVXT0N+UqyAx2pJXdIeVIHvxTgwnvvJkQwgxZ3dyfahRI6PmImNRww7CmXF0ts9vMQWXJUgdaFLWxHI9yaaWQLKEZihxnnjAqNpDMVPyxjpgim218riUSBioPpxSttLMQCife6VVzeJXA2JtjGe5I6k+1V7yFZQp2mMquG3d6fJLiD7uE68nGaoX8e8qrOUDDdjdxWMmaNlCaNXuCIhsCAnBHGcVnalK4RS7ZUjJBOecdq1JgIIidwKkfe96w793iQIzAj7o49KtNKJvTMwPLcSORGVCnAx6fjVzSvKS5wxMTOw6jr7VVZXOdgyoADNnoKLPaCGJZmVsqVPpWd7nrYebjOLR6VahXtkjkJ2MAwz0UjtWtYXMdtPsU7mKDlT90f5NVtK0K5mt7Yx7ZBIgY5Y8DH5etad1pw0++VVOUEYyR2z1rkWjP2TAuXs4tk/2pYXUlvMikYhsnJFTwQRWjq6o6yHu/PB9KqeWySh4mQx55BIPPpV3M0iNNOGYj5slcD6VM0e6r6C2Tl2lQhERDnc3Gfzqx9leGUS+bGV3/ACkk9O2MVBMRcwJ8oIYANuPH1qwlt5LL5ZV41wVULla5G7OyNUy9Okkw8tZQuTngkcD1qSMP5RIAU+zZzTYczW7upjMvIxt5qJlm8ryyqq6jqDz+VaHbTWhct3d5mBURBlOATn8afB87yRz7XPH3RiqsCmMIsu9VPCjb1Jqe1NwySrGfugDDJzzUtNnTYk3I7oqTEOinhTwRVlhGcOu549oRvmCqh71EhlT/AFapGuBl2TG4e1JLbO8LfaYoymRwDyefWsZNt2RcI3dge2UyFYpzFNG3mKxAKpx/9etHS/FE1pFJDdTyalMX/dyfdUDHQ5plv9ktvLFvCCXBG/OQox0xVS+U4AbkFguAuMmtltqdfw2SOxsruO4QhLiFUkGdxkGcfnVk3MdzaedBKF8teM9TXBnTLK4MBVkjI+8mMjI7euatPp19dyxRWqzKiABdoChBnrnNbxrcq2NPaux0kWtRQRAvtYNwAO9Y2teIrmeGa3itljQkdT94Z9KqJZm2vI4ZX3uCASwzgk1O8Cz3rQoUkkAOCQe1cznKb10M+e71J/DWupbkQXMIhV8ElEyQTwOldJq/hf7fcqYIv3ZYO7jClh6GuZyIreSeLYrhcM+OQQOMV01j4itNStLZbaR2eKJVmlddq52gdT15zW8LbG0GntoMm8MW9jonnxyNudtmN3yqMmsuK1eSRYXQ4P3ZE5x25rsF04Tacyxy70IPAPP1FT6barpluwWRpyMlRJ26cVvym0ZKN+rOf0bR4Zbgwu+HUAnnqK2Le1+VLQxl4GkPzryOn51YSdFuiDsCyyBQVHK59KxtX8XRaRqF1YWwCzQ8buuCRVRSSuyZVOrLS6/J4NsLiKGJLhrhyXLcbTt6/hXG6a0UMAeedGeRyRKnYnkiqscsl6xme4FwWHzLgk+nerj23kWoMOzymOXjKHg+1ZN8zOdPnlq9zSn+z5TzLk+U3G9Wwc1E91vZeN0ikhWHcVGkTlg0xzZsoKAJzu78HpS3TzRPFIwPkMdqOtbxR3wgo9bk9o8PmzCNnWWTaJNwJXI9KmgRZZVt4pAqqfm3L/jVe08qIyJJmPK7lkHBJrsvB+n2mo2lxNDDsvLZVIeVspIpB6e/H61m4tvQidlqzmWsbmbUrfy5S8DNswRgHt09aiv4Z9Gd/tdjPsZtuCVGPxrvtHsrWK3uJSGcrucqen4U670m21WYwSu7pIdynAYgke/1qFDQJKysed/aFWW2jgAkhkGZJJWJZB6UkU6wSySyqoiDbVJBP48VW1XTptE1J4vOVohIQAvJIBpWuzcBJYLoNaLhWiQc7u+aOXucbRbMrXMStMUCAbYyqY/P9KracZmVY5JvLkLkCVVxwO1RxwtAq3MTXDq4+4Bwoz1xTpLi4inRPszzW53bp2YDZx6euaErbEdLIs3Udq+jSkMRLhwrlfvD/wDVXgmof6TfSmJhjcT8w5r3S6d0tHWGRJEVTvzyRxXgeqyOb6dYVLBDsBH1rppdT8d40TcoW8zN1NHhZWCbV3Ebg1ZVzKHeTIJyoGPrWleq0saF+WycqD1z3rLlR9+xVLuThQoz+Oa2a1PyhxsUb6QXgRPLeJ4gA28D5h2PFRWyRRy/vJAWIwNw4FT3yyQOizMd55OPrUN7CAsbxRZYZLcYJrOQb6FeS2RjmZyEDfLhuPwqOe6TlUG6NTx706dxdRFXRo22kZz90+tVYUjtl2jLMf4j3qObl0MJQVzQh2zw5+6AMClgmjadEkBAA4YjrxVeG1n+dv8AlkwBXBqxDMjRAoC3lk/MeefWtYybGh6mOO0O6M7938XQ1CYkmyxIB2gDApYg15IBISpzn2xUHnxIXhUMWJxu7da0lJJGcx4YL5hKY8xT82TyQabLZuwwAV9x3pwFx9n2qhYnKjAzirMCyJbbX/1u05zz2rlk7mCRUjhaNBlGYjjIPTipLeHYqbQTGeTu5ogkwjEuSzHpVgRsxCOwWNGGW9qmJokhxg35LoCAflApkKl7xo52CRhRhs+vbNTy/vYikQJbdt9jzS3MXlM0SKGfg810bEyjdEdlpcVwxWKXcAck44FSyoYJ0iV1KHp7VA7tbxBovkyCCBU0EKi3gMgyznBPrxXO23oc6XQWWMtvRHJkHVj7Vag0+OKE7pGaQ5PJzTDakROqEqW6Y5IpLNv3pDTMeM73421vDTc36Elsqyb1LJuU5GRVS43mUOcNggKBznmppFGZtjLIc8c9fSpxFIVgEezdgZ4otzMa0RiX8Ba5d3cLgZ2txntVOd1ii2xnynAzmpTF9tumaZWcAkcE4696kayVyE/ixnNTKG1iL3FTbLbF2lSRlOM5yaRUYDeCJMe1JPpziXZHIqA4K8d+9SXyy2exQWJ4J/KplaOhaVtiJFkD7x8oPr6VbtA8mHALCq8L+YuSu8lcA4OM+5q1GrbGaFsFQMxihLQbbRM6m2L5ZhkA9M8mprWNTExldyScgE9T2oFo5EaSF0BIyD6VZuPnMawsBIPmKvxx0pJXYlJ2Mgm43Mqhdp5J6k81Yt7bdbsyYMqrvK+2fSnTpEjPIqr+6PIHGCKraZdt9uF0kLzHlDHHnOK051DRjTudJaosaW7BtjsoyEHGatROjXKqkpJzk9OKpWn2kTiaSNowD90nFaTJENSQmLMknYDH41DlZ3MJrlL9w5+xP8/ykHLZ5FaRtkCLKVZGwAFx+tUdNszC8s6xCSFQF8uTJ+bNaV/dTXETuYwkwI2oO49q09pcxV1qNg2RFWkDShTk7B29Kn8+SRy0UQt4eMBuTiqVtb3L2wjMq73yMuOlSxwtGvkSOd7nkAnB+lJq6OmOpNcKJbfaJPNcnO0DtUNui2RADH5xhgDx+VNjjP2lmXIhTI2sfm6Y/nWgtmtzZhoo2MnUHHNRGNzrW1jPimCbY87Chxhs5/WmNcWryhpAXRcHC/LzVq9QPcJlV849CeM1mYkiZ45lUKScjHX6V0Xuc0UrBcSRLOblYmAKjChs1FdfuYHuACy8kgc9qoXRb7FLGhK55BbtzTPtaFGiXd5anPPIbNZpK+iM5Ow+zu18qScgc42j3roPB1xLFqJ+YSM5LcdFHP8AOuSi1JEeRJUYAfdA/nXQeGLuJNRXMfQgk9z6Vmk2+VGfNbU9R89440eUcHoMdOKpPG8ltI4BVnYEAc8VZtpzGF3vlJMEKTmnPJAZI3kB2gH7g49q0btoTf2iIFiJBZJFLsu0KxwajtpZpI2E3ylSQUjxuYDpzSeYkpwD5bBeGHOPWmRRJGY8yh5W5JbjNKLbLV0y1bXDXxbKspXu3WqMvmtLPGqBGLYjcjAIq82yHhjh8c4XPFVJHKTOtvLsiOGYv1JPpmtH7upXS5TLt5hEhBdmyB1xx0qkiSWxYyTICz5VQTyTV03DKwfaryc9eCKqhyQjeWxc8Lkc5B6ipbT2IvqBR0HlyBum4g5/Os3VNtusThlLggAMOnFaVzqFwqMu9d+NrB03H86qRs0DlZguB825v8KaZ0U5rYiF5E9uzOXeUKMbTxnFUXuCA8m079o2nHB5p1zeGa8mSNMIgGCBjd70ah5JjkW3MjYwMle3empIJu5SCPNcHywqjHLOe/8A+qmQ2skUmxNszRnJWM8c0jQyxS7hvDOApB7ipHMsLmRWEQ43AjJ61o7dTGxBGpmmlyArbSGzxzmsubEjOu7y8H+EVs3UUs9pMCvz5YFl/rWRKFhspHcDzCAPl9elC90jVMyrG5kfxDBbh90bNlmH8v0r0i8hSEydsrlRjivPfDKLNq7TJGNyMQcHoMda9BuIZLmyjcsGjHIwMn2rBpSeiKqy1VjO8tYlUKV+YYyRjFLGSkbfKxX7vy81XV2Z3Vi2d2AMdKkhnmidIWfCZ5BXkitUtNDSDa3JHVGRk3AEDDHPJFU1Jto1Kk/NzjsauDaxJABkycMOuaqzxySW/wC8xJKDkgDnmsnBlPUbHaySyK24/NyAx49elOjiUo+QFJPGDnimpM5CIoy4bblhnC1JNFIgi3gCPkjFK9jLlXQLmGFWij3IFG0A/Sp7xka7bynJicEDkkZ7VDFG8xKTxhTGc5UgVDLGyMrsXBBwNlNJt3NoksDSqqlkbYew78U5IYpkjaWPa3BKHsakiuTFbZOR7HrVJvNuZkiVdu/qXOOPrWl0tzXS2ow2oMEjsWyWJ6Y5xxS6f5hCmfzI3OdvTBFRXNnF9tlmlRizAYUuSowMZH5U0uqLtifeyjj2pdRcoskjxSFNqyx9OVz0rJvltooWVnaQs3QDnPU4x0qz+9TiR1YEk7RwRVC4/d3II+WPdk4HPPvUPzEiCSaLyT8xCqoxnrWJM5c7wPMUFiNw7mtWSUuwGxRHjnI96y9S2W2wxK7HHKg9/wAaHtc3infQzr7ZpZ8yLLNJt385GOaDveFdjbQM4/HvSNGbpd8x2oOCH65p+6GOJiCwIHHzDBrDnTdkdlH4j0/wL4klhitraZ1VCqJGSufbk9q7+S3EzmMPlDgfKPXgV4t4OuZZFMcK5mySGfnH4V6JoviG9sb2VBsMzAZkZDhfcD61zv4rH7NlFX2lCLl0Ns6AsdsQhWN490jvL0HoKrRXLEjzGJbuqtxg/Wtu1X7fb7zLHLO3Eu37u76VC2lhZGe5ZW3DYiqnCgVMm1ofVJJIoAxpIFaImMA8YyKniupzbPI6BlUAhFj2jrjFPv4oopVTdsjA5bOKfYQG5dB5ZNsHxvMg/PFRa+pUI3dye2PlmSYIoAG7G/jNPe5W9QOmxJMfwjmpLua1skMO7zH3YCgE84FRzLMksJtTG6EFj5q7cD0qlA9SEVa5ZulijHl5aSZPnLlCFFRgMsDSRSE3Gdo2nIx71fhvVMe+4RWTJB28jtV1BDOysoCq/wAxUjG3jvSTtqbQ03RgW0lxgXAkeZz8jxHlUxzkCte0yEO92YFA7MR3yOKrymKWGdoRFAI1zgIMyc+oog1EQRJECeRjAPGPenyuW5vqnzJEkSk3LLtDjaCAo4HPSrmoK9zFHsjWNom3g9eAO9RSRpFDIyDqpOQ3XHNT6ehli8q4YLC6gq7HHPXGadivj1MqKB5rlipjPO4nkZ4rpoJrKxtltN2+5ZQXlgbPzf0rL0qGK5gubiEMAGKgNwOB2xUkV3JaKPs8aRRqcv8AKDk+xqNhyjd2HXQ3X0wYiKHAYybgpXj/ABqKJVcGSFpIAhIJJzu/I1Y1Oztta0oXEyu3yZ2RNs3EHv8AjVBCoEUqxMjqRiMH07Vm3rsYPyHyzR3MZmjEm0HDJIMY98U6RGjYzq7pbuNgCrwGHrU40+TUbxbuOKdfMYrsLg5x0/CtbEaRLbEr5a53DHOa3S0B6bEM3ie5tfIjt4BMEGcMuF3dif1NNsvFU41FlvCAZTuIjBwPUVm2UwaE2kkpM4JDS46jP+FSzTeZcT26yAzw9XZeoojNs1hJ7MnvtXGpS+RayNC6PvDkncpzxzVc6etwW2XL/akbLkrkN+NLBH9rTyY5zFcrjdOYsAgcnp3qxJBNdPG0FyYvJbc5TKl8V1LUU9xbaEvGxhjeMxMWI28MM9qmkk8+GRxJNGUI+RWxuNTxXEzqX3uzxpwrnGTWhD4Yt7+EXVzLIkrrny+uKWxEFZ6lzSdHW9inlYOIwfukDd0rote0OHULS1VVSGCIISANvJ65FZnhy4WC5mt4JCkaYB3jk89q664Vbi1nhkQbSmBISBnNdFtLnoK0UpI4PX/Da3yWscK5Lkqm0bc9O9b3h/R5Ldrw3SiJ0x5UafdIII49elWtcWXT9LsRvXzYFQMCR9Mg1H8RNdPhzQ1u7MxtfPJGFjI3A9cg/r+VLlXxC572S6kVvqUOjyW9i7iNXYLJkgsC3r6DGOa15WjtpJLyFEljjUfMH469eK8dupZtaW8vb1i17I4zsGBjb/n8qm03xBe6RbyWfmtHYyKAxfndk8c/WpS5thyg5amt49to72S0lsnWyujMzliQ2eM4IrLnJjjG11jlBG/bwD6kUus6VcLcQPfxAsCzRqG6++B+FbGreEDJ4Nm1BCYrpMKytnbtOMc/jWdRqK0IkopLUwtau71Htvs5VjsO53b7xHIWs+K+1uG4RLeKIyyLubzISwbnt+FdLD4dt54oBMm7YSwU8jOBW0bgLZ7POWBQ6qCeAPYVEdVc45SSVkjk9RmlXTLmOWOJLnyixVFC84zg18/3QaO4llhQq0jEMO2TX0Z8SrVF8MvcC42vjCmPq/4186XyCY+SyEhDgsD+ddFLqfifF+Jcq8aa6IzLtUnuFSQbWHO9e/FZ4jEO2VXYD6jPWr090Gl2ABY0J4xywrJ1FIkMkiqYwvIJ71ufm7fmPvmeacM42JGchxznNZV1OeXBGSShzxVm4kBttpEmSmRiq1zp0Uln6luVesJLUy8yo05Fs8jINq/Lx3NPVUVwCQUAGARyO9N8t40K8kdlz3x6VNJbmLywI9zEKGIPX3rKzZnKZIZDJJHGq4VBhar3cBiaMZKHbu2jnNW1QAbQxRwM5IqO6iNxLC2/7ihevX1reLsSrMamQjEEEk53Z5ApUs1hzuUDdzv609EEchUv8mwjgcc1HFFczSbYpAVQZGOOKVmwauWhMtpbOAfmbhT71ALhhOZXwwZMFQOhHvSOk6x+XIFmOcjjHNJbExySAKdpxwozipZm+w23gLF9qDGMgHtStcyLDDAVJ3P98cbcetXGLoBtiIQjBfHIqIqzXCZIXoqKScnNXTity1sWIHU/Koyqnlj70y4uGgmVlYFyu3BqIy3UCyxjAwR0Gc/jUUEUc0hlkBVxg5x7Vc00jRJNFlpRPLH8jMp4O4DP1qZ4JIIo3Lqjr8yg9vQ1EEHmwyJ8oVsnPcVPcRh2dlVnVvfgVkrHPOKTF0zVGmiLyjEgcj2PoRTo4AwusgMsiY2kZ+tMto0iVWmXJzyAOv41OmLeL92QrMTjcai9noZoq7Y4lARBlACOOaZLM0hCRuY5evArTtLfeXZ2yM8kmsy+hMTkB85HQDJ/Ot9o6FJXKwmaGZ4i3GAenWo/tRjDFiCuCAcVSEkkufLO+ZeMODjipFLvAW8t2YenQf41zScr7kuPLqTpKSgkLSNIccAZwakkJvVLBWI+6xbOM023lZHjXG19v3iO/apFvDGsi8SMHywQ9eOtRd7GsFcayKtubaE7tvUnvk1YDlUkc4BJ4xTFeKZ8R8PnnAqxMkaRxnIJ6bccVtHXQJolia5vrhCvzxgcN0x9alUW+Z8sPtCZO7niobZflDlGDYJVYuB1pg+S4ZFVx5gHD802+hyrRjhJI8EhlYPE47jFV7KNbPMkZIZ/k4z+dW7qVo0BIyFHC7aS1xdESB1XHO3rg1lbW5vEv6fJLPfESo2xTjeeh4rXjSOC7WTzWwuMM5z+FZNukv2hFiYZUruz71uKnkwuXHHqRjvRJX1RjUkpGn9p8rykWQtHOc8fSp0EsjQk52A8kelU7TNyER4VMaDjPJ7Cr8ezKkB9i87QMYpxTRipDWcQEqmckZy2Rjn2qzAoSUeY53nhc9BUARpkBjypztPmdhmtAvFLjhiUHLEfLx1reLfQ6Y6IdcW3kkSgBpWXae+DUFtdmwZY03ynvg5xV++1hJrcbkG3vsHBzVadY43C26xhQuXDdz6GsZSt5Du9zIupWtnhl4kcrt2u2dpqhJK2D5m12JJDKx6VNDD5kscXKAISQ3rSNGjNtGFkHTb3rdRV9yIsqTP+7aEZGcNmqJikaJht2FVyNx/Gr9/cFJYljdQZF2FQmSSOvNVpXVCgkyzkdK006FyV0Y01xHGSzRM0gIUqB29a6Pw8iyX9ogwfnyzYP3etYyQOsY81dgZmck91xxXReFIll1Mo25AACu0np/8ArxRblVziaex6Clz/AKOyEqzHG0k7SCDUFzcPF5KrtViDuVTuz9P1qK7LQQszJiZeecZPPFRSXYUoWAMpBHHJHTtXG02zppQRYF3CjK+RlsjBHSpHijjVssXLL8pXtmoXmjt7PzoXO9XHzqPmBOen4Zqqt2LiPzTOXk7bxya6FbZFytexow3MsmJJhHsI25HBweKhMsMkjYUMoOS3QYzVXyiw3so/E0M8I/cyITCwwwBxmpkybX0HXU8Nu+VQMdx56ECopZ48JIkb+WFIYbuee496lMEEbs6wDa+MknPt3qiIXQuBIWXOAp4wamF9yZKyCPbPJvXIQn+I1FqjF8JIx2McZUdqZaLM8TZQnaTkAU/VnKWkRRjubkgjpVz2OdNrqUEhghucOsi7l2q5bhQO/FU/PVZI2i3eW5IUkkk4NbCWyzxxiXAZPlznr71VuYgZUiVQQik8jGKXs0/eZsncqTwtcFWDlVPVvTFI217oh1zkDa4PDdKnaVHVUVuHJQDPQ4p0lk9ikG8l0cZ3Aj5RXTfmQrtMLi5dIgsO0AA7x61yGvt5tukciqm35t0fXiur1OExWUksZUOVyGB+lcfr88My5QDeRtDdFJ96qOrK3DwEhN9NK6EJg8lcnGeOa9HheJwy7iqp8pHNcv4HtR/ZQulMa+aCu0E5BB6/pXRwi4cyB9oSRidzDvim9zGdnMxnj23swSX92HwAB196bJHLBcACRmUDH3cnr61NdxiG4YSMVkOSCq4FEU6SSpGTuZclieQeK5bpPU60k1cilmEW10c5U8/X6VFASZWdt2XPzMW6VIY4ViBDBvm57ZqOIC43grkbgQV6AVbdikh20OvlqoAYkhu+frUjyRtAkfmGSZRnHYe1JpsrFkAcCMswyRxwKjkuvIkw6YkJP3cAflUuNzOXZFi3nLAM2AxX7oGMmoZJyNrgGUZOccYPTFK7OGHBZcZ4HIqKa4W1iMnEZTJ5wMUJ20HGVyS5twr+bIzRAchOuRUc1yLiHbuKYHDZq8Hku1UykE7eeByMdaonyI1ltMbnjKg+uDzSd7lp6iGMmRUMwkGOOOPpVOc7S2W2OMD5eatv+4ZfIUsz8khelV7iOJ7xXkby9q8qeMtSjJ9ToTujKuJ5t+NqnPcfWoTKsiMWdcg/dPWtFtNLXhh4bPO8cAVm3kBMmdigg4DDvVPQjVbkF5HFCsxVkdQAFQNkkkdK5+/iYNCzo6gnkNx2rWuY2s0jZ1xJjbnOc+9VZTHLIDJKJJGH3cZNZzlodMGZnltKQFXcu7sKQXINysbRhlUENtUZp9y/lbxbLz1OTUEjDfvIw2cZ557Vhyp+p2QSujrvACGa6lh+WKUgurMMjAHSvQdM0xGupGmMjSrGQQvyjOeP51wPwzeNNYZJQd5jIUZAH/1zXrllLChJuJdiryS/pj2rGpG0uZH61kM74dN9GRafp8+iPvWZXST5mUDp6cn8a176V1udjqWjYAqE5NZF54ntr66FvbspiVeSF4H0NJZ69qFtIwtZINj4BJOGArByvufYKop6o3ntY7yKNHCBmyMMeTUM0sVrGsMbiF0yNwxgGs59duGuFN1FHIV7AZ/GgKs0wL4G9wQoHQk1rCyV0dEF1ZLNKtxcGQvEZolB3Ada0VdLmBCCzMRtBYZz+FYhcb5BHCInB+YcEsPwqxZ3AstRtAC4VZAzfLkU+a56FPVWRplUjgKyg5z91Klj8yLEm1zGAQRk9fpVyQ2LXQG2OJrg7t6kE4qeXSg6/uWHmO2cbxyMdaiUbnRGa6lSzuJoTuaIRAj7ntUt5eLc3QgVBHtUAhcAn0zT0sl01FN1cpIXOVGMcY6VUl1C2mCOYQHIxvAycdqzjuNyu7oZfX32e4+yssjFMAsFJVsipLRkuR51zu8hHHXjinSTabOoW4tpJUIBBSQoVb16/WpbizS8t3NrFKqYB+Zs960W50U5LQZMi3FwI7bcsSqSFU479xU26dJYQxVomOSoAz0qh9gT7NP9plliA2/JEwDHtViG5Z1AQ5eLglxk9K0tc2lZ7GjDcNDMu0BbYIwKHgZNNsrRGmhmdAqEkFicCq8cduizzOzPcBcxjBwT0xiqf29ZXibyxGGyCC5JHpQ4c25Cp82qOuGqxafBuiJ3A7VVBk5xVPS5YzkykebtYlG6g+9c/FJ9nvHkWMuvBG0ZxxW7pFu0ks9wvlq023J5JbFacllZCnTUYmZpswvlNpJ5sdwnLsUBVsnIwa0lsJIINrtIQGLZbjdzRNdzaHqCusRIc7Cnllw3ftUl54i1DXbueGGJYYopAANmDjHQ5rGVPl95EqLeq2BLTaHf95Ep5GAQrDvzVvT9K+3xgxmSKLnO7oePWtOx8UmLw7Lpd5ZjzkTckoyUY9QvHfgfnWdaavdwWKxTxQws4JMSNz+VdkLMr2cpRbND7DYm284xLPdQHYcN8xH+cUj6zPFFKDaEZGxQGHFYU9015bG2jtHt4pZMyszEk46HPpxVux2xj5jkjBGe1OS12MuXl3GxahPeeZIS0Dq3IUn/AD2qTxB42u71/KSRooQAzLu3bx7+lZl9JeXOuTxW5aaAoCphj3KOPUd6vaZ4eaW2njuIkW4Zgquc5IGPyqvetZHRF8ivLYmu/EiX8Ks0MpVlK7R04xjvWX58l9O4keQbFP3n+v8AjVyCGwtZ2hkTdjoM9T9K6/QvDVpN5DTxjyZWUMrcZPpSjeT1LjUXQ462tJpvNjRDnbkHOK6PSfCOmaxYmXUo5CxICLE+AfrXax2ljpU/7pYvLIKtCx3ZH86m1K80q1gaHakJVCQsaHAJ5A4+tbKOmhMqmvuo4/xjbWml6VDtjkUxKVLtLuycjgZqO48X2l1o0oaHYGUAxyTEhsewqn411O2j8NxWs5S4Z2Y4B5Ug/Kc1wVqkFogcxCOdzkRnPzD61zW7nDVqWfunUeI9eWLTLGW3f7IYjt8iJCwkJx37ADNc3e6my3G43E0kUnLROMqhA6j3NOmmW5VZBZjzB/A0h2j3q34d0aDWro+RGCjgNL5fJ684NW432OZNz6GH4g1i5bw7NDK0jwJl0DkArnt9K8unSJ1YiTY7vwmR+Nek+O7RNJOq2BXev94tzzyBXl+qARwWwjCoxGenNEXY/CuJ5c+MduisYuowLeDltuBg8+9UD5cMZjjZXDHHJNXp3YnLZCgYITHPPvWfLLFPPFH5jBFbJx3rSUrI+Ja0I7geeWWNtp6EJVd4fL2H5tijoT3qe4gSJiYT989C3PWnb02SxsoL9lqd0ZGR50jiXysZQ85FSowhjynLtgkn19KsW8STPJ8rBWG3I4ouraNnjKkkoANp6t78VMV3MWmV3MzxifdsOCMYyeuKjVlij3SHYGbAYk9auRXBjaQbc7c5wKcp37N4wh9e5pNJO5UdCOMGOIhPmU8kk8GoWKvyrEd9oOD+lWze+cWtwOEORxjH+c1BEywypIqncCSTitFNW1IctSWCbbCuBhtuR+NCQmGAyhgxcnKtwelSTFmkRlTAAB3UI/2mQAoRGBncT1rO92Q2Msi6IpnkDZB2ru/TFOELyAbsq+cjaMYxSQxxSrcZCkg/uznoO9S2katI2bjePugA9DXTG0QUiKV2J3sSVjX5gO/rUccCXELTFlI6gA5b/wCtU5hw0sZdiXBGMVPDZho2YkIihQMcUSd0Up20IImihCCT5eOAeKsQMoaQIxCr8uD3Oaivo43jjVnAwSRkc5pbSMNAWyrnncR2rjuZylciZ1uLyMOrs6HG3dgfpV+a2gmOWVQI1AUA98nNR200XmmR5FYDk1KzJb+bIIvvMRGxbO73rPVGab2GibyZFkwNx5AHfFZuppM1ysjMFOCFPfP0rSLwGONtwZoz8wxz05rH1Z32GSKWRogcqrcAfStYSktzeLKDyy2LpGWUSMxP1FWjKsce5ATu9+AailR3VSw3yDDepwRU9tMklqysvBYdDzxWj8zKb1HGUtgkEkY5WiOMPdQyrI3lgnchHX2qS2iiW2ZyS0nA4PSn7beEbFkbc3XK1jZWNYSsTtd/Zk+WNAJCKkg1DzbeU+TtAJCnbnNVvORreEDKyA7SSeKSO7QRHaVYrkn3qVKxU5WH6fHeyxtI20RvxnpjnmtKN45rtmcKjKu75e1UopXhtg8cR2sQNoGc1aaOZpWLweTjgds1fNzHO3oGqkShVX5VHU1T0kkXsuFLBTghRx7UsqecArOevOPr61DZObTUWMYIjJySQTnFLqTFm9ZjfcNI0uDgg9iPwrfedb60IBZ8cbSvBNY1tNDZBbqOMtK7fMncg9cCr9u4+9MHjjcEKp4NaWb3FVStcvQ3Qgt5I2XYdmXYnGOnStJJ8oUiyTgH1rOhht7izMLqzlADuDYJq9AyaYFRWMpZcYAyR6fzq+U54Jt3J4L0PK6SpwRwYx0rQs44pLF53HyhigTuegqK1EMMZKxje/zFsUyzd38xC8YwPuMcZ78cVVrI6+g6QRtFKiw7FTG0bs8g+lU7vUnjjDXDKAuSueSR+FUtY1O2Ez5lMM3BULwTn1qnZwPesPNZ2QcDPfj3rFyV7LU6IJW1JDBcW80ckkwmjfgbeCv51FEJYJdygFG6lqlsb0Ro0UpMqhSQ5659Khl1KJgIYwyuGK/NjB5oUr6oxXukC2iEbmDYRsn2HtU1yjWsSyRhpgw4bAqBr3fA0LrufdjOM8dqS3aa6mMcTrBDGm394vAreN2EhEknvcebGFB4AbqAK6Pw2hguvMyNjLglv6VzdsRHI8UkgcLwGzgda0dHllDuiHGSB8xzxVSlyqxCj1O9uZ1nUAj5e5aoGs03I2MHa3zD0qjZzoG8pnZpCOBzWkrNLbLHueFj0RwRkY6VnFJ6mxnnSysc7pLwQccdPeqcHnWsC+ZbSMpb/XZ+U5rWgUBnjYFzlQRnipmjjffDOzBDkgHpkVW6sjFpzepk2d2ltO3mONrA/Ix4xmrQkt3WBQQZHJ2pnjFPFuAsjCIMQOGK5BBNUprHFx5gRgEXanPQ9+KyktbhdxXmXJbuORPImCxFDj5e9V4pVgZUWPeiAkMT3z1rKvBOJ/LRG3IAzMB+tOuI7iGNXWTcNuMEcc1qklqzPn5uhoWm5ZJAW2qwJx71BG7WsgiMYKM5O4kZ59KS3nQwln3ADjKjgGqyXEv2kTRsjBOMMuap66ox6lyG4EocyJgocYP+NVzaSSrMWYBSMbzycelRXN4JVZlZY2UZb5c5qSyK3UUrSOBH/s5x0qmtNS4uzuAtxLGqxRGMqpJcjAJpI4bpt6NGDEoGXL9B1pjSFrfEb7rcpg/LjB+tPWYtah1SRoQAGCsASRTSG5K5DeDdC+12KhMlRz+FcFeyJK7W5Py5JB74rsNUlMKieMmPaPuv161xNw7y6kCo81iRkDqBmolPk0sW1ZXO78NWaWGnxKVKhl/i569627K48h2t3G7c5Iz2FVBbLGqRqQ7BflzxUkIluGYsV2k8Kv3h+NTGXU592M1aNJTIrEIoxtJ65rHW28l0ZAdwUqSOM966G9sIzaeZM+0J0JP4VhyQiNikYZ9xyGHArPVvU64uwwLAxKSNgdKZbQMkcsijKbjnnnFOcxxxHzAAADkkZNPtAnnBJEITORk4FbJdWbqStYpxywySnZHuTJ+XrjjrU9nMkEEkk0Su7fKoPYU2ykRGuGAb7Onyl2I461M0aGQS5zE4O0kVN+UxkrkAkVzhnKqcLgN/SnTQRSW+yaNZ1cEYbpjPBqIWuYxttQAT/rI16e5p11ITGNrJHIAAcDINZK7DltqSwKrxojY2D5AM4AApt2IraWeSONSXwWwenaqubk7juCID8pXv9ae0y/YZhhpJtgDAjpzW9rIi7HidYLFpCQjJgYPbJrMmO5neXdKxIH1zTj+/QRqm0Hlzng+lVHIwDKdxUnvzxUqJ2UpDxMsMrrhwe2M81WuWiuIxEwZG3DLdj7U+e43QhoiBJgqCRmo5CUH72J5JCo4j9e9Kw5WexmX9pDIGUSOVXk7mziqt0bZFDJHtYAYfOeKu38XlwM2w7WG1geq59azQYkX5lyAAOOeawa11LhoZ77oZCUOQTnJFAcyrudONxC4p05j2uRuBJx16UiQBdrsdq4wSfWtFA6VNo0vD072OrwXGMEHlSOnFd3b3iXbSMzSLIeOWJBFebSXcj3kbwFlC8BlOefxrt9JmFzbK+QshG4g9ucVw14s+4yPEOUXTvojrLCVnhSLyghH3sHNaVmgSSRtpRBjtkj8KxbG8hw3lbS2Mk7u/etPToQ93uI4fAdg1YwXNoz9CoTaRpiWOPdtkzExIPHJwavwQxxLEwBUy8qWHNZ2n2MBlaFJJMbjliau3EE0SpCt5LGFOBJsD8HsKpxs7JHtU5X0JY4o4ipkbMj8+WjjJpZrO3t2G0OGkPKtyRjvUUdoX2xRZLIcCRwAT6kVqafEyu2WJmfj5jx+YqdU7s7Yvl1uRR6RZXMgmkjYuBjh8cemKlTS7e3zNEjDdgdckfjVvzXs50MeEuUJPzqGU8YwagkMkMhlaZVySGUDAq46nTCbfUeUZ5QGBeInaJFbIXNSx2SRowRDKAODu71JY3EaKm/ylDKcLuxuPbFQpvvpRbRK6TuD+7DAj8xQoX0RorydkNeOG4hSIwM5IxKAThT2qXTrhreT9y4CDAZck9O1bln4XMVjF591PDMw5KgHHtWPLbeTNJC0pleNmxgAbz36VUoOFrluXLoaiWCalDtOd7HO5SCfaobrSG04zSm3IR1LF3wpwRjNVoJzZmG6TzA5+9Cpzn0rqn1U69pFwm0QziHakZAyT3OPTpVwStruXCZyNpp1r5fmpEUGCzfvCf0qx4d0fzGklkPlpG+Ah+VmB5B5qSzsNSmkSxYgyzHarLGBjtnj09a6rxtcPop061AhuLhrcowTsBxkHufarTdzvu7WT3MQW1tZXsmAXmkUgQJg59Oe1GorfyiJVtRbhGydh5IIqKAPPIjS+WYQ3DFfmU/WrkrTSK6eYhc9Cpq07GPUksfEcuiSxGSxkv5VZNqxKCwAGSck+nvTdW8XtPcPdWul/ZkkIkkV2XKjvmqlu7GQmXHnb+JM5wMVYeaC5cwuUYlNpY471Ekn0MKnLTldLUg1DxM95HHDHaxxQK5IlWTr+FVkaBbxbm4KEgcPuII+mKq30T2zDYhmjLbVVADjHtXV6R8OW1ELfz3f2UKzApPGQenYdxzWtOLex0QmnEy4b2MhtzeYOise9Uxfw2PmpOcvKAqcZArdtdDVtI1UyzCCOByBKFIY84BUdD0/WuKghaEyRSXEk+Ty8hwBnitXpoyOW1+Y27XXby0jFlakWl0H4KplWX15+tS22pXyILb7VNNeZO9sscc8dfYVGmJLUM8p8tSF8xWHU1JbwtPdr+9a3UNksx+8B2qOaxyuSb2Ksn+kXKzAkzwOGkD/xAdRxXrfhW5tX8NWN+0Zjj5l/eZOx+n5V53rEU1ppxSCNXfO/z3PPNLa61cRaREIbpmaAZ+zxt8ofvkelCqWH7Tl+LY9RttPS7u2nnKebKiuSucL6dfYCvPvEvi+2c6mlp+9mjfy9sbBlOON1ZWoeL9Z8Qo0q3KR+RiJxb5QcisePyrO3PkGOa5lb947/AMq0croyliL+7EuPepJBYy3A3+e6hkUbiufajxLaNp12Y5fu7cRybeAfSs+BSsebfPm93L52/T0rrrZY9e0CXTrp3t44RHELpRlnYtwCf/r1h1M4w59CvoGgnUGtnimje4V1JjAxtGRkkHrXdXmnmwtb+aAsPLj4EaAlfXGK0BI0WnQxQxQ/Z7dcCYAbjgdTXG+IvHVvZPdQ2lw2+5tPLXAyob+I9f1reM9DdyjShZaM8l+KllGLW1uGkWae8cu67vmVB92vKLwJdDds8k4wvevQPGscpvI3uHRysY2hV7f5FcTdN+52/Ijgc7a3UU43R/OnEFb2uMm0ramE0chjPzED7uMVlJbtMSvHmA/L2z6Vs2yvGskkhVsEuynt9KoyTLE0vRc/KuRWDSPnJbGaLP8Adl51aB0yNwOcnt0pr7VUybWz2JOSamuI2vjcLDgMFLIc9WHNQIksQJnwoPODzipUrHOiE3KMjLyCOlT/ANoMkUabFYoevTj3pi22LsrxHuw3FS6haiO2MmAS5CjjrmsW9bkt6kVxdC7VSqhWkP8AA/pUEl59miRCCArZ+7zUc1vDA0PB37eq9B9aszyxRsktwgbIwTjrxSuTLRDvJMjCaL5FZcs3TJp6eU0Tl/mk6Zz7f5/Oq6SwCN1AAjA+U4OKdcpFGEZT2DEjvSTV9DkvdlhoXkQRFsFm7elMkeS0eJVRWAG1znoMVLJEroGkOFVcgxcgcdz60y1Edy7xiQ565PX61tFNMtbjAESCJg4w3DAU1re181SSI3wWyp4J6Dmp3tlEBc/63dtwTj8agSBV8yJ8MwHBJ9ahyuzoUUXLYJuPmfMQnD9fpUkT+c3KHaoJ54BqG3k+xwMDldwXnPTHalO6ULsYEyjnJquY5ZqzFuj5uxYwAxA3ZIIA+lRW82+WWIIiqDyVByfrV4WkcIj3/fIzgGqquPtEkgYIeAQV5I+tTGzYLVD7+1RrfcNkZ6HC9akt5GhdI2jzAFxjPT3pzlZd+JPLBABP0p1uxEAdCJmzgbj296i1yVEfOsERUwrnDAkZ6g+1Z92y3BlwF2L2HpU5vkSURMnlsSdxAJAGM5zVK/iWFWaJi2SHJH93mtYqxb0KY2ByY2ZjjAUnpU1vAqjcYwSf4QfSq0BEiPKB8yjOc8E56U9Yp2TzSq7RjK1bT3Rzc12WYbRrUM80RWMcqM5pY44TiZ0O3ON3oarLcu8TGFiyHGd3StHS2jeKWNlySOOMjIrne9jdLqyC1iji3s7kkdgKlKIFVo4wrAndnHNRyx7SzEEfNnH5damlzKhOduTxxnNJouWqsi5bq01qCY87cAjNMRXjlm8tgqtjlucfQVFbzeVE8Ue7cxB6c5qW6/0iCIqCmDkgjkU4ox5GVdot/wB0X81zkkgY96s2rxwzRhULMRg56D65qG6nW3AUIZHcEg46UtnbyzJLJwxK/Kjeua2sUlY6GzSe2mjlkSPyxk5BGcYp9rdG62ONsi5I3HjjPSqNt5qWccaEhwvy+2fSrWnQOskcAUh2YDP61aWhEk3ubdtbtJvjhcmV+cgYA9s1q23kR2f+mSnzkIGQAAefWqFnGIS0spYvEflTPWoIrnzbd0lcZY42+nNHPbQzSa2Na8kims8FVMfVX3cjFY9vctcu8kER3qAPvdPxNVY5JLqN4/LPkDPvgA9avWJSS2YQRoQPkyXxVx22Kc7smtI0mfEiBppVKuTghcdMZ9av2enpb3LOiuIyRnfznHpTLW2+zxZkB3y4yQcgcdqsblWAbZSBHyGakkt0bQbOSup4oZIkJWUEfezxVGW4aBGeGBWcEkBz29qbDDDP5WydGlV85zywPaiYMoZnIAjG3aByTWVO/U2aSJId5BYrl8A8evpUTukpZhL5RK5K559arfZ5DBFClwYJclsKPUVBLePYABn8+QrtBIxXTzrsQ0oq5oSSM0S+UwkCqC3HOa0tNZ5JmhCbiVD5zgiuUlld52dRISFCnb0Ire0S+lnjJ3eVJjaMjkj6VhdSdiYyTZ2No0VnBH5TqsrHOGOSTWhaai0M7NOcybhg449DisBcq8MpkCELsJAxk1ci1M/agoCsUbBU8En1p83kaPTc12i23QbcQCOQeO/WrdyLeO0jSIHcxJIc5zketUYLxtQKSsUQyMVDbemOMGlnURtbRTMeRyQM5qb9TO6LkE0iSBGHlKy46cdPeqvmNKgVlZic/MDxmpLmYO/ljOzbyWPOKSOYmMK6BRyVHOeKFJGMm2x2HnkLAYyuCeKeojbSdrMCQ5XGM8D/AOtUYuIpHBTDbQdwPB5Haq9w6OGjjZ0UYYt0xQ3f0NNLWKkq+TERahmLN8xPPH0NRXI/0X5VVSTkOx4q0ki7S0ZJ7kkYzSxPNOPNO0BBkJW60VzD2epjSQ+Yq7CIxxlh0b2pkMcjxOFk2xNlSMehrcuNkki28q7Qf7oxwORVa5i/cESZdC5ZUQ7So96V2DXYppDObSSHbwRhWL4qtb6l5FksUgOS2B6Ed/6Vpblktm81cKMABW5yPSsy5kMZixErBlyEI+bHrT5ramVtbEOuujwb4wJi4wdw6YrH0XT0lvkuNqpnoSM5P9KuXl1GkCyk4YDG09zVmxBZ1IjCgEZOaUmpG0W+XU6i0jieS2dv9euABngj6UXbmGVmUg/MRxximrsdFkC4KjCsT2rPmilndnaXapJwvQE965230M2tdDRiDKHDr5iMOR1zWNcoGlkSJgzDgJtxtz71biuJi7ZJQDHSo5if3gjCZIGXH3gacZdztUVYp3dm8Ue7Y5kbagVeFLUAzk7dh9Pl9Kc91zAfMYmPkh+5pBqCly+5UC8Hcea2uZbOwq+VawuUBYnkg8nI9qLaeKTSkLFtqvuO5Tx7elRxxtDIkkbDHJYv059KaQ7xRx7w0JP8PAJzUSbehav1Ld9J9mcxrhEdRhOh981UgKhmj25UKSDjvVm8a3EeZtrSjoCpOPxqla+WZ381sAAnCdQO1S/dNNx8c7CRVn2LFnseDx1p0kVvOriKXazgA46VHJHHEA4csknCqw6H3qpPLFbb1dWkBx8qDJH4VspGTiMjSZQxlMSMr4TZzhQOM+tUC5uZC/GBxwMCrBhl2l2l3IW+T5SGHtRmKKyHl8lj26+/601JCTsVLiBoeFCybjtGPfvT1cQM+47ii/eYd6puGEmGLP6e1OuJTIgRQdx61zupd3OmErjJ4GaGVUdHLrkkHkVgaiWgiVlVGCkBlzya0DNPbbmlV0BwDzwBVS5ZUco3zKx4YY4pp31Ll5EHkxS58tl3EFgPpUUiJdLjqy45x3qWAR2t15o3E4xt71JIRIZJFUqSc1q5WRUW2ZRhZLnfGzbAwyo7+td34eDTxbosJnAKkZriEdnVm8vcHPGOa7r4elvsRVVxcLId24YJHb+tcdVc+rPrcjfJX5X1R1Vs8iIsQjj8twcjZgnHvWoAoZMmKGJuFx3OOlZTySq4czeWucYAy3B5rSM528vGAfnDTJkCsbcp+oUtEakaRXSsrpsAxtdXwT60t5AktrFbo7bwcAhhkjsPzqppV9a3luxZIpJlJ5CnDfQGr9rcQTyswUBoh/dPFJNM9WnU5WWLRgLzykk4h++OuDWgbuKEk7JDGvfI61nyTC1ndtq4Yli4QAn8aQ3zXFq8dukbzMfvOeAM/wCFFjt9rfU0rq8ilkhSJpFZ1B4Xp+lUN1xbNKs1w0pkbJZlB7f4VPc24hiV3kUq6kkpJkD8abFpralEkLljFJhg8bZIA71K30N6FS7saFlHcSQpKm1hG25S0eRW9plp9lgWeSRGnJLl9oXg9qt6Oy6PpcagZIcoDnHGOM1leILySco4RGy23APBH/660TUXdnsUo3ep18lzMdIEakMzg7l9Oc1wAj2TNdxkIFJBMnAIJ5/SursYxZ6NIdxBIIzuzg9OKxNUsTqenWVgnmfPh3H5j/D8qup72rCcFqkVlCvaxXEcitvBKndwK3PCtsTOhgQyPMuGLP0x1rDutFuNMe3SVSYYR8qqOGHrU0UM2mzRahI01nHECgATgg55rFXjK9jg1g7nbG6Gl38Enk+Y8YOWQgnBHNc5q9wPEUsSzIlpFHK20qOcfXtmqGq+KJmuIFggZon2h5N2G9CcVbuJI4UgjSPGONwH86vnbdkdirvoWlkED+TJKBDIv31UnmoJ3j89oyWjgwf3jLyeOcCq0jvfFxA0kZGPnPbjtUlraTaqILQSHeAFZ3HX6VstRwqrmIZ7xonW20sQXLKcMjNtK8ZyTSQ24s5ZGjjWS6ZQXRZAQM+taWq+E7vSYrW6ivLcCTIaMw/MCOvNdFd6Jp0drpN/bW2Ly+bYxAIwvAyf/wBVa+ybLlFz1L2ieEoX0ma8lFtKsgUpyf3fOCQT71v63fRadpSwq2T5eAAM59MUw/ZNI0q4hmk8iJ32oMEh/THpzmuM8ZeKjeXCpYM8ckAB8xTwD16V0JKMeU1glHQ6tpLefRbPT7sK3mplw5I2tnIBxXOePfDNpLFZpaWsaXUhX5I8AMNvXNaGk3za5qFrOUQkum/94BwCMmreun7Tr7CMuYocCMEZCnGDj2rllUeqNE05WPLZ7J4buztr5Ps+CA0bnq1bmgQQF5mvpER0LMERieCeMUvjNbeEW0wVn1KZi2+QEhVHAxXQ2FrbQ6DbreRhrp4+WCZIJ5zj6VnK9jkdk9TKv99zAY7naxzuUA44rAkgmsiUtFWMyA+Zuzkc9q17UC4e4aUDEbbYyD296gu/OeDa5RXAAJTqazTM6ivsVbmWG1s1NsLeFtwMxDkcDqSKrQwJPHDJZPFcWxch5c5we9WrWxmu/MhRv3e07kEQfd9c1LeeHrzS4kckKg/eG3ij5I7kCtIyvoc0KMpfCS6Xps1/5UdibcTSHhZQfXHWu01LRzptgNNCiS4eeOYOBwx/ug1iaB/xTl5cakJ3uY47Yjynj2+Xkg/ieK7W51EP9iupY12KwZWZsHPHat+XTQ9GNGVOKk0cr451y60K0/s+MNOJADGOMrkdMjrwTXEJppjTfLaNKSoY4XJUfhXomr6hC3iVrkW43RLlGPzZJAGefpVDwjbXV5c6qLXYboxMxUgquc5Az71CjzadTzsVG9NybtY8J8bw+VqUCxsqxuhPHXGa4m6hW5uH2S+Wp+9+FdH4o1BdR1WcTIYJEYp8444JyBXN3ifIxfbKvbYMmuyHuwsz+as0qupi6kvMpXZ8uPKASHOCx9Ky7y78uSVzEzsVyFZa1RasyAKSm7+A4NZF3HsnbEhYdDznFclRnjc1yBLxZfmVUjcZOF4KnFUmE89uXjLStjHzdB60TlGu1fc5kf5S4PQipLd5GsBi4iXyzkRt19OfWsFK7sJu2oCz2xLN/FjGB1HamSybVCKHd1GdjjvT7K3lhnkaSUeTKAeegqe7nh3LOCxjwRkCm1bUUddzPZXlZcjJA+YAdParKrDMYly3fAZfaovKheZ5Y5Czdkz0H061O9t5sayBSso4CnuKuK10JlpoRLF9rjlAlDheFXOD70QqwiLbVkTkEEdKsy2D2tu8yOhMihSM8g5pgjb7K7LJuH8QA6VUou6uYWVxBfRywptTy92cginRKLS884nOVH3ewPtUFrG/lqXZQuflYjnFTiDe+3O5Gwd2K6FboV1JFkeZH81CDyQ4GKqLJtQ/IWm3YGea05EE8qBQCVGB81VbtlhI2xn5AfmIx83pWfKi+YgMJCyiYDlyODnHFWYJMtFDjLKuMYpkUckkUbNiOZydoUVaRlNwAx2gKTvbpWbVtiGOAZHdGO4AfL7VExaBDIMHGM4Xk47UwSKssiQSeaE6uOhJqzPIJNPWdsKyYP3etT0sSiP7K/l7xtZnOfLbgkVatbfyZgzzMuePKIGBWfZoC0U0m4SDB9iKvz23nFniZgQPlOTnNCsa2SINQtzLIJW4bjI9awbiSYPNLuKxpHs2N3/CtVonlyXkc5Xncax72GGGQsE8zJ7jpWupM4p6iTNOkIKYUA5YD6DFSabqZuVdkAdu4NVrQyGcxu2MDgY5qxHFHaAlAckYP0qU7aNnGqbvdElvaO1uzyEAcgqn17Va8j7NFuiYBweh/lUViWYzJuIQruA/rULQPOWWOQpIB0J4NFk9UbTdlYl3yjcXLHIJLAcYrQlgEltsDYztbevpkVXtRusFVwPv7Sf1NXrOOSe3kRSpAGRh+gzU26EU20yszSSzlkG1RkKR2PrU9yZJI4XjUElRuJOKlsz5ULCQAMyseD3psDMymKFl3fw5ofurY6dyo7/aY9yMqyLuCkDkdql064niCIWEshzw3BNUlUPl0kYknHyHFWdNVZLuLcZGcdVIPX60oO+5Tjpc3TGVD/IQUXrniui0y12jMhRCFypxz7c1kadIsdxtlwWK7Mde/Fa00yxxs654+8B1AFdbVldHPLsK12gcTL84Vyre/vWXCJrm+Yb1kO4cOAFFRogjmLKTslIbLHjB71rwac06iZH3Dg4Awa5YS5maKPKiaztzbTGPyuQD05zmtH+zlS2AiABIZgSMYNLbIFj3zNubZgHOCKi8tzJAwJMbZQ/nWkrtaHJyu/vE0as9tFHIQ06/eC8/jV02cOm53S+WHT+I45/WoYnZTKoG1kOBheo+veokjuJrgyXTeZESflXrt+laQslY3jG1jiHeO0cvuUsXG0Bc7RjqD+VPeQRERiISI/znd6kVUaIzKZeZiTyA2BVibVICYyQBtO3PGBisouzNW76kF3J+8jcER5YD6VRmjBuZNzbscgkd/SrNxNb3cYWST947gkelRRQfZ3ztDgMSCxxiuh2drmTk7EW1D5r8DC8bRznFXNGuIrYEPEJNnfk9azmu5DeHbsQNjbhf61es/mi2MSzZI+U9Ky0bMk7PQ6JZPNtAzAq64IA4HPpWjZxvBFLG6giQqWbuO9c9HHIHLffdQMDdz+tdJAS0EczuDJtG6MdQe3NNR5nqdTs43LMEvkwzbyBHG2VKjAx3NW3ngkjtnMgaTB4HUjsaqp5VxbsgaOJ2+XD859afp9nBdRbA4eVBtYDPFU46aHE730Ljuk0iCFWfjBapJyrSQupCsBjrVWyt5oJXDMBDtOV6YIqeIrhtro5UYPse1Ycri9jVaDWV4Q0mzeSAAKZKYnjZjhAR8w9cVDp97N5sRc7yWOT2A7VFJqP7+MNtZDu8xVH4DFVEL2ZZuzEZI/JBCFcbhzxTLeM/aDIkmVHIGfTtRcSRyqY4UitEDYOEwSRTbMRq7bmLkfLzXRayGxLm5t7l13NmX2bgVGVaRXUBirYYelF3AHkDpEFB4zjHSrpKW9oZC5MjABeOAPYVktWRczZJUNsFEOxcZ3Fs496g1CT7NYws2GaQZjwOcY6GlnWS5KOQSiA8Y4JqrqBnlgjMoKmNsKoGMDGBwa6kkkZvXYyfJSS7iZo84xxjPNalnO8vmKqrtDAK2fzqpJDNaiGZd2dwYnGR0q9Y2DQkuMAtzg9c1zNWZRfu5N7IR91QM545q87Qy2USjAUFjknFZiTn5l5bf1Kip2tZfLRWLGJ+doOGFS+yBblUS5u7dFKmJnwz/wB0YqV4nW+QlNyOhDHHUjpg/Sq8/lKvlQqVePI+c4JOc809b25jsNzhAwU4X3qOWzNedrQzri6MkmHiZCrY57c1PLGzCRpyoVzlQozxTiqTMAyDeTuZhwCabJcs0zx+UMKMbR6Voh07dSCc7owiSHg5PGKdasscKbAxVSQSwx9Ka8ocqViySTkfhirUVw8WY/IwxP3t2fwotbc3kkU7vUJLiI25jyjY+ZTyaYqub2R937two2nt61Y1Il43DADcCA/cVXEbDhW3fICSODnpimlzPUx5+jHSTB0eFwCQ2R7e9QrxKSVZuxz0xT0tgkJI3bj3JzUdxN9nBLINu3Aboc/StZQTRpo0QShl2gklVO7jjFVJvKVG2k465zV2OSJoEwyiWTIKA5IPrWbJbxNK2HZpG4wOABXM/Ixkm9hsiFgMrgEZ3A1SuIoURpjOUAP3V5FXZIPMh2yMwkRckrgZHaqF1b28ELFVwz5zwfmrGSYRuiAsrFViO4uM8+tUYLWTUZn2hQVcg7+nFOtVEG7I3IAGBB6YPNJJK0TM0T8OCFPsauB0RbkMj8mzkmEx8zPcHKioZ4jdIIkbAPJ9cUsVussbCQkD++WqWeMwxbo2ba4GGRsYrZLudkIkdvDLZzxiOTClOjD8M1v+F3NtOM3hEb/K5jGc1gMzuykMXwMYq7pdy8N3DEkYZ2cE5OKxqbaHtYKp7KqpI9ftHha2VEQMsKA7yOox2qMbnVpI98ZwVBZe+PSl0yeBrZvMfc+Nm1exAqO6kErsxkKKo4jBxmueTSij9Vw75kmTWKTxspcrHk4LMvUYrTtL22MXmF9uBliBweaz9PgmlceZuZAMbQxPH0ro7jQ7OwhX7NAu0Dc7SDeo9evSsb9j04psozTRyFGeTFuykbBnLHPf8qmQuka7THFbEgfc5I+tV0nht5iJFZrV0woQdDnr+VWrW+a1l3MjzRSIAiFfut61V+ZaHQkyvEFWc4VfLZsKAOo6V1WjW72LmafaV2bURRjHasaEeZfJEQzFgPlGB34Ga6R5pYgI4AUQLjkfnyaElFaHoUE9yG/vZIk8vynZG6gg4U+oqkkg2Bj8u3AIzioZLuW4nYGQke5qRS0kx3sCucYqN2e7CdlqWF1CU25hcFIwThhzmtvTtRjnEs82Y5NgCk/L09vxrCkuXiVAoypJFSYKKkUpJB2gY6YNdEdNSubmOuC28zSi5kkliU4Vd3fH8qLMTapZXZUJ5XmbCqjJAxwa5e8mC7Fdyqhv4OvtXS6dqCpHGIHCqxBkTHQ46GtL3euxEoXWpzVzYnSLpbeQvIX58wngA1AhW9yjvcRxglhNuAxxjFbWp2Eep75pWVCq7VOT1zVXwrZ2smoixvFMqoxdEjODIM/05pxpqxnKk18Js2Xhe61KOOK1STJK/ODjj1Jrq7XRbaw1FrPIkng2tJnJxkcNz60+7lttI01TEJIkb7gLcLgetUotW8/xTHM9wR9oRVeRsEbVXvWsVGA4U+TUnuHtY70wkNLD5uBnkjP1qtdavbLqkyRsIo4+Yw2FLHGPp1rmH1i4u9X1AMUh8yU+W6HOfQ1FNbSoH82XzQx4Y8nFZyrcuiOlLX3mbHinVrm6t4LSCVcxkyMRyd1ULKDYFkniR26gvjJpIY2WeMsqnauSV71ZQKTILm0UycCPnpUqpKWrBvoWknO1EnCwlTuAj65HIHH4V1Hh21kvI0cECW4OVy67gB1+Xr61x8cMUIeZAonZgmw5OM+1bXh+SKK9WaOTyZowSQpxn3ppK9y2/d90Z40Ntf6+reS7xW/yqE45GAf1FctNrI1DxI0pR7ZYisYEhwGAGOvrXSNfWS3LQPOCZiVJbqWJzXF67aPZ6jJZXUwcqxKnP5UTascdS0bHQ6qrRaXE9pCwiJPmup+Wq9u9vNJHGx3KynDkGrfhO7F54dubC6h2tHmUxowKlRjJ9fwqeI2Npb6bdNH5Ubv1b+7k8j07Vny3QoyVrj1vYdN0kTSwqtu7GNHDY3kdQKx18Wz3N8Q0Qe3jTEalgDn2NUvF+uf2tcfZbEvPa28hMURO0AnqQKyl01jHFO9s8s5wQiYyD9auFoqwo1H0djtdF1sXGk6vp1yC93fMoiXIYqo68/Suc8QeIdQu7iK0ldpI7M4GTkg89fXtUN0z2JtpIrGaK8L53qd3BHTj2qnfpNHeqFh8pJCDIznccnqTTk3smY1qlRxavuWjqt1NqqTXKB7RYipEYwW7c8/Wu98K+INN0PRhcecrswI2rLh0BGOa89igjRFWNkaBQxkfHWs68vm8lJIvJ+zsnCMcEHntWdL3JXW54GLxcqVGfPrFI4LxRf2U+r3JijOxpXwZW565rnbzzHVDDhIge1bOo+W8rnygHMjMRtzVPyon/dhRng16e6P55xM/bVZT7s5+b7UEJWURtuJOPT2qg8YmaSSU4YjLc960LudvOmjP3UJAI796zrwM6q4GFZfmB4riqHK7R3KVxbR4+XKjO4YPSpIrZZIxIysoB25xyffNSBo44h5SCSRTzlexpl1iexVclT97JOBWEVZ3Zg5XZUkt1QHy3cqeVDE064AkjKoFXuR3JqeQqzxjJCqpwF9agSIzo2CGYc56Vs1fU3i9Bl0zW8LzQYMhZRtUc471ckmdBEmxhI4HzdgT61FB5flEStllBJUcmpHfyrbzNpbOMJnNCVtUTKz0I/LZp5EeUYHzZU9TVydNts3kOHD4/d5BJNQtFBcRGb/VjqVPemWpVJFYRiNo1GNx+9V3WxhqBgNvsMoKqWC7cd6uxo067e6rwB6VBcA3sCpISF67uvNLa3LWcS4y8gxyx5I9Kq4NMYluNymRDkMc+tOeASOGYPhRuXJyCKf50rXjTGNUj6KCOtOhnd5CpABwfmxxQrs1W1xloTJMLh/kjRgVB6GtBnaVZJMIzKpI28is1L2QqcjfHjaoA5J9qtWUpRsSQsGYYLA8flVqKMpeQsMUBG0hRI3JAG3FL5QUgFgVC8BhkGmuv+lPhT5mMA59qna1yY2kXLIvRemKjlRityCMLL+6c5O3qvanxeeiJyoAIBx3q15A37VXBI3dKYIyrb3JKxkDauRk9azsW5Oxn3zyoVXzNsCKeAozWXBIbid0yrAE8svOK0dUkRw28/KevNZyGGVTJt+XkYU9eatMcE2iGJVknZjGj5OcngipXJM/RduCOvSpCpso5MbiQCeOw9ajtJEmYCVmJIzn09KxmrPU1ST3JbRIzA28AsBtznBxUf2eSJgWQeVuyCDk4qURQo6sV3EAk1Mk8m6MjY6MThR1qnLoTOACKGJ4wqMsS8tk9TWlDFFCAVVQHH3ccmsovcPIN37onpuFXba6F0ISOsZIIx7Uk1cycbaDHk8y8hYqQpO3gcfjVlZLdZFaIZdjgY754p11eCYARNGFHVscg1m3Emy7DRyBtpIGOB09appdWaIW+WO0jSBYpBknbxgDNWvDyRgTySMyMw+Xn7uKhmuFupVE4UsidEOd30qzpsKW0ADRkPycuBnBraEXv1NI9jUsLuNm89g755Z1wBxVzUB5Vv5iSBVfIYMex71lywrbpD5eFthw3PWrEVolziYlSqrx5hOAPSlztu0kTO0VzG1b6VDNp8C+eFkyrA5yMDtW9awG3cCCRPJxgc/pVCLT/KjClh2CAZH1q8szGJU2KCrbdy8VrBLsZfFqTZWVHRAGlUYZDwRUELlNwZcEYwCOKS8aUEtCgklYjIC5JpZ7jJiYQsq7MknjHFZtJOwNW1JBHMtxLmMFVG/Oe39asyZvFkJcqyjK7F5Iz0qG2DMHdbhV3DCsV3VLZywC5naQsAFVAWXAJ9apNpFRlY4MsILcBAN/dlPTPtVKbU5rOEjyUIRuTImRipppR9mbKEtvAAUdeM/0pou1aRbeSM+bt3tlcgDqP5Vin5GlNX3KMsf2mGQr5cc2QFZhwAKjluYTK8asVJBXj6VZuIjMpZPuKpY444FVJbePzNgIEygNgHqDR6EV1yorpNFc7rdGYNGBuwODnpV+xs2tdskikgHd8p5zVWR2hCtGoZwOQfarVgkpuJHJ2/JgoFrW3U4Yau9jVhvIxOrOrbnON24ADjvWpbXAgZvMczbuQQOnoKxrWANIQQSRwMjAGTWktyieVHlXK9R0rJy10N+Y2/s58lZCM5GcbcYqeV5wqrlnjYhgkeFJP1rNR/mZS7qZBhV61qRyFrZW+ZGVtgJ6it07ma3LBnby0nkBUO3zoMnaAe/1qraMwuLkGExx53L6EDgVeMpey2yxvxkufoajur1I4UJbCAgYPYkUayVjR7FV0YOGdvJII+UZJYfhV6yEBnzKgVW9se9Ur/KGzkEi5LEHBOQP84qvHCJrs732lcEe2RxWXK4u3UwjrKxaURySyhJQXZi3Ixkk1XmuvseSksYfP8S5xU0kH2VgdhlUZOB16etQy2cVmonERZVG4xyHcQfeutRbjqjulG0R1us0ZDyv5isCxKngZp1/IfJUFSWHKk9OlOV/NjDIDGJEH3edtVkuUuZGWJmygxvfvzjGKwfuPU8+TK6306WhOUyxG0AdKfdXvnHJBeJFHI5yaHsWSQ+ZIpiKFsL7e9QQWUphVMkpISFb69Oa1UU7CSIFu9jZyFRl+VSeM5q7MivNuikUhVDLg5z61BFbR3ECKwJAP3ieQatTsLQIu3MbEDcPTsKiq9DREpby4GcARA4LMOv5Cqsk1x8paeJ1GMMy8mrTQRgSsjDJTnuAapRPbzsd5DPHjaGJwa5kwS7BeQmMNNNEfNkckgDk8VJbTW8UKNLJzjATHSmXO9XLK4UMCFXPQ0afan7XCZAGd2HIGQM1V+7NmtLkU0UjAq0bkuMgDqaiYRsI5RKyjATAOAfqa2LgSxTmSMAuvQnoB2rHnTEIaQBkDk4XjnnJ/WuuEFY5m3eyC2u/LOGYFTknI60+JG+0JB5u5shsn3qtOVsnt48b3f5FyOBnvU8biS4DAAybRlhwOPT0rJ6aI3jPmVh93I6SSRkDIxknnjrVS2uUa48tCN5BbdjiluLuS3chckvzljnGKqXTSxLud8owOcgD+VCZLJoLvFxNGGCuDkjOAalkkSUgMUJB4HX9aqXVrJG8otysUhxgMMiiGB008zPIrFCNxUcck4/lR7RvQqM9bEfykGVArBskEDkc1WE8mVLqG2DpjBNSmWRY5FXIU9O+KiiumkCptzzgl+3HNOKUnsbp3KM0zz/vWAUjK8dqp3cDGSKcTPKV5bHQj0rZmgWKNskkY6ADn1rIuruW1s/N2mNcZPuAcVnOyNoRTKlpDvycbVUEj3ps0W6VWABTovtTLRZ7svI0rH/YXgY9xQZB83zY2gA5HGT0rCLuWoWY5mijVIygdZGOcdcVUDO8zQxLtVDjDE4FXBNBHZluPMjlTHqRjn+lIlwGd5MhWI7g5NKU9dGbXa2M4wtDNgydDnrSwv5UyTh2LA5+Y0t66ySB2YAYxkD+lNQxSQPtGCgBBreK5lqdtFs9M8H3aT2u0zASMxcAjcc8DB/KuqttPF27ySgKGyOgGPevNfC91FbxxvJI+7qvqe/GO1eh296t1L5DRuzrGWJzgZxkVyVVyystj9Vyuo6tCKZt2jpb2kUX2eVGVznKEbh6g96vk/bLS4tC7ID94A5PNVYpft0ginRyECuozwOParK3gtrx2YEtgblj74ri5rOx9XS0VkTWCQ3MKPIjKM42n24rSS0ttyugAcL90Hp+FZDXxVTM6lBjIRhz1xVu2v4C8t5HGxk8tInXGBwc/nRa3U9CNLmROmnK8/nwt5ITgBByx+taqzN9m2mREJBxuPU1hRX81zcs6yFU3ZWGprK6Wedlk/fqZCoH92t46q7O6FOyK1yps9iuqNKrcbDUSvqD3kcrRzLaSYXIUAA+vHataDQodR1B45pTtXBCDPOTwCfwpdWVU0IyW8sgZQ6rHuGDtxz+oqeSSv2N+UjYzkGMRhkY8PkYUe9SG3WHMHO4jIA5A5qnpkb3unlpsxRsOFL8kg1YdJwH8piyllWPPA9MVqk7WuXTs9EyyjSxziFdpx0YjJBrVsJ/stwVY7iMn5T1NUYLOaXdFIg3s20OD1NVrS4M5lNu5jaPJ3MuSQDgke1TN9V0OlJSO2mtv7SCMURIyd2c8kCqfh2xtLu7m1GVAHt5XWMoTnbjA6H69aZYXFp9jlHnbLlX2LuU8nuKdeww6DpyR2+6OSUt52Gz8+M49uK1hNuKB9IoralqpngFqXMkL4ILNkgnjrVVbWeyQzXLO0ZXZnA4HpWbJE9rbvcMg8gEbCzclj2qSG9ngtpDOAc5HlliQCDjFDu9zWVNqPukgkazLBGxGyllGck+lV7PWFZ5ZHzlfldSOhHpUZna8v4Y4wYZIxly3IKngYrX1nToLTSLG4tjFCssRmmAXknOM/nWCmtVscblZ2F0mf7TayGMlmDNtVuD+tXftCXB3EFZ1UZO7pxWR4dvG1C4SBHLBkLbugx0rXtJFl863iUKA2C2OpxmtObsVe5PZ25UNLDkSHG7nqaveHbCHUZXgE4Sd8gt1245xWXBepl0jk27zz/Liu5traG1trcRQpFciPDugwxPQmuunDTUq7itTCn0yCXVIg8aNOgXbI8fII71xPiu4jk8TagjpHJKGAyTjnAPT8a9R0yOW6vSWkd2jG4FuvHIrzfUtIHibX7y9M/2dZSWGVDEAcVlJKWxyVU5bLUyLG+dLoPJFtuE4Aj447g1O8m+UJGS4RRthdycD0FXr6wFjpEV1AP9KSRo5mlxkheOn4iuaTWIbjUGjaYQ3YwOE9eKIPucibZsCIXE8B+yRyXjOqjrx+ArVmT+z5nj2qjk8nB/TNU9B1i3d5FRJRdRyNBvaPgsMgkc+x/Wk1K8bzHDNmUgbXY5I4rLm5Xe1kdMItstreyBmi375Tg5J6E1nX0DXCzRXQZyMEtnHFUbfWJpobiTynaRNilsAd+1WoLhriGMgFJipJ3+vvittFoaThbchtovP8qCwWNLTaxZX+YMe4rG1WFrGObzxBAwXCovCkY7GtmF3JNtHIGeP7zxrgAHn+lZHih3OlCNWRlOcyDHIwD/AFqVH3rHxufv2OFqNdUcNqRR0DfKGwOFX365rFlmbIjUsXJO1h3rSusJGcyKCBkBgelZcjTTPCxAARuSB6jpXS52P59bszMkiLSpGVzls78/jWfepKZ/lXheW9PatpiPtaxIudp5HXORWSmqLNJLkqF5Uetc7lz6pGNSS2KDThYpVy5bIxgf17VFZGS4UpkkZ6tzxVy+ZpS+1QUIUj+tNS0MKwuANs341T2MblfIimXgNg4HuafiVQS2YyeMZAxVfU/LicxZKuAHbA9enNTXLwW9hBhhgtyf8+9QpNF30JrHT1M7z/fzGVYZ61KlmnlopHzA5OTSRfuoiY5cEoVGOOc0j3LW0aiZSXwcAe1W5Gal0JDD5atEpBTkkE5yfyqK4kAhbahY4wB2NWJPJmVpEkKhQS4PX8qWJYXkALkLt4yPwqjZR0M+0m80GNozsIGGU4OamS1LYaTKhTwGbkmmyBYbwiN96g4yOO1H2hZ+AoMh7gdKw5uV6GE3YsGGOJ4n8x2VSWZQcilgdAo8tidxP5mqy+bcXCxqQjFcEY/Wr8J8rcjL1IKuD2xXVF6XFTnzFYxPDP02gEcHpU+RFIpKl1/2OnNXFQsgaQbwhy/vTpykRjlTiPgnjt0FNzVjdoigt2kuZYWPluELIzHOKiuEkQbGQTt/E6Px+VKbo/ad4IAIIw3fNKhWIqA2SBlhUJ8y0M7E1uk0FuZZGUR7cqSeQar3d1Jbs+0F1PIAp9xcqy4DtsCgFM5AphtY2tS73ALMOEIORUq3QzejMuaWNpWdi5ZxzD2HqcUyGBUaNldYwCWUGnTW9sl7HKo4GV3ZPzE1WUzxyJK77dh4yMAHPStYJnXFcyJorpnDEw5Eg25zgH9KqSCR5l225EYHzkMMCrupTzXnluQFUDAx3NJp8A/eM04YngrznpTlFN2Ik7bAVjWbMSsAUBILHrToQTDvUqDG+NmCTiqjyIsoRM+Zjnniry3L2kisI94XJfHGK55CUhkc0006MI943YBPAFaLyJaRQAKWyGztPQn/ACazXubdY0Bk2Bmyque5OMVPIYjJLvJRAM9azjK2hmyZk8tH+QeWeSCMmqo0zcw2yAMecNwDU0am3VRK5k3E4/Km3TTSRJ0kiDD7uARWl0rcxrT7EbeUxEexPNz26ZrTS8RkCbB5mAC3XpxWXIIoEM0RJOO46VPetshSeRSEQAnaOtdSfUb93YkupTJIIAWXA3bs5zXY6HBbw2BXMbsQGQMMknFc/pmnLe6hayRR/uC2GZhjGK6i304RxyujKVXgLswBzjrUcmvMc8pN6IvLcytKhZipQHCg8An2p3214IQk37x2bcFjAyP/ANdQO8VjDBHKdzuQN27r7j6VqLZxRO0TlXPmHaW6jsOaOZ7Jm6skR6fOZESXawJYgBxgg+lWLjDEvIU2AhD6jjrUMiFGQSf6vcSuw9ehzTZ3Rph/CGBYA8k44rSN7anNKVtx895HMT5URwgwDjGamdpY926P5CqsMrjmm2ypPCwLhOASD61KxG1PvAJ13ZOawm7mbn2R/9k="/>
  <p:tag name="MMPROD_107279LOGO" val="/9j/4AAQSkZJRgABAQAAAQABAAD/2wBDAAMCAgMCAgMDAwMEAwMEBQgFBQQEBQoHBwYIDAoMDAsKCwsNDhIQDQ4RDgsLEBYQERMUFRUVDA8XGBYUGBIUFRT/2wBDAQMEBAUEBQkFBQkUDQsNFBQUFBQUFBQUFBQUFBQUFBQUFBQUFBQUFBQUFBQUFBQUFBQUFBQUFBQUFBQUFBQUFBT/wAARCAh7CH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iloAKKKKACiimtIo6kUABwVqPp0qCbUILeNnkkSNFGSzHAArhfEfx5+HXhZ2TVfGOj2kq9YTeRtJ/3wCW/St6WHrVny04OT8k2c869OCvKSS83Y9DAwaCQK+b/EP7e/wk0RWFtq93q8i9UtLKT9DIEB/OvNtc/wCCmegQBv7I8H6je+n264jt8/8AfPmV7uH4azfE6U8PL5q352POqZvg6XxVF8tfyPtndzQSDX5ya/8A8FJ/GN4GGkeGdK0/PQ3MktwR/wB8lK881v8Abq+L2r7hDr0GlI3VbOzi/QurEfnX0uH8Pc8r7wUfV/5XPOqcRYKHwty9F/nY/Vvco6uKhk1K2hUl50UAZLMcAV+Nus/tB/EnX2b7Z4610huqQ3skKH/gKED9K43VPEeq60+7UdTvL9s53XM7SH9Sa+joeFuPl/FqxXom/wDI82pxTSX8ODfq7f5n7Naz8XfBXh8H+0/FWj6fjqLi9hQ/q1cZqv7YHwi0UN9o8aWUmOv2RZLj/wBFq1fkOST1OaSvfoeFVL/l/Xb9El+dzz6nFNV/w4JerbP1M1H9v74R2Kn7PqV/f4/546fKM/8AfYWuS1D/AIKUeBISRaaDrtyR3eGGNT+Pmk/pX5w4NKMV7dPwwyuPxTk/V/5JHFPibFvay9Efeuqf8FOLOPIsPAk83objUVj/AEEbVy99/wAFL/Ekufsfg/T4B2867kk/kFr4wor2aXh7kdP/AJd39W/8zjlxBjZfbt8l/kfV97/wUf8AiRcZFtpXh+2U9zbzuw/HzgP0rDvf+CgHxZus+Vd6ZaZ/542YOP8AvotXzbxSqzdhXoUuB8jpaqgvnr+dzmlnGLlvN/fY9yvP22PjHdk48XeQp/hisLYfr5ef1rMuP2tvi3c/f8a3Q/65xRJ/JBXkH40n416MOFsnh8OHiv8At1f5HM8xxMt5v72emXH7S/xRu87/ABxqo/65zlP5YrLuPjn8RLrO/wAdeIMHsupTqP0auH4ox710rh3K1th4r5L/ACM3jMQ96j+9nWN8WfG8n3/GGvP/AL2pzn/2eo2+J/jCT73ivWm+uozH/wBmrlse9L+NdMcly+O1GP3L/Iy+sVX9t/ezoW+IXihvveJNWb630p/9mqNvHPiJjk6/qZPqb2X/AOKrBx7UVusrwkdqS+5Ee2qfzP7zoE8f+J4x8viTVl+l7KP/AGapk+JPi1Pu+J9XX6X83/xVczn2oz7UnlWCe9KP3IPb1F9p/edWnxY8bL93xdri/TU5x/7NU8Hxm8fQn91428Qxj0Gp3GP/AEOuOIxSVzSyPLZ70Y/cv8i1iqy2m/vZ6Nb/ALRHxMtsbPHOtHH/AD0unf8AmTWpb/tV/Fi2xs8a35/3wj/zU15Lz60uTWD4byl70Iv/ALdX+RusbiY7VH97Paof2zPjHbkFPGcxx/z0sbZ/5xmtyy/bx+L1rjzNatLvH/PaxiGf++QtfPXNHNcc+Ecln8WGj9y/yNY5ni47Tf3s+o7P/gon8UrfHm2ug3Hr5tpKD/47KK37H/gpV4zjx9r8L6NP6+S80f8ANmr48JzSgL615tTgTIp6uivk2vyZ0xzvGR+2/wAz7msf+CnVwMC88Aqw7vBqmP8Ax0xH+ddTYf8ABTLwm4H23wprFt6+Q8Mv82Wvzvz7UleZW8OMkqfDFx9G/wBWzphxFjI7yv8AJH6d6X/wUS+GF9jzxq2n5/5+bMHH/fDtXWaX+238HtWYKnitLdz/AA3VncRY/Ex4/WvyY/Cjj1rx6vhdl8vgqyj80/0O2HFGJXxRi/k/8z9l9J/aG+G+syqLPxtokzt0jN9Ej/8AfLMD+ldrYeIdO1WISWd7b3Mf9+GVXH5g1+GeD6VNb3c9rMskM0kMi9HjYqR+IrwqvhVJ/wALEW9Vf8mjvp8Uz/5eQT9HY/dMXEbniRT9DUufYV+KGm/FvxvopU2Xi/XrVR0WHUplX8g2K77Q/wBsj4v6DtEXjKe5jHVLm3hnz/wJkLfrXz9fwxzSH8KcZet1/md9PijDP+JBr0sz9cc8dKTcf7tfmbo3/BRj4k6fIq39lo2pIOu63kikP4rJj/x2vQtC/wCCm4+VdY8Duv8AelstRDfkjRj/ANCr5qvwLntD/lzzejX62PSp8QYKpvNx9UfeIJ7jH40vBr5R8Of8FFfhvqzKuo2us6K38TXFosiD6GN2P6V6h4d/av8AhP4lVTaeNtMiLdFvZDan8pQtfOV8jzHDK9WhJLvZ2+9aHpU8xwtX4KifzR7B+FBxWJpPizStbtvOsNRtL6L/AJ6W86yL+ak1rpID/EDXjSpyg7SVmd8akZK6ZNRRRSNAooooAKKKSgBa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m/wANAEYbPvThg9KiLeT95gK5Hxh8XvB3gRT/AG/4l0zS2Az5dxdokh+iZ3H8BWlKjVqyUacXJvold/gYzqwpq83ZeZ2WTim/d74r5f8AGH/BQf4Z+G1kj0k6l4inXgfZLYxx592lKnHuAa8P8W/8FKPEt6XTw54WsNNXoJb6d7lvrhfLAP5/jX1eD4SznG2dPDtLu9Pz1PJr5zg6Gjmm/LU/RHOByRWXq3iPTdBtWudQ1C2soF6yXEyxoPxYgV+Tviz9r/4s+MN6z+LbmxgbpFp0aW+36OgD/m1eUatruqa9cG51PUrrUrg9ZrudpXP4sSa+5wfhhmFWzxFWMfJJv/I8GtxRRj/Cg36u3+Z+sXib9sH4TeFQy3HjK0u5F42aeHu8n0DRhl/M15N4l/4KS+DrAyponh7VtYdejTeXbxt9Dlm/Na/OY80vTocV9zhPC/L6SX1icpv1svwV/wATw63E+Jn/AA0o/K/5n154o/4KReNdR3LoWgaZpEZ73LSXUi/Q5QfmteTeJv2vfiz4pLC48Y3drEekdlHHbbfoyKG/M145z35pPxr7LCcG5NhElGhG/dq7+93PGrZvjK3x1H8nb8jZ1nxdr/iYk6trepaoxOS17dyTHP8AwImscmm807INfUUcvwuHjy06aS8keZPEVJu8ncSiiivSUYrocgUUUVYBRRRQAUUUUAFFFFABRRRQAUUUUAFFFFABRRRQAUUUUAFFFFABRRRQAUUUUAFFFFABRRRQAUUUUAFFFFABRRRQAUUUUAFFFFABRRRQAUUUoxXPKlTn8SLUnHYs2eoXWnTrPa3MttMv3ZIXKMPoRXfeHP2iPiZ4UdG07xvrKhPuxXF01xGP+ASbh+leb4I7ZpfwrysRk2AxStVoxkvNJnbTxlam7xk16Ox9N+G/+CgnxS0bYuovp2voPvNd2vlOfoYioB/CvWvDn/BTW0kCJrvg64tiPvTWF2sufojquP8Avo18Fk57UnFfIYvgLJMVr7JRf926/BO34HqUc9xlHabfrqfqf4Z/b0+E/iJEWbV7rQ5n6JqFm6/myB1H4mvXvC3xW8I+OFB0LxNpuqEjOy1uo5HH1UHI/EV+KIz35p8UjRMGRjGwOQVOCDXxeM8LaEk3ha0k/OzX6M9yjxRVj/Fgpel1/mfuusqSj5XDfjUmPl5r8ZPCn7QPxG8FsjaP4y1aAJ92KW4M8Q+kcm5f0r2Twr/wUQ+JWjbE1i20zxBEPvNLAYJj9GjIUf8AfFfDYzw3zjD3dLlmvWz+56fie5Q4kws9KicfxR+m5f05prMR0r4z8If8FJvC+pmOPxJ4a1HR3PBls5Euoh7nOxgPoDXuXg79qX4W+ONiaZ4vsVmfhbe9c2shPoFlCkn6Zr4bF5BmeCv9YoSSXVK6+9XX4nuUMywuI/h1F99n9zPX80pGap219DeRq8UiSIwyrI2QR6g1cB4rwmnHc9NSUthaKKK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xS1XluY4VLM4VRySTQtdiZNLckUEd6CcV5D47/an+Gfw8Mial4qs5btOGtLFvtM2fQrHnaf97FfOfjz/AIKW20Ykh8IeFppm6Ld6tKI1Hv5UeSR/wMV9DgeHczzC31ejJp9XovvdjysRmuEw3x1FfstX9yPubzOOflrnPFnxC8OeBrU3Gva7p+kw4yGvLpIt303EZ+gr8sfHX7YPxU8d+ZHN4ml0u1f/AJdtIX7KF9t6/vD+LGvHr7ULnVbmS5vbqa7uJDl5p3Lux9STya/Ssu8MMbWtLF1FDySu/v0R85iOJ6UdKMW/N6fgfpz44/4KBfDPwsHi0y4vfEtyvAWytikefd5NvHuoavn/AMbf8FIPGOrlo/DehadoUJ4Ety7XUw9x9xR+Kmvj4Y7ilYL2NfpOA8OcowtnVi6ku7f6Ky+9HzOI4ixdfSMuVeS/U9L8X/tJfEzx1vGr+MdUMTdbe0l+zRkehSIKD+IrzWSR5nZ5HZ3Y5LMckmkdifupim4xX3+FyjBYJWw9KMV2SS/I8KpjKtZ3nJt+buFFFFe1ypHnhRRRVgFFFFABRRRQAUUUUAFFFFABRRRQAUUUUAFFFFABRRRQAUUUVHMu4BR+NFFZOrTW8jTkYUUoGaOfQ1h9cw6+2i/Y1OwlFO2n0P5VYg0u9uv9TaTzf9c4y38hWTzDCLV1F95osPWeyKtLn3rZj8Ga/IMpoepOP9m1kP8ASph8P/E7/d8Oas30sZf/AImsnmuCjvVX3ov6pWf2X9xz+PejHvXSp8NPF0n3fC2st9NPlP8A7LUq/CzxmwyPCOukeo06b/4mpecYBb1o/eh/U6/8j+45bbSc+tdQ3ww8Yx/e8Ka2v10+b/4moX+HXipfveGtYX62Eo/9lprN8A9qsfvQfU6vWL+452itx/A3iSL73h/VF+tnJ/hVSfw9qtrnztMvIcf89IGX+Yq1mmDl8NRP5oTwtZbxM3mjmpGjdCQyMpHYik2t6H8q2+vYb/n4vvI+r1f5RtFLgjtSVpHF0JbTM/ZTCiiitvaQfUxswooorXmXcQUUUVQBRRRQAUUUUAFFFFABRRRQAUUUUAFFFFABRRRQAUUUUAFFFFYTpQqfEjRSa2Om8LfEjxT4HlD6B4h1LSMHJSzu3jRvqoOD+Ir23wd+318U/DpjTUrqz8R268Fb22CSY9ni28+5Br5tA20Z/wBmvmcbwzlWYJqtQi33sr/fuepQzLFUfgqNfPT7j9DfBH/BSTwxqPlw+JfDt/osp4M1m63cI9z9xgPYA19B+B/2kPhx8QvLXQ/Fmny3En3bWaXyJj9I5NrH8BX43DIpVbmvzrH+GOBrXlhJyg/vX3PX8T6DD8TYinpVSkvuf4aH7spMsq5SQEe1P6DNfi94M+OPjz4fNG3h/wAU6nYxx/dtzOZIB/2yfKfpX0L4C/4KP+L9HMcPijRLHXoRwZrZjazn3P3kJ9gq1+aZj4dZvg7yo2qLy0f3P/M+kw3EeGq6VE4v70fo9mmM3PXH4V84eAv28vhd4u8uO9v7nw1ePx5WqQlUz/10TcgHuxFe86F4r0bxPYpe6PqdpqVm/wB2e1nWWM/RlJFfneLyzG4KXLiKUo+qa+57M+lo4zD11eE0/Rm5S0mRS1wHY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ZoFAIqCW5jgUs7BFAySTgChK+xLaRIvA65pScV4f8R/2v/hp8OFliudfi1TUI8j7FpI+1SZ9CVOxT7Mwr5a+JX/BR/xFrHmW/g7RINEgOQt5fH7RPj1CDCKfY76+py7hbNc0aeHotRfV6L8d/lc8bEZvhMLpOd32WrP0JvdRgsIHmnnSCJAWd5GCqo9ST0rxDx/+2j8L/ACSxNr665ep/wAuukL9pYn03giMH2LCvzK8cfFrxl8R5zL4m8SX+qgncIZpiIVP+zGMIv4AVyOAw64r9YyzwubtLH1XftFafe/8kfKYrihvShC3m/8AI+yviD/wUh8Q6jvt/COg2ujxHhbvUHNxNj1CLtVT7HcK+bvHfxv8dfEeST/hIvFOo6hG/W283y7f8Ikwn6Vwu0duaVTX6tlvCGU5bZ0qSuurV397ufKYnNcXifjqNrtsvuQmc0UUV9lClTp/CjxudhRRRW5AUUUUAFFFFABRRRQAUUUUAFFFFABSg4pKKwnVp0/iZooNjyvqKb+FaOj+GtX8QzeTpWl3upzf887O3eVvyUGvSPDv7KnxY8ThTZ+CNRiVu94Ftcf9/SteJic9y7DaVa8Y+rS/U7aeCr1fhg36JnkuOetPCqR96vqPw9/wTq+JmqsrajdaTo0Z+8sly8sg/BEKn/vqvT/D3/BMq1Ta2teNrif+9FYWCxY+juzZ/wC+a+UxXH+R4fRVeZrsm/xSsepSyHGVdoNeuh8F5X+7mgHFfp94f/4J5/C7Sgv21NU1kjr9svdoP/fpUr0LRP2S/hLoCr9m8EaZNt6fbIzdf+jS1fLV/FLAwX7mjKT+SX5nq0+F8RL45JfO/wCh+QMcUkrBVVmYnAAGSa6fSvhZ4y1vadO8Ja3ehuhttPmkH5ha/ZfRvAvh7w7GE0rRbDTlAwBa2yRD/wAdArZFvGg4jA/CvmsR4qYpq1Ggl6v9El+Z6VPhZf8ALyf3I/ITSf2Tvi1rgU2/gnUFB/57tHB/6MZa7TSf+Cfnxa1Lb9otNN0zP/P3ehsf9+w9fqUIlB6Yp2AK+freJOc1FaHLH5Nv8X+h6NPhrCx+Jt/P/gH5z6V/wTU8W3AX+0fE+l2h7/ZopZsfmErrNN/4Jixpg3/jyWX1W304J+plP8q+7cZ7Uxkz2rxKnG+e1f8AmIt6Jf5HdDIsFH7F/Vs+PdO/4Jq+B4cG88Ra7cEdRFJDED/5DY/rXV6d/wAE/PhLZAefYalqGP8An4vnGf8AvjbX0uqEelPMeRXk1eJM2qO8sRP5O35HXDK8JDanH7r/AJngth+xN8HbHBTwish9Zr24kz+BkIroLT9lb4T2GPL8DaO2P+e1sJf/AELNesBfcflTq86ebY+p8Veb9ZP/ADOmOBw0fhppfJHA2XwK+Hum4Nr4K0G3Yd49NgU/mErZg+H3hq0x5GhadFj+5axr/Ja6Wk2n+8a5PrVd7zb+bNVhqS2il8jNg8PWFsB5Nlbpj+5Eq/yFWv7Nt8cwR/8AfIq1z3oz71k6k5atlKhTWyK/2KD/AJ5p/wB8Uv2SH+4v/fNWOKTilzS7l8kOxD9kh/uL+VH2WL+4v5VNxRxRzPuP2cexF9lh/uL/AN80n2WH+4v/AHzU3FHFHM+4uSHYg+ywf88x/wB8037Dbf8APBP++RVrIoyKOeXcPZQ7GfLpFncDEltE49GQGs658FaFd587SrKXP9+3Rv5it+lx7VUa1RfDJol0ab3Rxd58IvBGoqRdeE9HuAeolsIW/mtYl5+zP8LLrPmeBNCXP/PKxjj/APQQK9OxikwT3reGNxNPWFSS9G1+pnLC0X8UE/kjxS//AGNPhBqGfM8GWq5/54yyxf8AoLisC8/YK+D9wpEWg3NqT3i1K4OP++3avonHpS7q7aec5jT1jXmv+3n/AJmEsuwkt6a+5HyXqX/BOH4c3hJtdS12xbsI7mJl/Joif1rltS/4Jk6NJn7B4zvrb0+02cc38mWvtxRx0p1elR4qzmh8GIl87P8AO5yzyfBz3pr5afkfnxqP/BMrWIlP2DxrZXJ7efYPF/J2ri9X/wCCdXxPsmZrS60W+Xt5d1Ijn8GjA/Wv0520u2vYpce57S3rKXql+ljinw9gpbRa9G/1ufknq/7FXxi0fcx8ItdRj+O2u4JM/wDAQ+79K4fVfgV8RNF3fbPBeuxBerrYSug/4EqkfrX7QhR6U5okP8INe7R8Tc2h/EjGX3r9Wcc+GMM/hk19z/Q/C3UNHv8ASJvJvrK4s5f7lxEyN+RFVCCD1r9z7vSLO/haK4tYpom6pKgZT+Brhdb/AGd/hv4iLSX/AIK0aeRusos40c/8CUA/rX0WH8VZPSth/ud/zSPNqcKy/wCXc0/VWPxppd1fqrrf7CHwg1jc0Wgz6XK3V7S+mH/jrMyj8q881z/gmh4VulY6R4q1Wwc9PtSRXCj8AqH9a+lw/ifllTSpGUPVX/Js8ypwziofDaXo/wDM/O386Xj2r7B8Rf8ABNjxhY7jo3iXStTUdBdxS2zH/vkSD9a8z8Q/sTfF3QXYjwwNThX/AJaWN3FJn6KWDf8AjtfVYXjfJcVZKsl66fnY8mrk+LpfFB/JX/I8Jz+NKql+1dRr/wALfGXhUOdX8K6xpqL1kuLGVE+u4rgj8a5dtw6jFfU0MzweJXNRqKS7p3POnhatN2mrPzG0UUV6ikn1OIKKKKsAooooAKKKKACiiigAooooAKKKKACtTQfFOseF70Xejape6XdDpPZXDwv+akGssc0vQ15tbBYfFRcK0bp9GdNOtKm7xep9J/D79vX4leD/ACodSntfFFkvBXUI9kwHtKmDn3YNX0x8Pf8Agoj4D8TeXB4itb3wvdNgF5U+0W+fZ0G780A96/NQ5NJ0r8/zPw+yjHXlCHs5PrHT8NvwPfwufYrDac3Muz1/Hc/bfwn8QvDvjmxF54e1uy1a34zJaXCy7fZsHg+x5rpg2BxzX4Y6RrN/4fvY7zTr+50+8jOUuLSZopF+jKQRXv8A8Of27viZ4JEUGo3kPinT1wDHqafvgPaVcNn3bdX5NmnhnmGGvPBzVRdno/8AJ/gfV4XiejP3a8XHzWqP1POdvK4pcnFfKXw3/wCChPgLxUI7fxDFdeFb1sAm5Xz7fPoJEGfxZVHvX0h4d8ZaL4w05L7RNTtNVsn+7PaTrIh9sqTzX5djMpx2XS5MVSlDza0fo9mfV4fHYbEK9Kaf5/cdFRSdqWvLO8KKTIpa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PSgCLOc4peQPSsrWvEFh4fsZL3Ur23sLOIbpLi6lWONB6lmIAr5q+Kf/BQLwJ4ME1r4dSbxdqKZANsfKtlPvKw5+qKw969PA5Xjcwn7PDUnN+S0Xq9kcOIxuHw0earNL8/uPqjeMdeK89+Ivx48D/CyFj4j8R2VlMBkWu/zJ29MRrlvxxivzh+Jf7avxL+Iplt4dVXw7pz5H2bSAYmI95SS+fXBAPpXhFxcy3c7zTyvNNIxZ5JGLMxPUknqa/Wsp8MsVXtPHz5F/KtX83svxPkcXxNCPu4eN/N6L7tz7n+JH/BSRsS2vgbw+c8hdR1c4H1EKH8iX+or5X+Ifx88efFCST/hIvEt7d27n/jzifybYf8AbJMKfqQT7152M9xmjg96/ZMq4MyrK7OFJOS+09X+O3ysfG4vNsTivim7dlovwCiiivuaVKFJWgeFzsKKKK2JCiiigAooooAKKKKACiiii4AeKAd9KPu10Phj4feKvGkoj8P6BqerZOC1naPKq/VgMD8a8uvmGGwycq81FLq3ZHXTw86rtBXZz4+bttpGwOnNfR3hD9gn4q+JvLkv7Ky8PQNzu1G6DPj2SLec+xxXufg3/gmlo9uUk8S+K7y/bq0GnQLbqD6bn3kj8BXw2P49yXCXXtedrpG7/Fafie1QyPF4jVQaXnp+ep+fvStHRvD2q+IrkW2l6deancHpDZwPK/5KCa/WLwn+x38J/CKIbfwja30y9ZdSLXRY+u2QlR+AFetaboOm6LaLb2Nhb2lun3YbeJY0H0AAFfBY3xTSusJQb85O34K/5n0FDheo9as0vRX/ADPyc8J/sdfFnxaEeLwnPp8DdZdTkS22/VGO/wDJa9k8Kf8ABNXxFeKj+IPFen6b3MdhbPcn6ZYx4P4Gv0PVAOgFPOR0r4LF+IWdYq6hNQXktfvdz3qPDuEp/HeXq/8AKx8leFv+Cc/w60ko+rX+sa4R96OS4WGM/gihh/31Xq/h39lz4XeFhGdP8GaYWT7sl3F9qce4aUsc160M7eacoI618hiM7zLFfxq8mu13b7loevSy3C0vggl8tfvKFjo1rp0Kw29tFbxJ91IkCKPoBV+OMAccVLTWrx3OUndndGnGOw6iiipNQopMik8xfWgQhOR0qMtt9BVeXUra3jZ5JkjRRksxwBXHa58avAfhtiup+MNGspR/yznv4lf/AL5LZNbU8PVq6Qi2/JNmE69OCvJpep3f4fpRk14hrH7Zvwh0TIm8Y205Ha1gmnz+KIRXD6x/wUS+GWnbvssesaoR0+y2iqD/AN/HWvVp5HmdZXhQn/4C1+aOWWY4WHxVF96PqcHHf9KduwK+ItV/4Ka6NCD/AGb4Nv7v0+13ccGf++VeuQ1H/gpnrs2RYeC7G29PPv3l/ki17dHgvPa+qw9l5tL9ThnnuCh9u/on/kfoZTScd6/MrUf+CjHxLuyRa2Gg2a9ittM7D8Wlx+lcxqX7dXxhvyfK8QwWAPa2s4D/AOho1exQ8O87q7xjH1f+SZxT4jwcdrv5f52P1cLKO4pplXP3q/IK9/a3+LuoZ83xrqC5/wCeKRRf+goKwL34+/EjUM+d4618A9RHqU0Y/JWFejDwxzV/FOK+9/oc74ow/SL/AA/zP2aa6i/56IPxqI38I/5bx/8AfQr8UL34l+ML7P2vxVrVznr5uoTP/NqxbjW767z599czZ6+ZKzfzNerT8K8W/wCJXS9E3+qOWXFNP7MH95+4c2u2NuP3t5BF/wBdJAv86zrr4g+HbX/Xa5YQ/wDXS5jX+Zr8RPMY/wAR/Ok3n1NdUfCmqvixF/8At3/gmL4q7Q/H/gH7Wy/GHwTCSJPFmjIR2bUIR/7NUB+OHgFPveMtBX66lAP/AGevxXpcmtl4Uy64j8P+CT/rVP8AkX3n7QP8e/hun3vHfh1frqkA/wDZ6hP7Q/wyU4PxA8OA/wDYVt//AIuvxkoprwqfWu/uX+ZL4qn/AM+197P2dX9oD4bSfd8e+HG+mq25/wDZ6nT46fD6T7vjfQG+mpQf/F1+LWD607JpPwq7Yh/+A/8ABF/rTL+Rfez9ql+NHgWQfL4v0VvpqEJ/9mq7b/EzwpdgeT4i0yXP9y9iP8mr8R6Xn1NS/CmXTEfh/wAEtcVT6wX3/wDAP3Kh8UaTdD9zqVpL/wBc51b+Rq0uqWrDIuIyD3DV+Fm5v7x/OpIb64tzmKeSI+qORWEvCmv9nEf+S/8ABNVxV3p/j/wD90hdxf8APRfzqUSqe9fh9aeN/ENgQbXXtTtyOnk3ci/yNbVp8a/iFZEfZvHPiGID+FdVnx+W/FcFXwtx8f4daL9U1+rNY8U0n8UH9/8AwD9qN6k9aXNfjpY/tQ/FSwx5XjfU2x/z2kEv/oQNdDYftrfGWxcH/hLnnjH8E9lbNn8fLz+tefPwzziPwyi/VtfodUeJ8K/ii193+Z+tWTn/AOvQcivy60//AIKFfFexUee2kXuP+e9owz/3w611Wl/8FKfF8OP7Q8L6Tdev2eWWHP5lq8irwBnlN2VNS9Gv1sdkOIcHLdteqP0bB54oIJ6H9K+ENM/4KdRsVXUPAUkQ7vbakH/8dMQ/nXaaR/wUj+H94ypf6Nrtg56sIYpUH4iTP6V49fhLOsP8eGl8rP8AI7IZzg6m1RfPT8z663f5zTq+edL/AG7PhBqZAfxFJZOf4LqynX9QhX9a7bSv2k/hdrW0W/jvQyzdElvo4mP4OQa8WtlWOofxKMl6xf8AkdkMdhqnw1E/mj1AfSggHqKyNL8TaXq8Pm2OoWt3F/fhmWQfmCa00mQ9GBrzXCUXaSszrVSMtUyeik3ClpGgUhHFLSUAVjAJPvIrfhXGeJ/gt4I8ZMX1vwppGoyN1lns42k/B8bh+BrtwNo6YpenTgVrTr1aL5qcnHzTaf4HPKhTqK01deZ83eKf2B/hP4iV2tNMvNClbq9heOOfZZN6j8BXknib/gmbCQ7+H/GU0RH3YdRtBJn6ujLj/vmvu0CkIxX0OF4ozfCNOliJW89fzuedWyjB1vippemn5H5ZeK/2Bfiv4fV2tNPstfiXkHT7wK2P92UIc+wzXjfin4UeMfBZca54Y1bS416zXNo6xH6PjafwNfth1HXio5LaKVcPErj3Ga+3wPiXmuHsq8VNfNP9V+B4lfhnCz1pScfxR+FJBHtTSQepxX7NeLPgD8PfG5d9a8I6VeTP964+zLHMf+2igN+teI+L/wDgnT8PtbLSaJd6l4dkP3UhmFxCPqsgLH/vsV93g/FHB1LLE0pRfya/z/A8GvwxXhrSkpfg/wDI/NKniMnpX1t4w/4JxeN9J3SeH9Z03Xoh0jmDWkzfQHcv5sK8Q8Z/s5fEvwLuOr+DNUijT70ttD9piA9S8W5R+Jr7/BcYZRjrKnWjd9G7P7nY+fr5Xi6HxU2l3tdfejzWipJI2icq6lGBwQwwQajr6+liKVZXgzyZUpR3CiiiuoyCiiigAooooAKKKKACiiigABrY8NeLdc8Iagt7oWrXmk3S9JrOdomPsSpGR7GsjqaQgjpXm4jB0cXBwrRTT6PVHVTrSpO8XZn1T8Nf+Cg3j7wq0dv4lgt/FdkuAZHAtrkD/fQbT+K5PrX1h8NP22fhp8RzFbz6sfDmpPgfZNWAhBP+zLkoeenzAn0r8pjk9aBkdsV+aZt4d5XjrzoL2c+62+7b7rH0eE4gxWHspS5l2f8Anufupa3sV9CkkMiSxMAyuhyCD0INW+gr8X/h58cvG/wslR/DXiS8sYAcmyd/Ntm9cxPlefUDPvX1Z8M/+CkTP5Vr460Ly+inUdJ5X6tC5z9SGPstfjWa+H+a5fedJKpDy3+5/pc+zwfEOGr+7UvF+e33n3kxyOBSBjt964f4e/Gbwb8VLQT+GPEFnqWF3PAj7Zox/txNh1/EV2zJnjqK/Nq1Grh5uFWLjJbpppr5M+nhVhVipQaafValmikpay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mSSrGPmOKAGEEEc/pSsSD8x4rwf4tftgfDr4V+dbTakutauuV/s3SyJpA3ozZ2J7gnPsa+Nfiz+3r488fGaz0Ep4R0tsgfY28y6Ye8xA2/8ACkepr7HKeEs0ze0qVLlg/tS0Xy6v5I8DGZzhcJdOXNLstT9APiT8dPBfwotDL4m160s5Cu5LQN5lxJ/uxLliPfGPUivkD4pf8FIL28E1n4E0UWqcqNT1XDv9VhU4HsWY+4r4qv9RutUu5bu9uZru6mbfJPO5d3PqWPJNQpt7nFfuGT+GuBw1qmObqS+6P3dfm/kfEY3iOvWvGl7sfLV/edX46+KXi34m332vxRr95q0gO5I5pMRR/7kYwq/8BArkgxY8UpA7c07lfav1rDYDD4KCp0IKKWySsl9x8nOvOrJym7t9xlFFFeqcgUUUUAFFFFABRRRQAUUUVnOpGG5XKxenbNJ19q6bwf8OfE/j+7+zeHdAv8AWZM4Y2tuzon+8+Nq/UkV9EeA/wDgnX4/8QeXN4hv7HwxbtjdFu+13A/4ChCf+P18lmPFOV5av39aN+17v7ldnr4fLMViPgpt+fT7z5RyccVd0rRr7XbxLPTrG5v7uThILWJpHb6KoJNfpd4C/wCCfPw38MeXNrAvfFF0vJ+2TGOHPtHHjj2YtX0B4Y8AeHvBFkLTQdGsNJtx1js7ZIgfc7QMn3Nfl+Y+KNGN44Kk5Pu9F+r/ACPpsNwxVnrXkory1f8Akfl34I/Ym+K3jURyDQF0W1fH7/VZhBj6xjMg/wC+a+gfBH/BNCzTy5fFni24uT1a10uARAe3mPuJH/ARX3JgqKU5xX5pj+Pc5xycVUUI/wB1a/e7v7j6bD8P4OjrJOT83+iPGvBX7I/wq8DlHsvClre3Kc/aNSBunz6gSZVT/ugV63a6ZbWMKRQQRwxIMKiKFVR6ACrQ4H+JpD8+OM18JXxuIxcuavUlJ922/wAz3qWGo0VaEEl5ImowKWiuY6hu2gjAoLAVl6hrdlpMD3F7dwWlun3nnkCKv1JOKajKTstyJTUdWX1PH+FOVuOeK8Y8Wftb/CfwgGW88YWV1Kv/ACy04tdsT6ZiDAH6kV414r/4KT+FLDzE8PeGdS1aReA926WsZ9wRvbH1UV72EyDM8bb2FCTT62svvdkebVzLC0PjqL77v7kfZgIIpGYAYJAr80vE/wDwUZ+Ieql00jTtI0SI/dcxPcSr+LMF/wDHa8k8TftRfFTxcHF74z1JEbqlk4tFx6fugvFfZ4Pw5zmvrU5YLzd3+Gn4ni1uJMLDSmnL5WX4n666t4l0rQbZrjUdRtbGBesk8yxqPxYgV5h4h/a5+E3hveLvxpYzMvVbFmujn0/dBq/I/UtWvtZuWuL+8uL64brLcStIx/EnNVK+0wnhWlria7f+FW/O541biib/AIUEvVt/lY/S3xH/AMFGvhzpLOunWOr60w+60NukUZ/F3DD/AL5rzHxD/wAFM9Rl3Jofgy3tx/DLfXrSZ+qIi4/76r4gpea+twvhxk1D+InN+bf5Kx5FXiPGVNpKPol+tz6S139v/wCLOrbhbXum6OD0+x2QbH/f0vXnmuftO/FPxIG+2eN9WjDdRZzfZR/5CC15eB70V9RQ4TybDq0MPFfJN/ezy6mZ4yfx1G/mamreKNa1992p6tfak+c7ru5eU/8AjxNZrc9aYM0uM179PA4OguWEEl5HFKvWm7thRiinBSegJ/CtZV8NS3aM/Z1ZhtYUmR6VvaX4C8S65t/s7w9q2obun2Wyklz/AN8qa6zTP2bPijrOPI8C60mf+fi0aD/0PFeZVzzLKL5alaMX5tL9Tqhg68/hg36JnnGxvSmZWvdNO/Yo+Md+wJ8JG1Q/xXF3bL+nmE/pXU2H/BPL4qXmPNk0azz1+0XjnH/fEbV5NXjLJKPxV4/Jp/lc6YZTjJ7U391vzPmL86Me5r7D0/8A4Jq+MZ8fbPE2kQevkxzSfzVa3rP/AIJiXz4N14+ii9RHpRf9TMK8yfiDkUN6v3Jv9DqjkONltB/ej4doxX6BWf8AwTJ0hcfa/Gt9P6+TapH/ADZq2of+CaXgZQPP8R+IJD38uSBP5xGvPqeJWSx+Fyfon+tjpjw5jXvFL5o/OOl5r9LbX/gnD8N4QN+p6/P/ANdLqEfyhFadv/wTz+FUOPMg1Scf9NL4j+QFcL8UMsW0JP5L/M2XDOLe9vv/AOAfl9RX6pRfsC/CBFw2h3Tn1bUZ/wCjCpl/YL+Dq9fDszfXUbn/AOOVk/FPLl/y6l9y/wAy/wDVXE/zL73/AJH5UHjvR+Nfq6v7CXwZ/wChYlb66ldf/HamT9hj4M4wPCb/AI6ldH/2rWT8VMB0oz/D/MpcK4n+eP3v/I/Jzijiv1fP7CfwXb/mVZB9NSu//jtRt+wb8Gm/5lmUfTU7r/45TXipgH/y5n+H+Ynwrif5o/e/8j8o6K/VZ/2C/g6w48P3K/TUbj+r1QuP+Cfvwnmzs0++g/3L5z/PNax8Ucue9OS+S/zJfC+KX2o/e/8AI/Lil/Cv00uP+Cc3wxmHyXOtwf8AXO7Q/wA4zWXP/wAE1fh++TFrviGIehuIGH/omt4+J+VS3jJfL/gmT4Zxa7fefnB8tM59K/Q68/4Jl+GXB+yeLNUh9POhik/kFrAvP+CYZLE2nj9k9Fm0oN+omH8q9Cn4j5HLebXrF/ojCXDuNjtG/wA1/mfCXFOUE9DX2hff8EzfEUQP2Txhp8/p5tpJH/ItXL6l/wAE5PiXbuWtdS0K8UdvtEyMfwMWP1rvhx5kVTRVl801+hzyyTGR3g/wZ8q/hRyPevoTUv2EPi/YAmLQbe/x/wA+17CM/wDfbLXLal+yh8WtKz53gjUJMf8APtsm/wDQGNevT4ryar8OIg/mv8zlnluMjvTl9zPJsrTK7HUfhD460cE3vgzXrVR/HNpsyr+ZXFcrc2NxZymK4gkgkHVJEKkfga9WjmuBxCvTqqXo0zmnhK0Pii16kOKSlIxRmu3/AGWv2Zh+9pk1re3FlMstvPJBKvR43KsPxFdnonxw+IHh3adO8aa5bIvSL7fK0f8A3wWI/SuFoOD/AAiuCtlOAxK5alJSXmkzeni61N3UmvR2PetF/bg+L2kSKW8TJqMS/wDLO8tIW/NgoY/nXo/hz/gpN4zstq6z4c0nU1HU2ry2zH8SXGfwr4/OPSkr57E8FZJitXQS9Fb8rHfSzjGUvhm/m7/mfoh4e/4KWeF7sKNZ8Kapp7HqbSWK5UfiTGcfhXp/h79uP4R68FU+JDp0x/5ZX9rLHj6ttK/+PV+UFL+NfK4nwwyyq70pSh6O/wCaZ6tLibFU/jtL1X+R+13hn4r+EfGuP7F8SaVqRPRLa7jkb8VByK6xZo2X5WUivwmViCCpII7g12vhv4z+OvCDJ/ZHi3V7JU6RLeSGL/vgkr+lfH4vwsxMbvDVk/Jr9U/0PYo8UrarD7n+jP2mDN2GaXcfSvyv8Mft8fFnQQi3OoWOtovbULRQSPrFsP4mvX/Cf/BTMnZH4k8GsP71xpt1n8o3H/s9fF4vgPO8JdqmpL+61+Tsz26Of4Or8UnH1X+R95DPemu1fOvhT9vD4UeJvLS41W60OZ+kWpWrp+bpuQfi1exeF/iX4V8Zx+ZofiLTdVBGf9Duo5SPqFJI/GvjcTlmMwn8ejKPqmvxPZp4zD1fgqJ+jR1n40fjTUkSQfK2afmvPsdl0FNaJXHIp9FAHAeNfgt4J+IQJ8Q+GdN1KRhjz5bdfNH0kGGH4GvAfHH/AATo8B64ZJfD2oan4dkP3Y1k+0wL/wABf5z/AN919cDIFG4V6+EznMMC08PWlFLpfT7noedWy/DYj44J+dtfvPzI8bf8E8viL4c8yXRLjT/E0A+6scn2ac/VZPlH/fZrwPxl8LfF3w/mMXiDw5qOlDOBLc27CJj/ALL42t+BNftmGyvFVLywgvoniuIUmjcbWSRQysPQg9a/RMv8Sc1w9o11Gou+z/DT8D5/EcNYWprSbi/vR+Fmfaj8cV+uHjr9j74W+PBJJceGYNMvHz/pWlH7K4PrtT5Cf95TXzj4+/4JqXcIkm8IeKUnHOyz1iLaf+/sYOf++BX6dl3iXluJSjib05eauvvX6pHy+J4cxNHWmlJeT1+5nw9yD96kr1bx9+zD8S/hsJJNX8LXktovJvNOH2qHHqTHkqP94CvK2UqxBBBHY1+l4PNsFj482Hqxku6aZ81VwtWg7VIuL81YbRRRXt3OEKKKKYBRRRQAUUUUAFFFFLcC1YajeaReRXlhdTWV3E26Oe3kMbofUMOQa+jPhd+3l8RfA3k2usvD4s0xMArfHZcAe0yjJPu4Y181jjocUg568V8vmfD+X5tDkxNKL87ar0e6PVw2PxGGlenNr0/y2P1W+Fn7bPw6+JZhtp9QPhvVXwPsmqkRKzeiS52HnoCQT6V9BQ3CXEYeN1dGGQwOQRX4Tda9Q+F/7SPxA+EjxR6Hrsr6ch50u+zPakegUnKfVCp96/Fs58MJwvVy2d/7sv0f+Z9nguJmrRxEb+a/yP2NLfL0zSg+2K+PvhT/AMFEPC/iR4bLxnYyeGr1sKbqLM9ox9SQN6fQggd2r6n8O+KdJ8W6bHf6NqNtqdjMMx3FnMssbfRlJFfi+YZPjcsn7PFUnDz6P0a0Z9thsdh8THmpzT/P7jfopBS15J3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SUALSHHem54zVDUNUtdJs5bm7uIrW2hUvJNM4REUdSSeAKaTk7ImUlHcvDlelUrq9isYnmnlWGJAWZ3YBVA6kk9BXyn8ZP+CgPhPwb51h4Sj/4SvVFyv2hGMdnGf8Af6yf8BGD/eFfEvxS/aJ8d/GCZ/8AhIdcl+wlsrptpmG1X0+QH5serlj71+h5JwLmea2nJezpvrJav0W/32Pmsdn2Gwt4wfNLy2+8+9vi5+3d4D+H3nWWiufGGrpkeXYuBbI3+1NyD/wAN+FfE/xc/az+IXxfM1vd6qdJ0iTI/s3SyYY2X0ds7n9wxx6AV4vjPQ5pOp9K/fMk4EyzK7TqQ9pUXWWv3LZfmfA4zPMTirx5uWPZaff1YE5pKUjFJX6VSpQpK0D5vnbCiiitjMKKKKACiiigAoooqeawD8r35phO3oMVseG/CeteMtRSw0PSLvV71ukFlA0rY9SFHA9zxX0n8N/+Cenj/wAT+VceJLm18KWbYJiYi5ucf7iHaPxfI9K+SzLibLMrjfEVop9r6v0Suz18NluJxDtCDf5fefKjY7Gur8E/C7xZ8SLv7P4Z8O3+rvnaz28JMaH/AGpDhV/Eiv0k+G/7C3wz8CiOe/05/E98mD5+qsJI8+0QATH+8G+tfQGn6XaaVZx2tlaw2lvENqQwoFVB6ADgV+SZr4oRV4ZfSbf80tF9y1fzaPrsJwxKVpYiVvJav7z88fh7/wAE4vFuuCKfxXq9p4dgPLW9sPtNx9CQQg+oZq+lvh7+w98L/AoiluNIbxFepg/aNWfzhn/rkAI8fVT9a+hicL1xSgAivyfMOLM3zK6rVmovpHRfhq/mz6vC5NhMLrGF33epQ07R7PSbWO2s7WG1hjG1IoIwiKPQAcCtIj0pegozxXyTlKTuz2opR0QZFIQM0oGKhluEgQs7BQOpNJK420txyH1NKWryLx5+1N8MPh8Xj1TxZZvdpwbWxY3M2fQrHnaf97FfPXjf/gpdp0HmReFfCtzdt0W51SZYVHv5abiR/wACFfQYHh7M8fb6vQk0+rVl97sjy8RmmFw/8Sor9lq/uR9wEg/eFZGveK9I8M2bXmsanZ6baL1lup1iQf8AAmIFflr40/bf+LHjFZI49ci0S1f/AJY6TAIiPpI25x+DV4rrPiDVPEV413q+p3ep3bfenvZ2mc/8CYk1+i4DwyzCulLFTUF2Sbf6I+dxHE9COlGLl66H6k+Mv25PhP4SEiJrr61cJ/yx0mBps/RziM/99V4Z4z/4KZSyK8fhbwkE/uXOqXOfzijH/s9fC9Ffo+B8NMqw9pV+ao/N2X3Kx85X4kxVXSDUV5L/ADPdfGP7avxa8YB0PiMaRbP/AMsdLgWDH0fmQf8AfVePa34n1jxJcfaNY1a+1W4/563tw8zfmxJrLb60V93g+H8rwOlGhGPyX5nhVcbXqu8pt+rYvJpMYoq5puj32tXS29hZXF7cN92G2iaRz9AATXqzxGFwi99pI5Ywq1XZFXaxHpSKo+lev+Ff2TPit4vCPZ+D76CFv+Wl8VtAB64lKsfwBr1nwv8A8E3fHOoMj65rul6PG3UQeZcyL9RhV/Jq+YxXGOTYNPmrxv2Tu/uVz06OU4yv8MH91vzPkjK+lNI9K/RTwv8A8E1fCNisba54l1bVnXqtusdrG31GHP5NXrfhv9jT4SeGkBh8IW95KOsmoSSXO76q7FfyFfG4rxQy2ldUISm/Sy/Fp/gexR4YxNT42o+rv+R+ScUMk7qkaNI7HAVRkk123h74IfEDxUy/2X4P1q6Vukq2Mix/99kBf1r9hdC8A+HPC0QTR9D0/TUAwFs7aOIY/wCAgVuiCMDhQK+PxXini5K2Hopebd/wSX5nsUuFo/8AL2f3L/M/Kbw/+wr8XNZCmfQ7XSEbo19eR/qIy5H4ivRtB/4Jp+LLxV/tfxVpdgT94WsEtzj/AL68uv0X24oKg18piPEHO8Q/dqKPov8AO561Ph7Bw+JOXq/8j4r0T/gmb4chVf7V8XaldkdfsUMVvn/voSV6Hof7Anwk0lV+06Te6q4/iutQlGfwjKCvpHAoJxXzlfiXN8RrUxEvk7flY9GnlOEpfDTXz1/M8o0r9lj4T6Oq/Z/A2kPt6G5thcH/AMibq7bSfAPh3QEVdM0LT7AL0+zWsceP++QK6JefamNGD1xXi1MbiazvUqyl6tv82d0MNRh8MEvRIatnCvRFH4U/y0/uj8qfxQcVzXbN+WK6C4FGBS0VJYUmBS0UAFFFFABRRRQAUUUUAFFFFABRRRQAUUUUAJgUtFFABSYFLRQAUUUUAFN8tfSnUUAQG2Q9VX8qoX2gafqUXl3Nnb3Ef9yWJXH5EVqg5FJwTVRnOLumZOnB6NHnWr/s/wDw51xmN74I0Od26yf2fEr/APfQUH9a4nWP2JPg/rBZm8LLaSHo9pdTRY+ih9v6V7yFAppY/wB39a9CjmeNofwq0o+kmv1OeeCw8/ipxfqkfImt/wDBN7wDqAZ9O1jWtLY9EMsU0Y/Apn/x6vPtc/4JlX0RLaV43hlz0iutPKY/4Eshz/3zX37tppHPpXu4bi/O8LpTxDa87P8ANNnBUybB1d6aXpofmBrf/BPT4p6XvazbR9XUfdW3vGRz+EiKB+dea+If2Xvin4X3G+8E6mwXq1nGLsfnEWr9iQDnkmlKBv4Qa+lw/iRnFFWqcs/k0/wdvwPKq8NYafwNx/E/DHVdB1TQ5/J1LT7uwm/553UDRt+TAVQr90L7RrPUoGgubWGeJuqSoHU/UGvPfEP7NHwv8Sh2v/BOlM7/AHpbe2WCQ/V49p/WvrcL4qPRYig1/haf4NL8zyqvC01/Cmn6q35XPxy/Okr9N/E//BO/4Z60GbTX1XQH6qtrd+ag+olViR+NeSeJ/wDgmZqkJd/D/jC2uc/dhv7RosfV0Zs/98ivr8J4kZRX/i3g/NP81c8atw7jKW0VL0f+dj4jyf7tGCelfQXiX9hf4ueH1doNEttZiXrJp14jceyvsY/gK8h8R/DnxT4Mcrr/AIe1TSMHG68s5IlP0YjB/CvtcHxHlWNSdKvFvtdX+7c8argMTR+Om18mc3UsM8ltIskUjRSKcq6MQQfUGoyMUle04YXErWzOVe1onp3g/wDaS+JvgcqdL8ZaqI0+7Ddy/aogPQJLuA/AV7d4N/4KQeNNIMcfiLQ9N12IcF7dntJW9yfnX8lFfInzemKCMV8tjeD8nx1+ejG76pWf3qx6NHNMZh/hm0u17r7mfpf4O/4KJ/DzXtses22p+HJT9557fz4R9GjJY/8AfIr3Xwb8a/A/xCCf8I/4p03UpWGfs8Vyvmj6xkhh+Ir8W846UqO0bhlJVgcgg4Ir8/xvhdhKl3hKsovzs1+j/E+hw/E9eGlWKkvuf+R+7EcoI+8rfSpC+BX44+Cv2lfiV4CK/wBkeL9Q8leBa3sn2qED0CSBgo+mK978Df8ABSjxLp5SLxR4csdWjHBuLCVraTHqVbepPsNtfnGP8O84wt5U0qi8nZ/c7fmfRYfiPC1dKicX6XX4H6KL0qNiPX9K+cfAn7ePwu8XNFFeahc+G7tuPK1WEomf+uiFkA92Ir3rRPFej+J7JL3SNStNSs3+7cWs6yxn6MpIr8/xeWYzAy5cRSlD1TX3PqfRUMZh66vCafozbHSlpKWuA7Cu6bk5AP1rzPx5+zp8PPiaJH8QeGLGe6frdwp5M+fXzEwx+hJFeok4HWo2Ut91sVvQxNbDTU6M3F902n+BjUoU60eWpFNeaufDfxA/4Jr2c/m3Hg7xLPavyVstUjEqE+glQAqPqrGvmb4i/sp/Ez4bCSTUfDU95ZJkm90v/Sosep2/Mo92UV+v+B2pjKH+8oav0DLOPs4y+0ZyVSP97f71+tz5vFcP4WvrBOL8tvuPwmYMjEMCCOxptfsb8Qv2cvh58U1kk13w3aSXj9b63TyLnPqZEwx+jZHtXy38SP8Agm1LH5tz4H8SeZ1K2Grp+gmQfoU/Gv1zK/EzAYi0MZF05fevvX6o+SxfDlelrTtJeWj+5nwwAp6tQOOnNeh/Ef8AZ/8AHfwrdz4i8N3dtaqf+P2BfOtj6fvEyoz6Eg+1ednjpzX6pg8zwuOgp4aopp9U0/yPlquHqUJctWLT7NWEooor2TiCiiigAooooAKKKKAFOUPSuo8C/EvxT8M9TGoeF9du9IuMguIH/dyY7Ohyrj2YGuXXPekIBNeXicDQxsHSrxUovdNXT+864Vp0pKUHZrqj7u+EX/BRjPk6f8QNM8knC/2vpqkr9ZIScj3KE+yivsXwR8RvDfxF0tdR8OazZ6taHGWtZAxQns69UPswBr8TenvWx4Y8X634M1WPVNB1O70i/j+7NZzGNsehx1HqDwa/G878NcNXTq5dLkl23T/Vf1ofYYHiOtStCuuaP3P/AIJ+4u72oJ9s1+efwg/4KJ6tpRi0/wCINl/atrwv9q6eqx3C+7xcI/8AwHb9DX2t8PPi54T+Keli98La5bapGADIiNiWLPZ4zhkP1Ar8JzXh7Mcnny4ml7v8y1T+f+Z95g8zwuMX7uWvZ6P7ju6KTIpa+dP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AxQRmgdKqT3cdnE8krrHGoLMzHAAHUk00r6ITdiUjLfdqhqWq2uk2M15eXMVpbxKXkmncIiKOpLHgD3r5o+NH7eHgz4e+dp3hrb4u1tMr/o0mLSJv8Aal53fRM+mRXwl8WP2gPGvxlvGfxHrDtZBt0Wm2uYrWL0wgPzEf3mJPvX6DkXA+ZZu1UkvZ031ktX6Lf79D5jH57hsJeEPen2W3zZ9ufGL/goF4R8HmbT/BsH/CVamuV+0hjHZxn139ZP+AjB/vV8P/FT4/eN/jFds/iTWpZbTduj06D91ax+mIxwSP7zZPvXneB/FQc4r+h8k4JyzJ0pcnPU/mlq/l0R+fY3OcTi9JStHstF/wAESiiiv0SMVFWR83cKKKKsAooooAKKKKAFIxSUdetdB4P8BeI/iFqQ0/w3o17q10cZS1hLhAe7Hoo9yQK83E42jhIOpWkoxW7bskddKjKq+WKuzAVc0+NGlcKil2JwFUZJNfYnwr/4Jx+Idc8m68b6tFoVscFrCwInuSPRn+4h9xvr7A+Gf7NHw/8AhKkb6FoMAv0HOoXY8+4J9Q7fd+i4HtX5Tm/iRl2EvDB3qT8tI/e/0TPqMHw5iK/vVPdj57/cfnN8NP2Pfib8TfJmi0RtG0+TB+26wTbqR6hMF246ELj3r6x+GX/BO7wf4eMV14rv7nxPeLgm3XNtag/7qne34sAfSvr0RhRwop2K/Fc044zfMrx9pyR7R0/Hf7j7XCZFhcNrKPM/Pb7tjm/CvgrQvBVgLDQdIs9KtF6Q2cCxLn1IUcn3PNdCpOfWn496Ng24r4KpOdSXNJ3b3b1Z9HGMYLlirIeORSDkYo4rN1PV7PR7SW5vLmG0t4hukmnkCIg9STwKFFydluJyUVdl/GQabnavSvnD4kft2/DTwMXgsb+XxPfpkCHSEEkefeYkJj3Ut9K+YfiF/wAFE/HniMyQeG7Kx8LWzZCy4+13A/4E4Cf+OfjX1+W8JZvmdnSpcsX1lov838keLis5wmF0c7vstT9H9U1my0azkub26htLeIbnmuJAiKPUseBXgvxA/bm+F3ggSxWuqSeI7xCR5Okp5y5/66kiPH0Y/SvzP8YfEPxR49uvtPiHXtQ1iXOV+1zs6p/uqThR7ACubr9WyzwuWk8fVbfaOi+96v7kfJ4riectKEUvN6v7j7D8ef8ABR7xZq++LwvoljoUPQT3bm5m+oHyqD7ENXzv47+N/jz4iySf8JF4q1HUYX623neXb/8AfpMJ+lcIcHpRn3xX6nl/COU5bZ0qMbrq1d/e7ny2IzTF4h+9UbXbZfcgJJpQM0laGieG9W8Q3YtdI0281W6bpBZwPM5/4CoJr6OpiMJgYOU2opHDGFSu9NyhwOlKvP36988FfsP/ABX8Y+XJLosOh2r8+dqtwIzj/rmu5x+KivoHwX/wTS0y1SObxX4pu9Qk6tbaXCsCA+m99xI/Ba+Jx/HeTYJNKqpS7R1f4aL5s9fD5Ji8RtBpd3ofAPU10Phj4feJvGUoj0LQNT1ds4JsrR5VX6kDA/Gv1b8GfsnfC/wQUew8JWVxcJ/y31BTdSA+oMhYKf8AdAr1e106CyiWGCBIYkGFSNQqqPQAV+c4/wAUpaxwVF+sn+iv+Z9Lh+F5b1ppeSV/xZ+XXg79gj4reJtkl/p9n4dgbndqVyC+P9yLec+xxXuPhH/gmjolsEfxH4uvr1+rQ6bAluo9tz7yR74FfbsYwKVhkda/PsdxznWNuva8i7RVvxd3+J71DIMHR1lFyfm/02PC/Cn7F/wl8K7HTwrDqMy9ZdSke53fVGOz8lr1zRvCmi+G7MW2k6XZ2FsOkVtAkSfkoArZFIYwa+Nr47FYt81erKXq2/zPcpYWhSVoQS9Ehyxqo4FPooriOoKKKKACiiigAooooAKKKKACiiigAooooAKKKKACiiigAooooAKKKKACiiigAooooAKKKKACiiigAooooAKKKKACiiigAooooAKKKKACiiigAooooAKKKKACiiigAooooAQjNVZrGG4RkeNXRhghhkEVbppGKabjsS4KW55d4r/Zu+GnjPzG1bwhpc0j/enggEEp+rx7W/WvF/Fv/BOf4eazul0PUNU0CQ/djWVbiEf8Bcbj/wB919bcnpz9KDkDivYwud5jhLewryjbpd2+56fgefWy/C1vjpp/LX7z82/GP/BODxxpW+TQNY03XoV6RzhrWZvoDuX82FeG+MP2dviV4ELHWfB+qxRJ96e2h+0xD3LxblH4mv2WBwKQoJB8wBr7vA+I2cYWyq8tReas/vX+R4NfhzDVNabcfxX4n4SyK8TFWUqwOCCMEUgOetftR4u+Dngvx4rf8JD4a03VXYY86e1Qyj6PjcPwNeB+N/8AgnX8PdeLy6Fdaj4blP3Uim+0QD6rJlvycV+g4DxRwtS0cZScX3Wq/R/gfP4jhivDWjJS/B/5H5pEY75oC5r6t8cf8E6fiBoXmS6Bfad4mgX7se42s7f8BfKf+P14L4y+DnjfwAzjxD4X1LS4063Etuxh/CRcofwNfo+A4qynMLexrxbfS9n9zsz53EZdi8P8dNrztp96OLrU0DxPrXhW9F3o2q32lXI6T2Vw8L/mpFZZyaUqRXvVaGFxsHGolJPozgjOph3dOzPo7wF+3n8UPB/lxX95beJbNeCmpQASge0ke0k+7bq+jfh9/wAFGvBuutHB4p0q+8OztgGeP/S7ce5KgOP++D9a/OXlvWj7tfDZlwBk2Ou4Q9nJ9Y6fht+B7eGz3F4fTn5l2ep+1ngv4reE/iNAJvDev2GqqBllt51Z0/3k+8v4gV1wbjg/lX4WWF/c6XdR3NrcS2lzGdyTQuUdT6gjkV7d8Pv21vil4BEUX9ujXrJP+XbWE88kf9dMiT/x78K/Kcz8McbQvPBTU12ej+/Z/gfVYXianLSvBrzWq+4/WdWzzinZJ9q+Mvh3/wAFIPDOrtFb+LtFu/D8hwDd2h+1W/1IADr9AG+tfTHgz4q+E/iJafafDniKx1mMDLLbzBnT/fT7y/QgV+W47Jswy2VsTRlFd7XX3rQ+rw2YYXEr3Jpvt1+47eikDgjinV4x6JUuLaK7iKSorowwVYZBFeFfE39jT4Z/EgyzHSBoWpSZP27SGEDZ9SmCjc9SVz717ynHb9af1FdeEx2IwU/aYepKD8m195zVsNRxCtVgpLzR+aXxM/4J5eN/DJlufC15beKrJckQNi2ugP8AdY7G/BgT6V8y+JfCmueDNRfT9b0i80e+TrBewNE2PUAjke44r9x8cVzXizwFoHjnTn0/xBo9nq9m2f3N1CsgB9RkcH3HNfqmUeJOYYO0MXFVI99n/k/u+Z8pi+G6FT3qL5X2eqPxHQ/3xmmglevFfol8Uv8AgnN4c1kzXfgjVJtBuDkixus3FsT6Bj86fUl/pXyF8Tv2ZfiF8JWll1vQJpbCPP8AxMrD/SLbHqWXlB/vha/a8o43yvNUoqooTf2ZaP5dH958Ti8mxeEu3C8e61X/AADyqiiiv0ClVhVV4ngcjQUUUVsZhRRRQAUUUUALwK0vD/iPVfCmpQ6jouoXWmX0JzHc2krRuv4g9PbvWZt8yl6GvPr4Wji4OnVV090zop1ZU3eL1Psz4O/8FENY0UQ6f4+sP7atRhf7Ss1WO5Uerx8I/wCG38a+2Phx8XfCXxV0wX/hnW4NRiABkjjbbNFns8Zwy/iPpX4uNw3Nafh7xPq/hLV4NT0XUbnS9QhOY7m0lMbj2yO3qOhr8ez3w4wmLvVy/wDdz/8AJX8uny+4+wy/iOtQtCv70fx+/qfuVzn2pj+zYr8/fgx/wURvrI2+mfESxN9Dwg1exQLKPeWLgN7lMf7pr7a8EfEjw58SNKj1Tw1q9vq9o/Vrd8lD/ddeqN7MAa/Ac14fzDJ58uKp2XSS1T+f6OzP0DB5nhsYr05a9nv9x19FJS188eqFFJkUt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jdKAIuMdOaR3VBy22vKvi/wDtG+CfgpYFte1NZNSZd0OmWmJLmX0+TPyj/aYge9fAXxt/bW8b/FRp9O0yVvDGgvlfs1lIftEy/wDTSbg8/wB1cDnBzX2GS8K5jnkl7GHLD+Z6L5d/keDjc4w2CTUnzS7Lf59j7P8Ajd+2X4L+EX2ixtpx4k8Qx5X+z7GQFYm9JZeQn0GW/wBmvgX4x/tQ+OvjVPLFqupmw0dj8uk2BMUGO2/nMh/3iRnoBXkRJzk8mkUEnFf0bkPAmX5SlUqx9pUXV/otl+fmfnWPzzEYu8U+WPZfqxKKKK/T4QVNWifL3bCiiitCQooooAKKKKABsKKXjsKFUsQACSewr3j4Sfsa/EP4pmC6ksP+Ec0RyP8AT9UUozL6xxffb2JAU/3q+bzHOsFlUPaYmqorze/ot2/Q9HD4OtipctKLk/I8HxnrxXpfww/Z18ffF1430DQZjYM2DqN3+4tlHc72+9j0QMfav0D+E37Dvw9+HAhur6zPivVUwTc6moaJW9Uh+4P+BbiPWvoe3tI7SNY441jjUBVVRgADoAK/E858TpSvSy2H/b0v0X+f3H2+C4ZbtLESt5L/ADPj34U/8E7vDmgeTe+N7+XxFeLhjZW2YLVT6Ej53+uVHqK+q/DPg7R/CGmR6foul2mk2Uf3YLSFY0HvhQOfeug2/jSMK/F8wzjHZnPnxVVy8ui9EtF9x9rhsBhsNG1OCXn1+8kHSlopMivHPQG5x2pkhz3rkPHXxR8KfDTTjeeJtes9LjwSv2iUB5MdkQfM59lBNfKXxL/4KR6Zp/nWvgjQpdUlGQuoakTDBn1EY+dh9Shr28uyTMM0lbC0nJd9l970PMxOY4fCr95NJ9t39x9tPMka5Zgq+prxT4l/tefDf4YiaC71yPU9SjyDp+lYuJc+hIOxD7Mwr83/AIj/ALSnxF+KbSx634iuVsJMj+z7I/Z7bHoUXG//AIGWPvXmH51+v5T4X1alqmYVLf3Y/q3+iPj8ZxP9nDx+b/yPsT4j/wDBRzxRrW+38IaNbaBAchbu8P2m49iF4RT7EPXzJ42+Jviv4iXf2jxJ4gvtYfO5UuZiY0P+yg+VfwArlSc9BinD3OK/X8t4TynK0vY0lfu9X971PkMRmWLxPxTbXbp9yGls9sUZB70uc9a7vwD8EfHHxQkT/hGfC99qELHH2op5VuPrK+E/DOa9zE5hg8uhevNQiuraSOKnSqV5WhFt+WpwuSR1pvzZr7S+Hv8AwTa1u/MVx4w8Q2+lxnBa006MzSkehkbCqfoGFfTPw+/Y3+F/gBYpYvDyatepj/TNWP2pyfXaw2A+6qK/Ncz8SMswt44W9SXktPvf6XPpMLw7ia+s0orz3+5H5j+Bvg940+JEqp4a8NahqsZOPtEcJWAH3lbCD8TX0V4E/wCCcPjLWfLm8UavYeHoDy0EAN3OPY4KoPqGNfovBZQ2MSRwxJEiAKqoMAD0AqzjIr8pzLxFzXF3jQtTj97+96fgfVYbhvDUtajcn9yPmrwF+wX8LvCXly39ndeJrtefM1OcmPPtGm1SPZt1e+6D4P0XwrYLZaNpVlplovSC0t0iQf8AAVAFbP3RxSMP9mvzrFZni8a+bEVZT9W7fJbfcfR0cHh8OrQgl6Il2ilpKWvPO4KKKKACiiigAooooAKKKKACiiigAooooAKKKKACiiigAooooAKKKKACiiigAooooAKKKKACiiigAooooAKKKKACiiigAooooAKKKKACiiigAooooAKKKKACiiigAooooAKKKKACiiigAooooAKKKKACiiigAooooAKKKKACiiigBMCq01rHOpV0VlIwQwyCKtUg6UJ22JaT3PGvHX7Kfwv+IJkkvvC1rb3b8m708G1lz6kx4DH/AHga+c/Hv/BNOIeZN4Q8UyA9Us9WiDj/AL+xgED/AIAa+7QuOOtJtI9q+hwPEWZ5fb2FaVl0eq+53/A8nE5VhcVrOCv3WjPyH8d/skfFLwAJJbrwxPqFonP2rSz9qQjudq/OB7sorx6eCS2leKaNopEJVkcEFT6EV+7IQMMHmuD8efBPwR8S42HiPw1Yam7Db9oaILMo9pVw4/A1+oZZ4oYqlaONpqS7rR/c9/vR8zieGIPWhK3k/wDM/F98HpxSgD6V+hPxB/4JueHdSM1x4R1+80WY5ItL1RcwZ9A3yuo9yWr5o+If7GvxS+H6yzSaD/bVimT9q0Z/tHH/AFzwJP8Ax3HvX6rlvHWT5haPtFCT6S0f46P5M+UxWS4rC6uDa7rU8Lq1p+p3mkXkV3ZXc9ldxHdHPbyGN0PqGByKiubWazuJILiJ4JoyVeORSrKR1BB6Goq+2awuOhZ2kmeN+9w7Pof4cfty/EzwH5UF3qEXibT0wDDqybpAPaZcPn3Yt9K+qPhl/wAFC/Avi1orbxJBc+Er5sDdOPPtifaRBkf8CUD3r80XO480ZwtfA5pwBlGPvKnD2c31jp+Gz+493CZ9isNZc3Muz1/Hc/cXw74r0rxXp0d/o2pWup2cn3J7WZZY2+jKSK2Cflr8QPCfjnX/AALqQv8AQNbvtHuuMvZztHvA7MAcMPY5FfUHwz/4KMeLfD4itfGGmW/iS1GA15bYt7ke5AGxvoAv1r8bzXw4zPB3nhWqke2z/HR/efY4TiShVtGtFxffdH6P7v8AOaHOK8U+F/7Wvw5+KvlQadrcen6pJgDTdUxbzk+i5O1z7Ixr2hGWYcNn6V+XYjCYjBz9niIOMuzTR9ZSr0sRHmpyUl5MnAxUU0KTIQ6hgexqWgnFcy0N9z59+LH7G3w6+KXnXL6cNB1Z8t/aGlAQkt6vHjY/uSM+4r40+K/7CHxA8Aedd6NHH4t0pMkNYrtuVH+1CSST7IWr9SGzkcfrSHk4K8V9nlHF2aZS0qVTmgvsy1Xy6r5M8HGZNhcZduPLLutP+HPwrvLK4065ltruCW2uImKSQzIUdCOoIPINV1GTya/ZX4m/AbwR8XrYp4j8PwXc+3al6i+XcR+m2VcNj2JI9RXxp8YP+CdWuaB5194D1Ea7ajLDTb1liuVHosnCP+Oz8a/ccm8SMDjLUsavZzffWP39Pmj4bHcOYiheVH3o+W/3HxtyKQN51a3iPwvq/hHVZdN1zTLvTL6L70F3C0bj3wRyPQjg1klcDiv1rD4qji4KpRldPZrY+UqUZUnyyVmFFFFekcoUUUUAFFFFAAeK6Dwf478RfDvV49W8NavdaTfJ/wAtbaTG4f3WXoy+zAj2rn+tFebicHRxdN060VKL3TV0/kddOtKlJSg7NH3t8D/+Chtvctb6V8RrYWshwg1qxjJiY+ssQyV+qZH+yBX2l4d8TaX4s0qDUtHv7fUrCdd0VxayiSNx7EcV+HIYd67n4W/Gjxh8H9V+2+GdWls0ZgZrN/ntp/8AfjPB44zwR2Ir8P4g8N6VXmr5W+WX8r2fp1X5H2mXcR1KdqeIV49+v/BP2iLDGKTcOmf0r5Q+CP7fHhbx35OmeLlj8Lay2FE0j5spm9pD/q/o/A/vGvqe3uo7yBZYnWSJwGV1OQQehBr8Dx2VYvLavssVTcH07PzT2Z+gYbGUcVDnpSuvy9S/RSUteadwUUUmRQAt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G/BA5zSlgB1qvNcR2cTSSuI4lBZmY4AA6kmvk348ft8eHvBTXOkeCUi8SaumUa83f6FA3+8OZT7KQP9rtXqZdleLzOr7LC03J9ey829kcOKxtHCQ56srL8X6I+lPHHxB0H4faHLqniHU7fSLGL70tw+Mn+6o6sx7KASfSvhP46f8FAtX8QG40n4fwPo9gco2r3Cg3Mg/wCmaciMe5y3+6a+YPiD8T/E3xS1xtW8U6tcapc8iNXOIoVP8MaD5UH0H1ya5Ov6E4e8OqOF5a+ZWnLt0X+fz08j87zLiKpXvTw/ux79X/kWdR1G61W+nvb26mvbudi8txcSF5JGPUsx5J9zVahuKBzX7bQoUsPD2dJWR8XKo56sKKKK6zAKKKKACiiigBzYH3eabU1vby3c8cMETzTSMFSONSzMT0AA6mvpX4NfsJeOfiG0F/4gH/CJ6O+G/wBLTddyL/sw8bf+BkEehr5bNOIMBlFPnxNRL836Ldnq4bAV8VLlpwbf9ddj5ot4JLmdIYY2lldgqIgJZiegAHU19KfB/wDYS8efEUQX2tKPCOjPht19GWunX/ZhyCv/AAMr9DX3R8Iv2Y/Anwcijk0fSUudUC4fU73E1y3rhiMID6IFFetqpCnCj86/BM78SsTib0svjyL+Z6v5LZfife4DhuELTxLu+y2+bPFPhF+yX8P/AIR+RcWWkrqerR4P9qakBNMG9UGNsf8AwEA+pNe3ABEG1eKaBntUlfjuKxeIxlR1a83KT6t3Ps6OHpYePLSioryF4pM+1KOQKydc1+w8O2Ut9qV7b2FnEN0lxdSrHGg9SzEAVyxi5NKKu2bOSirs0yc0yadYVyzhR718l/Ff/goN4O8JebZeFYZPFmpLlRLGTDaKfeQjLf8AAVwf7wr41+Kn7U3xC+LRli1PW3sdNkyP7O03MEBHo2Ducf75NfoGT8D5rmtpuPJB9Zb/ACW/5HzmNzzC4W8Yvml5bfefoV8Vf2xPhz8LTLbTasNb1WPI+waViZw3oz5CL7gtn2r4++Kf/BQHx34vM1r4cgg8Jac2VDxYnumHvIw2r/wFQR618s0oHPzV+45R4d5ZgLTxK9pNdZbfJbffc+FxnEGJxPuwfLHst/v3L2ta3qPiHUJb/Vb+61G9lOZLm7maWRz7sxJNUfvUh5NT2dlcajdRW1pBLc3ErBY4YULu5PQADkmv0iMcLl9O0bRivkkfPN1cQ7vVkLgr70hJYcV9EfDL9hv4k/EDyri+sY/C2mvg+dqhKzEe0Iy2fZtv1r6y+Gv7AXw/8GiK4103Hi3UUwSbw+XbA+ohU8j2dmFfB5rx/lOXXjTl7Sa6R1+97fie5hMixWJs+XlXd6fhufnX4L+HHij4iX32Pw1oN9q84IDfZYSyR/77/dUe7EV9OfDf/gnH4r15ornxdq9r4etzgtaWo+03HuCchF+oLfSv0H0bw9p3hyyjs9LsLbTrOIYjgtYljjQeyqABWoBgcnNfjOaeI2aYy8MOlTj33f3vT8D7LCcOYel71VuT+5f5nhXw8/Y0+GXw78qVNCXXL9MH7ZrBFw2fUIQIwfcKDXttvaQ2UaxwxLHGoCqqjAA9AKtbRTG57V+Z4rG4jGT9piKkpvzbZ9RRw1GhHlpQUV5ImxS0lLXIdQlLRRQAUUUUAFFFFABRRRQAUUUUAFFFFABRRRQAUUUUAFFFFABRRRQAUUUUAFFFFABRRRQAUUUUAFFFFABRRRQAUUUUAFFFFABRRRQAUUUUAFFFFABRRRQAUUUUAFFFFABRRRQAUUUUAFFFFABRRRQAUUUUAQcEc9KVhu6cVwfxO+MnhX4SaOb7xHqUdkpO2OE5aWRh/CiAEsenQYHUkDmvm++/4KSeF4LpktPDuq3EIOPMkMUZI9QN5/UiuKri6FB2qTSfY+jy7h3NM1g54ShKUV1tp970PssnaRgZ/Gn+5r56+FH7ZHgD4rXkOmCefRtXlIWK2v0Efmt6I4JVj6DIJ7CvoBMOFIbORxW9GtTrR5qck15HmY7LsXl1T2WKpyhLs1bTuu6LNFFFbHnhRRRQAUUUUAFFFFABRRRQAUUUUAFFFFACYFIUBHSnUUAeefED4JeCPifAyeJPDlnqEhG0XDR7JlHosq4cfga+X/iR/wAE2tLvTLc+C/EU+nSnJWx1NfOhz6CRcMo+oc19vAbe1BjB5Ir3cBn2Y5ZJPC1pRS6br7noeXictw2J/iQTffZ/ej8e/iP+y18R/hcZJtV8Nz3VjHkm/wBO/wBJgx/eJXlB/vha8mZcV+7bxIy4IBHvXj/xM/ZT+HXxREsup6DBaajJkm/0/wD0efP94leHP++Gr9aynxPrwtDMKd/70f8AJ/5/I+SxfDH2qEvk/wDM/ITIxwMUfpX2V8Tf+CcPiHRxNdeDNZg1yAZK2V8BbzgegcfIx9zsr5Z8ZfDrxJ8PdR+xeI9CvtGnJIX7VCVSTHdH+6w91JFfsWV8WZVmqtRqq/Z6P7mfH4rLcVhn70Gl33X3nNqa9h+GH7VvxH+FPlQ6br0l9piYA0/VM3EIHouTuQeysK8dpwUV62OynA5pT5cRTU15pM5KOKq4aXNTk4vyP0d+FP8AwUR8JeI/JtPF9jceF7tsKblM3Nsx9cqN6591IHdq+o/Dvi7R/F+mxajo2q2mqWUo+S4tJllQ/ipIz7V+H33q6TwZ8RPEnw31MX/hzWrzSLrI3G2lIWTHZ0+649mBFfj2ceGVKadTLpuMv5Xqvv3X4n1+C4mqU7RxEeZd1o/8mftxy3an44r8+/hR/wAFHL+xMNl490hb2PhTqmmAJJ9XhJ2n3KlfZTX2J8PPjb4N+K1l5/hrXrXUcLueANsnj/34mwy/UjFfieZ8PZllMmsVSaj3Wq+9frqfb4TNMLi1+7nr2ej+49CooyKWvnT1jjPHHww8MfEfS20/xNodpq1vztWePLIT3Rx8yH3Ug18cfF//AIJySRme/wDh9qmerf2PqTfpHMB+ADj6tX3n0PShlyOOte9lWfZhlE+bC1Wl2eqfyf57nl4rLcNi1+8hd99n95+I3jX4e+I/h3rDaX4k0W70a8GcJcx4VwO6MPlce6kiucPydK/brxX4G0L4haPJpniDSbXVrCTkwXcQcA+ozyp9CMEV8a/GP/gnRG4n1L4e3/2Z+W/sbUnLRn2jm6j2Dg+7Cv3jIvEvD1rUcyjyS7rWL/VfkfB4/hurSvPDvmj26/8ABPg/OaUlm7ZrpPGvw+8SfDbWG0zxPot3pF4M7VuE+WQDujj5XHupIrmwDn5a/aMLjKGMgqtCSlF7NO6/A+NnQnSk4zVmu4lFFFekcgUUUUAFFFFAAT+Ve0/BH9qvxr8EJYoLK8/tbw8D8+k3zlo1Hfym6xnr0+XPJU14sTk1IQAPevn8yyfCZrSdLE01JPv/AFo/NHoYfF1cLJSpSafkfrf8FP2pfBXxvgSCxvBpuu7cyaResEmHHJQ9JF915x1Ar2pCTn0r8KLW4ms7iK4t5XgniYPHLExVkYcggjkEV9Z/Ar9vvX/Bv2bSfG4l8R6QuEW+jx9rhH+1nAlH1w3+0elfzvxD4c4jCc1fLnzx/lfxL07/AJn6Hl3EUKlqeJVn3W3z7H6TUbeK474f/Evw38T9Ei1Pw1q1vqdo3BeFvmRv7rqfmRvZgDXYYIJr8Yq0qlCbhUi4yWjTVmvVH28JxqRUoO6ZLRRRS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OMU2l64rI17X7Hw1p1xqGpXcFhY26GSa4uZBHHGo7sx4AojFyajFXbJclFXZoljvHFeU/Gb9ovwf8EdMM2u6gsmoOm6DSrbD3U3oQuflX/abA988V8wftBf8FAXle40T4bL5ajKSa9cR8n/rhGw/8ecfRehr4m1nWr3xDqdxf6pez6hf3Dl5rm5kMkkjHuWPJr9e4b8PsVmPLXx16dPe32n/AJL8T4zM+IKdC9Kh70u/Renc9m+Ov7WvjP42yz2fnHRfDjHC6VZyH94O3nPwZD7cL/s55rwyjBIpQMmv6Ry3KMJlNJUcNTUUu35vq2fm+JxVXFzc6srsSiiivoTzwooooAKKKKACjjvShcda9v8Agt+yN45+M/kXcdp/YGgvgnVdQQqJF9Yo+Gk+vC/7Qr57M84weVU3UxVRRS7/AKdW/Q9HD4SripctKLk/I8RRGkYKoLMTgADk19GfBj9iHxx8TzBfavGfCuhvhvPvYz9plX/pnDwfxbaOcjNfbPwX/ZH8C/BxobuGy/tjXEAJ1TUVDyK3rGv3Y/wG7HVjXue3aOm2vwHPvEnEYm9HLY8q/me/yXT5n3uX8OJWniXf+6v1Z5H8IP2ZfA/wZt0k0PS1udV24k1S+xLcP64bGEB9EAHrmvYOFXpUZ+T0FSfwA5r8XxGKr4ybq15uUn1buz7ilRp0IKFOKSXRC44pf0pnf2rkPHvxK8NfDTSX1HxJrVrpVuM4e4kwzkdkUfM59lBNYUqU6slTpxcpPZJXb9LFznGnFym7JHXsPaub8X+OdB8CaU+pa/q1rpNonWa7lCLn0Gep9hya+KPjB/wUYuboz6d8PtN8hOV/tjUkBY+8cPQexcn3UV8e+MPHfiDx7qz6n4j1i81e8bOJLqUsEHoo6KPZQBX6pkfh7mGY2q4l+zh23k/l0+f3HyWO4hoULworml36f8E+3fi1/wAFGbGx82w8AaW2ozDKjVtQVo4R7pFw7f8AAiv0NfGvxE+Lni/4qagbzxPrt1qhDFo4GbbBF/uRrhV+oGfWuMwd3HNBJr95ybg7LcnScKac/wCZ6v8A4HyPgsXm2Kxb96enZaIKA4JxilC5r2H4VfspfET4seTcaforafpUmD/aepZghK+qAjc491Uj3Fe/js2wOVU3LEVFFebt/wAO/I4qGFq4mXLCLk/I8drr/AXwo8X/ABOvvsvhnQLzV2DbXlijxDGf9uRsIv4kV9//AAo/4J+eC/BnlXniiWXxfqS4JjnHlWin2iBy3/AmIP8AdFfT+k6PZaHZRWWm2EFhZQjbHBbRLHGg9AoAAH0r8bznxOgr08up8z/mlovkt3+B9hguGpztLES5V2Wr+/ofCvws/wCCb13cmK88da0IF4Y6bpfLfRpmGB7hVPs1fXXw5+Bfgj4U2wj8N6DbWMm3a91s8yeQf7UrZY/TOPavQMc+1OPSvxbMuIcxzVv6zVbj2Wi+5fqfa4XK8NhP4cNe71Y4KFp1FFfPHrBRRRQAUUUUAFFFFABRRRQAUUUUAFFFFABRRRQAUUUUAFFFFABRRRQAUUUUAFFFFABRRRQAUUUUAFFFFABRRRQAUUUUAFFFFABRRRQAUUUUAFFFFABRRRQAUUUUAFFJS0AFFFFABRRRQAUUUUAFFFFABRRRQAUUUUAFFFFABTJSRExHXFOzQ33TQB+UX7UFn8QPG3xb1vUNU8Oa2thDO1vYBrKUxCFCQpRsY+fG84PVvYVs+Fv2D/HviHwkdXuprbSruVPMgsLncZCMZAkKghCfTkjvg5A/Td7SGYDzIVYj1FeZfGj42+HfgnoBv9Yuv30mVt7KLBlmcD7qr6cjLHAGRk8gH52pleHc51q8m09ddLH7Nl3Hubewo5ZlVJRcbL3Vdyt/Wp+S3iDQdS8GeILnStRt3sNSsZjHNHkEo4wQQQcEEYIIOCCCK/Rr9hj4zav8SvAd/p+uTtfX+jSpALqQ5d4mXKFz3YEMCepABOTkn89/HvjG++JnjrUtfuYQt5qVyXEEWW2g4CIOMnCgDOOcdOa/Qv8AYZ+Dmr/DP4e31/rkDWOo6zMswtZB88USrhA47MSWJHUAgHBBA8fKFNYqXsb+z1v6dPmfo/iNPD1MhozxyisS+WyW6el/Ox9TDpS0UV90fykFFFFABRRRQAUUUUAFFFFABRRRQAUUUUAFFFFABRRRQAUUUUANPQVi+IPDOm+KrCWw1bT7XUrKUYkgu4Vljce6sCDW0AMUlEZSi1KLs0TKKkrSPkn4qf8ABPjwR4rEt34Xnn8KXzZIiizPasfeNjuX/gLAD0r5A+KP7IPxK+FvnTz6M2sabHk/b9JzOgHqyY3r7krj3r9dACR6UySISj5lB+tffZTxvm2VWjz88F0lr9z3Pm8ZkWGxPvRXLLy2+4/CYqVYgggjsaYuQea/Xr4q/sqfD74trLNqejR2eqSZP9pafiC4z6sQMOf98NXxn8WP+CffjPwiZrzwrcReKtOXLC3wILtR/uk7Xx7Nk9lr9vybxGy7HWp4v93N99vk/wDOx8RjeH8ThryguaPlv9x8olsCrel6pe6NfQ3unXk9hdwtuiuLaQxyIfVWBBB+lP1nRNQ8O381hq1jcafewnbJb3cTRSIfdWAIqjtwK/Tf9mzGlpaUX800fN/vKEuzPqz4Q/8ABQHxn4LaCy8VQJ4t0tcL9oYiK8Qf74G1/wDgQyf71fa/wo/ab8B/GKJE0TV44tTYZbS74iG5X1whOHx6oWHvX4/P9406OaS3lSWF2jlQhldDgqR0INfl+d+HWAx16mE/dzfb4fmv8rH0uB4hxGGtGo+aPnv95+7AIIyDmnbSRya/K74Q/tx+P/hq0Frqs48WaOmFMGoOftKL/sT8t/32GH0r7k+Df7WPgL4wLDb2WpDS9ZcAHStRIinLeiHO2T/gJJ9QK/B844SzPJm3WhzQX2o6r59V8z7zB5zhsXZKXLLs9Pu7nuIFDdKRWDDjpSk18ae/ucr4p8C6J470qbS/EGl2urWEv3re5iDrn1GehHYjBFfGXxq/4J2NGbjU/hzdk9W/sTUJOPpFMf0D/i1feDruIOacDnPNe7lWe4/J6nPhKrS6p6p+q/Xc83F5dhsXG1SN336r5n4e+K/Buu+A9Yl0rxBpV1pN/H96G7jKEj1B6MD2IyDWL9K/a/x98L/DHxQ0dtM8S6La6pbHO3zk+eMn+JHGGQ+6kGvh342/8E89V0JrjU/h9dtrFoMudJvGC3CD0jk4V/odp92Nfv8AkHiPhsVajmC5J9+j/wAvnp5n5/mHDtWhedD3o/j93U+MaOgq7rGjX+g6jPYalZ3Gn31u2yW2uojHJGfQqRkVSr9lw2KpYqKqUndM+MqUpU3ZhRRRXeYBRRRQAUUUUAdR4E+I3iP4Y67HqvhvVp9LvVwG8s5SVf7siH5XX2INffvwE/by8O+O1tdH8aqnhzXThFuy2LK5b2Y/6on0Y4/2ucV+bagHnNGd3CivzviDg/AZ5BylHlqdJLR/PuvU+iy/N8RgpaO8eqe3/AP3WinjuEDxOroRkMDkEVNur8nPgR+174w+C8kFg8ra94aUgHTLqQ7oV/6YyclP93lfYE5r9GPhB8e/Cfxs0lb3w/qatPGoNzp02EubY+jpnp/tDKnsa/mTPeFcfkU71o80Oklt8+z9T9My7NqGOVovll2f6HqNFJuFLXxx74UUUlAC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QM3y8/pTt3FZusa1YeHNLuNQ1G7hsrG3QyS3FxIEjRR1LMeAK+E/2iv2+ri+a60H4bs8NtzHNr0qYdvXyEP3R/tsM+gHBr3cpyTG51X9jhYXXVvRL1f6bnmYzMKOChzVZei6s+kvjr+1N4Q+B1k8V3c/2pr7Juh0e0cGU5HBkPSNfc8nsDX5w/Gr9orxj8ctUL63em20qN91vpNqStvF6Ej+Nv9psnk4wOK80vL+51S7mu7y4lu7uZzJLNO5d5GPJLMeST6moDg+1f03w3wNg8nSq4he0q92tvRdPXc/Mcyzuvi24L3Y9l+vcSiiiv1ZJJWPkwoooqgCiiigAxt70ZJoCg81teFPCWt+ONag0jQNMudV1GY/JBaxljjuT2AHcnAHc15uJxdLCQdStJJLdvRI6qVGVV8sVdmLjjmvRPhP8B/Gnxn1EW/hzS3ltVbbNqNxmO1h/3nI5P+yuW9q+tvgP/wAE+rLT3t9X+I863t0MOuh2rnyEPpLIOXP+yuBx1YV9o6JoFj4d06DT9Ms4LCyt1CRQW8YREX0VRwBX4ZxB4jwp81DLFzP+Z7L06v8AI+3y7hudS1TEuy7df+AfOHwQ/YX8HfDYQal4hVfFWvJhhJcx/wCiwN/sRHIJH9589AQFr6cijWJAqKFUcADtUrL8woPHtX4HjszxWZVfa4qo5S8+nklskfoOGwlHCQ5aUUkKG2ryOaUkelNcntXPeLvGui+C9Ik1LW9UttNsofv3F1II1B7AZ6k9gOT2rhhCdSXLFXb2S3OmUowXNJ2R0RUY6c1yfjz4meGvhpo8mpeJtZg0q0XOGnfDOf7qKPmc+ygmvjz41f8ABRREWfS/h1Zec/K/21qEZCD3ihPJ9i+P9018XeL/ABxr/j7WJNU8R6tdarfydZrqQttH91R0VfYAAelfqmQ+H2PzO1bEv2dPt9p/Lp8/uPkcfxBRw94UVzS79P8Agn2D8Y/+CjF5eefp3w8077HHyv8AbOooGkPvHDyB7FyfdRXx34s8X65441eXVdf1a61jUJOs91KXIHoM9B6AYArEGR70u7nmv6EyfhbLcmglQprm6yerfzf5LQ/PsXmeKxUrzlddun3Dgob+Km/hVuysbnVbyK1s7eW5uZmCRwwoXd2PQADkmvp34P8A7APjLxuINQ8Uv/wiWlNhvJdRJeyD/cziP/gRyP7prpzTiHL8mp82JqKPZdX6JamWFwOIxkrQg3+S9WfLcEEl1MkUMbTSuQqogyWJ6ADua+ivhD+wx8QPiT5N5qcI8KaM+D52oITcsv8AsQcH/vsr+Nfe3wm/Zo8B/B2KN9E0eOTUVGG1O8Amum9fnI+XPogUe1erqflOABX4TnXiVisTell8ORfzPV/JbL8T7rA8NwhaeIlfyW3zZ4R8I/2Pvh58KRb3EOnjXNXjwf7R1QCZ1b1RMbE9iBn3Ne8RokQwF2imqdzc/pUv1r8exWOxOOqOpiJucu7d/wDhj7Ohh6OHjy04pLyH0UUVyHSFFFFABRRRQAUUUUAFFFFABRRRQAUUUUAFFFFABRRRQAUUUUAFFFFABRRRQAUUUUAFFFFABRRRQAUUUmRQAtFFFABRRRQAUUUUAFFFFABRRRQBGGzRuqhqGqW2mwme6uI7eEYBeRgqjPTknFYknxH8NQ/f1a0X6zJ/jUuUVuzop4atVV4Rb9EdVn3pa4yT4u+EIvv+IdPT6zoP/ZqryfG3wNF9/wAT6Wv1uox/7NUe1h/MvvNll+L6Upfc/wDI7vNGa85k/aB+HkPXxhoy/wC9fQj/ANmotf2gPh5dtti8YaNK3ol9CT+jUvbU/wCZfeV/Z2Ltf2Uvuf8AkeijAFBbb3xXP6R420bXEMljqVtcxngPFOrr+YJFbm/zlBQqwrVNPVHJOjUpu01Z+ZYopB0paZkR8fSn9uKrTyLChYkBQMkngAVj2fjLTb1/3d9aup6FJlb+RqbpaGsKNSqm4rRHQZNLz6VmprdnIfluIT/20q3FeRTHCOrH0Bp3RLp1I/EixRRRTICiikoAWikyKWgAooooAKQ9KWkPSgCHfgDIryj43ftAeG/gb4fN9qkv2q+lBW106EjzZ2HZR2UZGWPABHUkA4H7R/7S+i/A/Qnt2kF/4kuEJtdPQ4PoHcj7iA9+pwQM4JH5jeO/HetfEjxJd63r1697fznGDwkSAnbGi9FUZOAPcnJJJ8DMMzhg1yQ1n+XqfrXBfAtbiGaxGJvCin6OXkvLuz7o0X/go94TvJVXUdD1PTt3VkVJkH4hwfyFel6B+2v8Ktewo8TLaS91vLeSHb9WZQv5Gvzi+GHwb8WfF3UZbXw3pxulgH765lJSFOMgM+DyeygE98YBI5HV9KvNE1K70+9t2try0laGeCQYaN1JBUj1BBrw45xjKcFUnFOL6tb/AHH6vPw34dxtephsLiGqkVdxTTaXmndn7TaZ4p0/xJ4f/tfRr6DULCdDJDc2ziRHHIyrAkEZGOPQ1+QnxV8b6p8UviRqurXd1NqD3N28VpGxJCRbyIkRegABHA6kknJJJ+kv2BvjkdF1mX4f6rMTZXZaXTnd+EkxmSIZ7MAXA6ZDdSwr7W1X4VeFNc1GK+1Dw/p15cxuJI3uLON3VgcgglSQQecg17Ul/a9GEoT5bbrzPy+hVfh/mlajWpc8mvcltp3/AK7HlH7Pv7J3hb4UWNnqNzaLqniZo1d724AcxuRyIweEAyQCBuI6k9K+iY4wqKAMUnlBUIB2in9AOK9qjRp0IKFONkfmOY5nic0ryr4mbk31b/BdkT0UUVueYFFFFABRRRQAUUUUAFFFFABRRRQAUUUUAFFFFABRRRQAUUUUAFFFFABRRRQAUm0UtFAHC+P/AIP+Efifp32LxLoVpqcQBCPImJY/9yQYZP8AgJFfG3xf/wCCcl1befqHw+1X7YnLDSdSYK/0jmAwfYMB7sa+/VPY0hPBwa+hyviDMMokpYWq0uz1T+T/AOHPJxWV4XFr95DXutGfiH4x8A+I/h7qzaZ4k0i80a8GcR3URUOPVW6MPdSRWASAOBj3r9u/FfgnRPHOlSaX4g0m01Wxk6xXcQdQfUZ6H0I5FfH/AMXv+CdVheCbUPh9qZ0+XlhpWosZID7JLyy/8C3fUV+6ZJ4l4etalmMOSXdap/qvxPhcdw3VpXnQfMu2z/4J8B9TT0Zo2DISGByCDgiuq8f/AAv8VfC/VDp/ifRLrSpiSI3lXMUoHdJBlXH0JrklJU8Gv2CjicJmVJSpSUovZp3TPkp06mHk1NWa6M+h/g9+2z4++Fphsr6f/hKdFXCm11GQ+fGvpHPyw+jbgOwFfdPwc/aw8B/Gbybay1P+y9bcc6VqOIpif+mZztk/4CScdQK/JDryaVWaB1lRjG6nIZTgg1+e57wBl2ZXqYdezqPqlo35rb7rHv4HP8ThbRk+aPZ/oz92kOen50/Hoa/LT4L/ALcXjn4a+RYa458V6ImF8u7kIuol/wBibkn6Pn0BFfeHwj/aU8D/ABmtFGiaqialt3SaXd4iuY/X5M/MB6oWHvX895zwtmWSyft4c0P5o6r59vmfoOBzbD42yjK0uz3+Xc9fpCM0idKWvkD3Dy/4s/APwb8ZtOMHiXSo5LpVKw6hB+7uIP8AdkHOO+05X1Br4H+N/wCwx4y+GjT6h4eD+KtBTLE28eLuFf8AbiH3gP7yZ7kha/UMqQOtD89twr6vJuJ8xySSeHneP8r1Xy7fI8TG5ThsYrzVpd1v8+5+EsiNE7KylWU4KkYINM6dK/WL44fsgeCvjNFLei2/sHxGwJXVbFAGdv8ApsnAk+pw3+0K/Pb4zfs2eMvgfev/AGxYG90gtiLV7MF7dvQMcZjb2bHtnrX9IcPcdYHN0qVZ+zq9n19H1/M/OMwyPEYS8kuaPdfqjyaiiiv1GE1NXR8qFFFFaAFFFFABkDrWr4b8R6r4S1i21XRNQuNN1K2bdFc20hR19uOoPcHgjg1lH97Rz2rzsThKWMg6dZXT3T2OqlVlSfNF2Z+gv7Pn7fWn601toXxG8rTr84SPW4l220x6fvV/5Zn/AGh8v+6K+zLG/h1G2iuLeVJ4JVDxyxsGVlIyCCOoNfhd9a9v+Av7Vni34HXcVvHM2s+GS373SbmQ4QE8mFuTGfplT3Gea/BeJvDqPvYnKtH1g9n/AIX09Gfd5XxDKNqWJ1X83X5n635z2zTWzj3rzf4O/Hjwl8bNGW+8O3oaaNQbnT5yEuLcns6Z6ejDKnsa9IB3kjrX4BXw9XC1ZUq0XGS3TVmj9CpVYVoKdN3T6ompaSlrE2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CM0A5qKWZIYyzEKoGST0FC1FsBbrXknxu/aN8IfA7TDPrF2J9UlQtbaVbENPP6HH8K5/ibA64yeK8N/aS/busPC32rw98PpIdT1gZjm1c4e1tj0Ij7SuPX7o/2uQPgDxBr+peJtXutU1S9n1K+unMk1zcyF3c+5P+RX6xwxwHiM1ccRjLwpbpbOX+SPjczz+nhr0qPvT79F/wAE9K+OX7S3i346ag39pXH2DQ433W+jWjkQp6M56yP/ALR98Bc4ryVQXpKVVav6by7K8NllCNHDQUYrov61fmz80r4ipiZudWV2+rEooor3TgCiiigAoooqW0lqAuCTxxTkRpXCqpZicAAZJNeh/CL4E+MPjXqv2Xw7prG1VgtxqdxlLaD/AHnxyf8AZXLe1fof8Bf2OPCHwaaHULmMeIfE6gE6hdxjbC3/AExj5Cf7xy3uAcV+X8Rcb4HJ4unTlz1ekV+r6fmfUZdkuIxb5muWHd/p3PlD4EfsJeKPiILbVfFZl8L6C+HW3ZP9NuF9kPEYPq/P+yRzX358NfhF4U+Eeh/2f4c0eHT48DzZQN00xH8Ukh+Zj9TgdsCu6VfUCncY6V/NOdcS4/O53xM7R6RWiX+b82fpeAyrDYJe5G8u73JaKKY7qq8nAr5c9oiO0mqWpanbaZZT3l5cRWlrCpeSadwiIo6kseAPevAPjl+2n4M+EYn07T5B4n8RplTZWUg8uFv+msvIX/dGW9QOtfAHxe/aK8a/Gm8Y6/qjRaYG3RaVZZjtY/T5c5cj+8xJ9MV9/kHBWY5w1Nrkpv7TWrXkt3+R8zj87oYS8Y+9Pstvmz7F+OP/AAUD0HwybjS/AUCa/qgJQ6lJlbOI+q9Gl/DC9wxr4W+IPxO8UfFHWW1LxLrFzqtxk+WkjYihB7RxjCoPoK5MjHWlxur+kMk4Ny3JYJwhzT6ylq3/AJLyR+c43N8VjHrK0ey2BsdqOB70+KJ55FjiRpJGIVVUZJJ6ACvpb4KfsLeNfiN5Go+IAfCeiPhs3UebuVf9mLjb9Xx64Nevmee4DJqXPiZqP5v0W7OTDYOvjJ8tOLb/AK3Z83WNlc6neRWtlby3N1MwSOCBC7ux6AKOSfavqX4Nf8E/vGHjjyL/AMXTf8IrpTYbyCBJeSD02dI/+BHI/u19ufCL9nPwR8GLILoGlIb8rtl1O7xLdS+uXI+UH+6oA9q9TUetfgGe+I+Kxd6WXx9nH+Z6y+S2X4n3uB4cpwtPEPmfZbfN9TzH4Ufs8+CPg7aqnh/RohebdsmpXH725l9cyHkA/wB1cL7V6gzYXgVGTt4HFOKnb6V+PYjEVsVUdWtNyk923dn2lKlToQUKcUkuiJe1FLRWJsJgUtFFABRRRQAUUUUAFFFFABRRRQAUUUUAFFFFABRRRQAUUUUAFFFFABRSZpaACiiigAooooAKKKKACiikyKAIjkfxYpoYKuc1UvL+CwtmnuZFihQFmdzgADqST0FfL3xZ/b58IeC5pLDw3G/im/XKloHEdshHYykHd/wEEH1Fc1bE0sPG9SSSPYy3Jcdm1X2eDpSnLrbZer2R9Wq2eRyPWoTdxKx/fIPxr8vfFv7d/wAT/ELOun3lpoFuTgLZwCR8e7SbufcAfhXl+rfHb4ha3O01z4z1kM3UQXbwr/3yhA/SvDqZ9hou0U3+B+s4PwkzqvDmqyjDyu2/nbT8T9kDqNun/LxF/wB9VNFcJKPkcH6V+KqfE/xir708Wa0rf3l1GYN+YbNdb4c/ag+KPheRDaeML+ZQRmO7K3IYeh3gn8iD71jHiCg370WvuZ21/B7Nacb0qkZPzuv8z9f1kLD1pAGHPFfCPwb/AOChMk15Bp/j2xjiSQhP7Tsw2xT0y8ZJIHqyk/7uOn27oms2viTTrbULC6ju7KeNZIp4mDLIpGQwI4IIIIIr3cNi6OJjzUpX8uqPyXOeHswyGr7LG0+W+z3T9GbNFFFdx82FFFFABRRRQB8y/t9c/AbVMfwzWx/8igf1r8vdzf3j+dfqR+3smf2fNbb0mtj/AOTEY/rX5bdq+Az+co1o2/lX5n9geEWHo18qqOpG9pP8kP3n3/OkwfU03PrXe/D/AOCfjb4qWs9x4W0J9Wt4XMUkgkijCyBVYrh3B6MpzjHPXrXzVNVqsuWmm35an7VjamWZbS9rilGEe8rJfezg8+1AOK9o/wCGOvjAT/yJk2B/09W+fy82uK8afCHxj8PW/wCJ/wCHrzTY8gec6b4dx6DzFyuT2GcmumeExVNc0oyS80zyMPnnD2KkqVKrTlJ9E03+By1lqFzptws9ndTWs6HKyQSFGH0IIIr3T4Tftl+PPhtdwQXt/J4j0ZSPMtNQctKq9ykxywPoG3D2HWvAeKbWdHG18PLmjJpnRmPDWV5tQdOtRi0/LVej6M/Zf4SfF7w/8Y/C1vrGgXJeOT5ZoXwJbeQAExuuThhkeoIIIJBBPoQ6cV+Uv7G/xVuPhx8XNNsZJyuk6y62lzGW+USMcROB6hyFz6Ofav1WRt4Rgciv0rLsYsZQU3utGfw9xjw6+G8yeGi24SV4t727PzRyvxT1P+x/AOuXudogtJpM+m1GP9K/FnzGDEhiOexr9hf2mrv7H8DfGcgOCNLuQD6ExMB+pFfjueor57iCq6cqaXZn7N4PYKliaeIqVY31S/BmtY+Ktb04j7JrF/a46eTcumPyIr6y/YD8V+IfEPxW1NtS17U9RsodPKiC7vJZow5kTDBWYgMAGAOM4JHc18cI2K+z/wDgmxYrceJvGFwVy0UFqM+m5pD/AOyV5WT16k8TCLel/wBD9C8RsvweGyKtWhTSlZK9lfVpbn6GUUi9KK/Sz+HTzT47+Or74afC/XvEmneS97ZW5khFwpZC+QBuAIJGT0BFfDVr/wAFEviEkm670zRrhO4ijmjJ/OQj9K+q/wBuS9Nn+zr4k2nBdreP/vqZAf0zX5T18ZnONrYWrGFKTStf8T+kvDThXLc9y+tVxtNSkpWTd9FZPo0fZ9n/AMFJ9diVftHhC3uMddt+yZ/NGr6R/Zo/aRk/aEsdXupNC/sNtOkRNoufP3llJODsXGOOxzmvyh/hr9B/+CbFqq+A/ElyVzv1Hyv++IkP/s1Z5RmOJxNZQqyvHXoj0PEHg3Jsjyp4rC0+WpdJNN9Xro2+h9q0UlLX25/LpESaYr5OOhqO6uUtoGklYJGByzV8y/GD9unwd8PbybT9HDeJdWiJV0tmCwRsOzynIz/uhscg4Nc9fEUqEeapKyPWy3Kcbm1X2WDpOcvLp6vZHd/EP9lP4efEvXLnWdc0VrjUrggyXMd1LG7EDA+64BwAAARgAV5Pef8ABOzwK+ppcxanqttZrIGa0EysjKDyuSm4Z6ZyT6V4Zr//AAUK+Ieo3MjaZZ6Zplvk7Y2V53H1YsAfwUVzp/bn+K/nlxqtpt/uC3G0fpn9a+brZjls5XlG772P27LeDeNKNFRo1eSKVlFyei7JWaR+k3gnwBovgLQ7XSdFsIbCythtjiiXA9yT1JPckkk8kk18t/tj/soap491SLxd4M09LvVnxFfWiskXnKBhZQWIG5QApBOSMY5HPjGkf8FBfiPZTRi8t9LvoQfmHlSROw9iHwPyNew+B/8Ago7ot/PFD4o0K40pCQGuLZxcRj1JGFYD2AY1tLG5fi6fsZSsumlrenRHk0OGuLeG8Z/aNKHNNXvZ3unumt3c+Rrn4P8AxL8A6tbXreFNXtbuymWeK4gtWlVHQghgyAgYIB61+n/wA+Jn/C0/h3Y6xPA1rqUY+z31s6lWhnUDcuDyAchhnsw75rV8CfFHwj8ULA3Xh/VrPU4eNyqwLoT0DKcMp9mANdrDbJCipGqqvoK68Fg44Vt0Z80ZdP1uj5jivibEZ7yQx2HUKsHurp26pplyiiivbPzgKKKKACiiigAooooAKKKKACiiigAooooAKKKKACiiigAooooAKKKKACiiigAooooAKKKKACiiigBMCjtS0UAc74k8K6T4v0ybTda0611WxmGJLe6iEiN+BHX37V8h/GP/AIJ16Xqnn6j8P9Q/sq4OW/sq+ZpLdj6JJy6fju/Cvtn3pgIfOT0r2ctznHZTU9pharj3W6fqtjzsXl+HxkeWrC/n1XzPxT+IPwr8U/CzVP7P8UaRc6XMSRHJIu6KYDukgyrD6HjvXJA49q/b7xJ4P0jxno82ma5pttqlhNxJb3UQkQ++D3HY9RXxr8af+CdsM5n1P4dXn2eQ5f8AsbUJC0R9opTkr7B8/wC8K/esh8SaFW1HM48sv5lqn/l+KPgcfw5UpXnh3zR7df8AgnwSxJOamsr240+6iubWeS2uYmDxzQuUdGHQgjkGtvxj4C8RfDrV5NK8S6Rc6Tep/wAs7hMBx/eVujL7qSK56v2OnVwuZUlKDUoPZrVNHx8o1cLK0lZo+svgj+314m8FNb6b40jk8TaQuFF0pAvIR6kniX/gWG/2u1feXw3+MHhP4t6L/aHhjWYNRQAebCp2zQk9pIz8yn6jB7Zr8W+vNa/hnxZq3g3WINV0LVLrS9RhOUuLWQow9QcdQe4PB71+V8QeHeFxt62B/dz8l7r9V09V9x9Tl/ENajaFf3o/ivmfuNk49qUHj2r4K+CP/BQx/wBxpPxHtQF4Qa5Zx8fWaEfqU/75719r+GfFel+MdJg1TR7+31LT5xuiuLaQSIw+o7+o7V/POZ5Hjsnq+zxdOy6Nap+j/pn6Hg8ww+MjzUpXfVdUdEBis3UNNt9VtJrW7gjuYJlKSRTIHR1PBBB4IPpWkD+FB6V4ik4u6PQaUlZnxX8dP+CfuleImudW+H8seiakcu2kzE/Y5T/sHkxH25XoMKOa+EvGvgPX/h5rk2j+I9KuNJ1GLrFOuAw/vKw4ZT/eUkV+3jLha4j4jfCbwx8WNCbTPE+kw38ByY3cYkhY/wAUbjlT9Dz0ORX6hw9x5jcqcaOJvUpfivn19H958nmOQUMTedH3Z/g/8j8WidtKyleccV9Q/Hn9hfxP8Njc6v4X87xT4dXLsiJm9tl/2kH+sA/vIM9cqAM18vMpVyGBGOoNf0tlGfYLOqSqYWon3XVeTXQ/NsVga+Dly1Y2/X0G0UUV9SeUFFFFABRRRQBs+F/FmseCNcttX0LUbjTdSt23R3Fs+1h6g9iD3ByD3FfoB+zp+3dpPjQ22hePTBomttiOLUs7bO6P+0T/AKpj7/KfUcLX51Jt2/N1pnJr8/4h4TwWe0m5xtUW0luv815H0GX5rXwU/cenVPZn7rQyLOismGUjII6GpQO2Bk9a/LX9nP8AbM8Q/B6S30jW2m8QeFAQiws2bizX1iY9VH9wnHoV5z+j/wAP/iP4f+KGhQa34d1SHUbGXvEfmRu6Op5Vh6EA1/LOecN43IqvLXjeD2ktn69n5H6ll+aUMfD3HaXVPc7KiiivlT2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IpaAIm6AAUmc9acSMV4b+0F+1F4a+BFiY5pF1TxHMmbfSYZAHPo8h58tPc8nsDg46cHg6+OrRoYeDlKWyRzV69PDQdSpKyR6N4/+IWg/DHw9PrfiTU4dOsoerynl27IijlmPYAE1+b/7R37Z3iD4wyT6NofneH/CrEo0Sti5vF/6asOin+4px6luMeTfFf4yeKfjN4lfWPEl+ZypIt7SLK29qh/hjTPHbJOScck1wwB/h61/SvC/h/SwPLiswtKpvbov835n5nmufVMRenQ92H4v/JCUUuKSv22EIwVonxDbYUUUVqIKKKKAD60vA96Ccn2r1j4Jfs3eL/jnfqNItPsmko+241e7UrBH6he8jf7K+2SBzXhZjmmGyuk6uImopbt/1v5HfQw1TEzUKUW2+iPMNO0261e/gsrC1mvbydxHFbwRl5JGPQKo5J9hX2p+z5/wT+mvhba58SC0ERxJHoNvJh2/67yL93/cU59WHIr6W+Bv7MPhD4GWitY2n9o666bZ9WulBmf1Cdo1/wBlfbJOM17QPvEbq/m3iXxBxGP5sPgLwp9X1fp2X4n6RlnD1OjarX96XbovXuZPhvw1pvhTS7fT9JsbfTrGBdsVvaxiONB7AcVt9zRjjrRxivx6UpTk5Sd2z7SMVFWQzbu5PWlbNY+ueINN8MaVcajql7Bp1hboXlubmQJHGvqWPAr4i+Pv/BQhpGuNG+G0fqj67cx8fWCNh/484/4D0Ne3lWSY3Oa3ssLTv3b0S9WefjMwoYKHPVl6Lq/RH1V8Wfjv4O+DGmNc+JNVWO5dS0GnwYkurj/cjz07bjhR3Ir8+vjv+234y+K/2jTNGZ/C/h18oYLWT/Sbhf8AppKMEA/3VwOcHdXgGueINT8Tapcalq9/calf3Db5bm6kMkjn3J5qimAcn86/o7h7w+weXctfGfvKi7r3U/Jfqz82zDiCvirwp+7Hst36sAQTlqU7E6c01jk16L8J/gL4z+NGpfZ/DelNJao22fULjMdrB/vPjk/7Kgt7V+lYvHYPKaLnVmoRXd2R89So1cVNKmm2+iPOuvWvdPgn+yD45+MjQXy239heH3wf7Uv0I8xfWKPgyfXhf9qvsv4H/sN+Dvhk1vqOvovinxAmGWS6iH2aFv8ApnEcgkf3myeMgLX01HCkChFUIo6AV+D8QeJU6t6GVxt/ef6L9X9x9zl/De1TEv8A7dX6s8X+Df7K3gX4LwxXFjpw1LW1Hz6rfgST577OMRj/AHQDjqTXtijaMAYpgBJ4Xin43DFfh2KxmIxlV1a83KT6t3Pu6NClh4qFOKivIlpMClorlOgTApaKKACiiigAooooAKKKKACiiigAooooAKKKKACiiigAooooAKKKKACiiigAopNwooAiUn1/SgPjvmsrVNds9Gt3ury8htoIl3SPK4VVA6kkkAD3NeE+Pf25vhn4QMkVrqcmu3adYtOi8wH6SEqh/BjXPVr0qKvOSXqz08FlONzCXLhaUpvyTdvU+izkj0oXO33r4P17/gpbtm2aR4OkeHtJd3oib8UVGH/j1ZCf8FJ9eR8v4Tt3TP3Rfspx9Sh/lXnvNsGnb2n4P/I+1peHnEVWHN9Xt6tJ/mfoQG3dqU8dea+N/BX/AAUa8KalPBB4h0S80JpCA08R+0wp7sQFfH0Q19M+CviT4e+IemLe+HNVt9TgbjdDIDg/3WHVSO4IBHpXZRxVGvrTmn+f3bnzGY8P5llLtjKMoLu1p960OzopKWuw+eIiAGzWPrmt2vhnSbvUdRnS1sraNpZZpGCoiKCSSTwAACSa1pG8sE4yK+H/APgob8YJ7G207wJp1wYvtqfar/acExK2I48+jMGJ/wCuY7E1xYrERw1CVWXT8z6Lh/KKueZhSwVPTmer7Jbv7jxP9pr9q3VvjHqdxpOj3EuneEYnKCNMo13g/fk7hT1CdOhOTjHzpS9DSV+V4jE1cVUcm7tn9+ZLkeC4fwcaFCCil97fdvqO6d6kWN5MlVJAGeBnAr7g/ZO/Y50jW/Ddn4v8a24vWukEtpp7g+UkZ5R3X+MsMEA8AEZBJ4+z9I8C6FoGnrZWGl21tbqMCOOJVUD6AAV9DhchnWpqpUny38rs/Ic+8WsPl+JlhsJSc3F2bvZXW9nZ3PxMII7fnQoya/WP4zfss+EPino10ZNOhsNZ2HyNRtowkqtjjdjG9c9VbPGcEHBH5deLfCGo+EPFupeHryJvt9lcPbuqgkOVOAV7kEYI9iK83G5VVwrVneL2Z9dwp4gYLiGMoTXs5x1ab6d0+vnsYO2vsb9gj453Oj+Iz4B1W6eTT70GXTvNOfJlXLPECeisMsB0BU45avmzRPg/448QTRrYeFNXuBJ0k+xuqfi5AA/OvXvhd+yX8XNP8YaHq66EmkmzvIbpXvLpFPyuGIIQswyBggjvW+WQxVCvGcINrro9upxcb43Ic0y2rh61aHPZuOqumtrfqfqQDlRTj0qvagrbxhvvBRmrNfpZ/D7VmFFFFAgooooA+c/28xn9nTxAfSW1P/kzEP61+V46V+rH7dEW/wDZz8SD0MB/KaM/0r8qK/POIv48f8P6n9i+DLvlddf3/wBEMr9EP+CbCg/DnxCp6jVnP5ww/wCFfnfX6E/8E2ZVj8CeIELf8xIn84o/8KwyD/efkz2PFyPNkd10kj7NKn03Z61h+IfDmn69o1zYX1rFd288ZjdJUDq6kYIIPBBHHNbf2iPLZcGuQ8dfEjQ/h14cvdX1m/htLSBSSWbGTjhVHVieAAMkngCv0iTjGLctj+LsJDETqxVFNybVkt79Nj8lfjd4Jh+HfxV8R+H7Y/6NZXJ8pepRHAkVSe+A4GT1xXB11/xR8bSfEX4ga54kkBUX9y8saNjKx5xGDjuFCg+4rka/HsU4utNw+G7t6XP9H8hjXhllCOI/iKMeb1srl/RNRl0bWbDUICVltZ450YHBBVgQfzFft1oREmkWbZzmNT+lfiV4b0uTXvEWl6bGMyXl1DbqPVncKB+Zr9uNHXydKs09I1H6V9jw7fkn20/U/mfxndP63hlH4rO/ppY8d/bG1H+z/wBn/wAWPnG+3WL/AL7ZU/8AZq/JSv1J/b1uvL+AOspnHmzW6/lOh/8AZa/LhelcHEMr1ortH9WfYeDVLly2tU7y/JIG6194f8E0NO22XjK/3f6yaCH67FY/+1K+DgM191/8E/fGXh3wz4H16PU9TtLK+k1I7YpJVRmURRYYKzAkEkgHGMg+lceR2WKTb2T/ACPpPFNzlkMqVOLblJLRX6p/ofd2Palb7tc7p/jXSdQUGC9t3z02zKf5E1pnW7U9LiL/AL7FfpaknsfxBLDVoO0o2Z82f8FBNR+xfA2e3zj7VeW8ePXDb/8A2SvzI/hr9Cv+Cj+qpL8PdAto5FbdqaMQG6hYpf6kV+elfnXEEr4i3ZI/s3whpOlk0pS6yb/JfoL/AA1+k/8AwTu0z7H8IbmfGPtV/NLn1wET/wBkr81+wr9Tv2DbPyP2d9ClIw0k10x/8CJAP0Aq+Hleu32T/NHN4xVFDKace8kvwbPopqhnuUgVndsKozmnOSF4Oa+X/wBuH40yfDb4ejQtMuGi1vWt0KSRvhoIQB5sgPUHBCg9QXyDkV95iK8cPSdWeyP5JyjLK2b42nhKC96bt6d2/JI8I/a//a1uvGGpXng7wleNBotuxivL2F8NdsOGjVh0QHIJH3jkfd+98h/eagkk5NH3jX5XjMXUxdRyk/8AgH9/cN8NYTh/BwoUY2a3fVvq2xtOJzXp/wACfgZrXxx8Uf2bp2LaygAe8vpELLCpPAUZG5mwcDI6EkgCv0B8E/sV/DTwZYJFcaGuv3OB5lxqJ81nP+5wij6KPcmuzA5RXxcedWUe7/Q+Z4k8RMt4frfVpXqT3tG2na7eny3PyuHtR1Nfqn4x/Yk+F/ie0kWDQv7Hu2UhLmwmaLYT3CZKH8VNfC/7Q/7NGt/AnUY5JHOpaBcyFYL5Y9rI2MhJAOAxA4IOGwcYOQLxmT18LHn0lHuunqY5D4kZVn1ZYZ3p1HspWV/RrT7zy7wx4q1bwdrEOqaLqFzp1/CfkmgkKNjuDjgg9wcg9wa/Qv8AZW/a/T4oyW/hnxO8Vn4jRf3M/Cx3oA5Kj+FwOSo4PJGACB+bYGRVqwv7jS7yC7tZnguYJFlhmjbDxupBDAjoQQCD7VlgMxq4Oe949UejxbwXgeIMM5Rio1Uvdklrfz7o/ctfm7/jQvUV4l+y58Zz8afhlbX8rousWZNrfRpwBKuPmA7BgQw7DJHODXtuMnPSv0ujUhXpxqQej1P4Ux+Cq5fiZ4asrSg2mvNE9FFFbnCFFFFABRRTWdV6nFADqKTcD3oyKAFooooAKKKKACiiigAooooAKKKKACiiigAooooAKKKKACiiigAooooAKKKKACkwKWigAooooA5Hxt8OPDvxG0iTS/Eej2urWT/8srlNxQ/3lbqre6kH3r4e+OH/AATz1HSmuNV+Hdw2pWwy50a7cCZB6RSHAf6Ng8dWNfoUvTGPypSCelfQ5TxBmGTVOfC1NOsXqn8v1Wp5OMyzDY2Nqkde63+8/C/WdF1Hw/qdxpuqWNxp9/A2yW3uojHIh9CpGRVBSA2O9fsp8WPgP4M+Mtj9n8SaRHcXCqVhv4v3dzB/uSDnHfacqe4NfA/xy/YY8X/DUXGqeHC/irQEy5EEeLyBf9qMffA/vJnuSoFf0Pw/4h4PH8tHGfu5vu/db8n+jPzvMOHq+GvOl70PLdeqPmQ5HFd18LvjP4u+DWri+8L6vJaKzAzWcnz2049HjPB9MjDDsRXCujRMVcFWBwQRgihq/TcRhcHmlFwqRU4S3TV0z5ynVq4WacHZrqj9OPgR+3N4U+Jf2fS/Ehj8L+IXwgW4k/0S4b/pnKfuk/3Xx1ABavqBJklXKMJFPcV+E+SBg17/APAf9sfxj8HHt7G6lbxB4ZTC/wBn3ch8yBf+mMhyV/3TlfYZzX4JxF4b1KfNiMren8rf5P8AR/efdZdxHe1PEr/t5fqj9Xchu1I2ce/vXmfwg/aA8HfGrShdaBqStcooa40+4IS5g/30z0/2hlT616ZjdwTmvwyvhq2EqypV4uMlumrNH3tKrCtBTpu6fVCuodeRmvm749fsZeFPjAtxqenRp4f8UNlvt1tGPLnb/ptGMBs/3hhvUnGK+kuKMdx1rbA5hicurKvhqjjJdvyfdeRniMLRxUHCrG6Pxc+KnwZ8V/BvXTpvibTntQxPkXseXt7gDvG/Q/Q4IzyBXCEbfpX7deL/AANovjzQ7jRtf0y31TTJxh4LhNy+xHcEdiMEdjXwL+0F+wTq/g6S51rwF52uaOMvJpbfNdW46/u/+eqj0+904bk1/RXDXiJSxXLhsytGffo/8n66H5xmnD1Sjerh/ej26r/M+P6KkmhktpnilRopUYqyOMFSOoI7Go6/caVWFaPNBnxMoSg7MKKKK6DEKKKKAHNlTXa/Cz4t+Kfg54gTV/DOotauSBPbSfNBcKP4ZE6EdeeCM8EGuI5A+ajr3rycbgqGOpSo14qUZaNNXTOylWnRkp03Zrqj9X/2e/2s/DPxytI7KSZdF8TouZtLmkH7zA5aFuN698feHcY5PvwORX4VWN/caZeQ3VrPJa3EDiSKaFyjowOQykcgg9xX3Z+zR+3fFcm08NfEm4EUvEVtr5G1H7AXA/hP/TQcf3scsf5n4p4BrZdzYnL05U93Hdx9O6/E/Scpz+Na1HEaS6Po/Xsz7uAxQRmqlpdx3cKSwuskbqGV0OQQehB7irZ6V+PNNaM+3TvqLRRRSGFFFFABRRRQAUUUUAFFFFABRRRQAUUUUAFFFFABRRRQAUUUUAFFFFABRRRQAUUUUAFFFFABRRRQAUUUUAFFFFABRRRQAUUUUAFFFFABRRRQAUUUUAFFFFABRRRQAUUUUAFFFFABRRRQAUUUUAFFFFABRRRQAUUUUAFFFFABRRRQAUUUUAFFFFABRRRQAUUUUAFFFFABRRRQAUUUUAFFFFABRRRQAUUUUAFFFFABRRRQAUUUUAFFFFABRRRQAUUUUAFFFFABRRRQBXCnnih5BFHmQ7VHUmsfxP4i0zwpo91qusX0OnafbIZJrmdwqIo9Sf5d6/OX9pz9tbU/iibrw74SefSPCxzHLc8pcX4757pGf7vUj73XaPpMj4fxme11Sw6tFfFJ7L/N+SPHx+ZUMDT5pu8nsur/AOAeyftMft1WXhc3fhn4ezQ6jrAzHcayMPb2p6ER9pHHr90f7XIH5/6xq9/4g1S51HUbqa/vrlzJNc3Dl5JGPUljyapfjzSjIPHBr+sOHeFsHkNFezjeb3k93/kvI/KMwzOvjql5vRbLohKKKK+8PBCiiigAooooAUAN7Gp7GxudUu4bSzt5bu6mcRxQQIXd2JwFVRySfQV3vwf+Bviz43a39i8O2BNtGwF1qM2VtrYH+82OT6KMk+mMmv0o+AH7KfhP4HWSXMUQ1jxI6Ym1e6QbxkcrEvIjX6cnuTX5XxLxtg8li6NF89Xok9vV9PzPqctyWvjXzfDDu/0PnP8AZ1/YFmvDa678SQYYeJIdBifDN6ee46f7inPqRytfdekaNY+H9Mt7DT7WGxsrdBHDb28YSNFHQKo4ArQK5HpSgjOM/hX8v5vneMzqt7bFTv2S0S9F+p+o4HAUcFDkpx9X1fqO6LRRj5s1y3jHxzofw90e41jxBqcGm2EPLzXD7RnsAOrMeyjJPYV4dOnKpJQgm5PRJatnoSlGCcpOyR1BfHXpXz58ef2v/CfwWjmsI5V13xKox/ZdnIP3R7ec/Ij+nLdOMc18wftBft5614x+06J4GabQNGOUk1Nvlu7gf7H/ADyU+o+bpyvIr5HmleaV5JHaSRyWZ2OSxPUk1+1cNeHlbGcuIzL3Y9I9X6vp6bnw2Z8Qxhelh9X36fLuej/GD4/+Mfjbqhn8Q6kfsKOWt9NtcpawfRc/M3+0xJ98cV5pTvkHqaMDOF61/RGDwODymioUoKEV2VkfntatUxU+ao22+rEJ55rX8NeEtY8Za1BpWh6Zc6pqM5wlvbRl2PqTjoB3J4Hevf8A4C/sQ+K/io1tqfiLzfC/ht8OGmT/AEq5X/pnGfug/wB9vUEBq/Qj4YfBvwn8H9JGneGdKhssgedcEbp5yO8kh5b6dBngCvzLiLxBwuX82HwPv1F2fur1f6I+ly3IKuJtUq+7H8X6I+VvgT/wT3jtjb6v8RplnlGHXQ7OT92p9JpRy3+6mB/tMOK+09D8Paf4Z0y307S7KDTrG3XZFb20YSONfQKOBWsOnFBYAV/OeZ51jc3q+1xdS/ZbJeiP0jC4DD4OHJSjbu+r9WSUUUV4x6IUUUUAFFFFABRRRQAUUUUAFFFFABRRRQAUUUUAFFFFABRRRQAUUUUAFFFJuFAC0U3eM4zzTqACiiigCu7KpySBivlz9o79s/SPhTJNoXh0Ra14k2kON37m1PbzCOS3fYCD6lcjNv8AbN/aBl+Efg1NI0i5CeINXDRQyDBNvEMCSXHqMgLnuc87SD+ZdzcSXk8s00rzTysXkkkbczsTkkk8kk5JJr5fNc1eG/c0fi6vt/wT914A4CWd2x+PX7q+kdua27v2Ou+IXxf8WfFXUGu/Ems3F6pOUtlbZBH/ALsYwoOOM4JPcmuI4z7Ule5fA79lHxZ8bLb+0odmj6FuKDULlCxlIOD5cYILgHgkkDIIBJBA+IhHEY6paN5Nn9PYivk3CeGU6vLTitFpb5JLc8Q7cUnXqa/QPTf+CbPhz7Kv9oeJ9WmucfftxFGmf91kY/rXmPxj/YF13wbp0+peFb5vEFrCpd7SSIJcbQMnYQdrn2wpPQZPFehUyXGU4c7jf0d2fMYPxN4fxdf6uqji3om00n8+nzPkiuu8AfEfxD8MNei1jw/qU1hcoRuVSTHMoOdkiHh19j06jBwa5qaF7aV4pVaORCVZHBBBHBBB6EVWryYznQkpRdmj9GxGFwebUXCpFThJapq6aP1b/Zn/AGmrD456Kbe42WXiKzUfarTfkMDwJEJ5KE8eoPBzkE++A5U/nX4n+APHeqfDbxZpviHSJzFe2cocqCQsqHh42x1VhkH65HIBr9fPhT48sfiX4G0nxDpzlre8iEigsCUPRlOOMqwKn3Br9HyrMfrlNxqfHH8V3P4m4+4QfDmLVWgv3M3p5Pqv8vI7GZ9sbfTNfkx+2Hrj67+0H4oZnYxW7xW8Sk/dCxJkD2LFj+NfrNdY8mUei1+PH7SEbx/HLxkshyftzkfQgEfpiubP5NYWK7v9D3PCGlGWdTnLdRdvm0eZ1p+HtN/tnX9N08kj7VcxwZHUbmA4/Osyug8BTi28c+HZmwFj1G3ck9MCVT/Svz/DJOqkz+v84bhl9WUd1F2+4/aHwzZR2Gi2kEUYjjSJERF6KoAAA+gArb9aoaQd+m25/wCma/yq91NfscPhP80azcqsmxrddvasNfCunJfT3Y0+3FxKcyTCJQ8hwBywGTwAOfSt6nE1bSe5EJzp35XuVU0+3i+7Eg+i1PsA7U4YFKRmmLmk/iYUtFFBIUUUUAFFFFAHgn7bEXmfs9eJx6JEfylQ/wBK/J7vX61ftkp5n7PnioeluD+Tg/0r8k6/P+If4sPT9T+wfBh/8J1df3v0Q7JFdb4O+Kviv4ewTw+HdbudKjmk82UQYAd8AZOQecAD8K5Hk0oUnoCfoK+XpTqU5c1N2fkfu+YYfC16TjjIqUe0kmvx0PSpf2jfiZOhV/GWpgH+7LtP5jFcbrvirWvFE6zazq19qsik7XvLl5SueoBYnA9hWTsf0P5VNb2NzeSBILeWZycbY0JJ/ACuuU8XUVpSb+bPnMPhOH8JL2tKNOL7pRX4lYjFJXe+HPgl498V3CQ6Z4R1WYvwHktniTPu7gKPxNfRPwm/4J86/q99b3vja5TS7FSGaxtXEk0n+yz42oPUruJHQg8jXD5bia7tGD9dl95wZvxvk+VUnKdaLa+ymm38lc5j9h74K3Pj74k2/ie9t2Gh6JIXEjr8s8+PkVc9dmQ5I6EIO9fpuqbOMcCuc8F+CtI8AaFa6LodnFZ6dbIFihhXAA7n1JJySTkkkkkk10WCCM1+jYHBxwdFUk7vdvzP4q4q4hq8SZhLFzVopWiuyX6vqfKP/BRbUvsfwes7fOPteowx49cK7/8AslfmxX6D/wDBSm7/AOKN8NW2et+ZMeu2Jx/7NX58V8Tn8r4m3ZI/qnwipOnkfM/tSb/T9BehqQE9jUfQ16x4a/Zi+JPjPwza67ofht9Q0u4Qusi3EKMVBIyVdwRyD2rwqFGrVdqUW35K5+qZpmOAwMIvMJxhFuycmkm+2vU8qDsOjH860rHxRrOnYFpq99agdPJuXTH5EV6FefsvfFPTgTN4Nvjj/nkySf8AoDGucu/g347spCs3g3XVI6t/Z0rL+YUj9a63QxsN4yXyZ8+s04arq3PTl84sxNY8Vazr8Uceqavf6lHG25Eu7l5lVsYyAxIBxxkVi1p6roepaHMsWpafdWEjAlVuoWiJHqAwBNZlefVc3L39z6vL44aFJfVElHytb8B2eM1+tn7Htj/Z/wCz/wCFI8Y32/m4/wB8s/8A7NX5J/w1+xP7NtmbD4J+C4SMMNJtiw9zEpP6k19dw3H95OXl+p/PfjRVthaFHvJv7l/wT0qSTZuHbFfk3+2B4/fx98ctcZJN9lprCwgXPAMefMPpkuX59APSv1Q8V6mmjaFfXr/KsMLux9gpJ/QV+J2s6lNrOrX2oXDbri7ne4kb1ZmJJ/MmvQ4grONKNNdXf7j4zwgyyOIzGri5L4EkvVvX8EZ9PRTI4VQSxIAA5JNAXmvRP2fPCo8afGfwlpLfckv0nkXGQVizKwPsVQj8a+GoUnVqxgt20vvP6tznGLL8BVxL2hFv7lc/Sz9l74Rx/CP4Xafp7RKupTgXV5IOrzOAWBPcKMKPZQepNeyc1DaQ/Z7ZE/urUqAFeDkV+v0qcaNONOK0Wh/m/j8XVx2KqYiq7yk22/Ni8E1wPxn8AW/xN+G2ueH7tUxcWzBGIyEfGUce6sAR9K9AIz9apampOm3G0/wGqnCM4uEtmZYKvUw+IhVg7Si00+zTPw6ubeS1uJYJVKSRuUdT1BBwQfxFQV1HxIjWL4h+KUH3V1O6C49BM2P0rl6/G8THkquPY/0syqr7fBUqrXxJP70fUn/BP7x1J4b+MEmhO5FprluyhO3nRAup/wC+PMH5V+mifdBr8d/2a9Uk0f47eDLqI4Zb9Ij9JAYyPyY1+wlrJ5sKN6iv0TIqrnheR/Zf56n8Z+K+Bhhc89pBfHFN+t2vyLI6UtFFfSH4qFFFFAEDMFGTxXx9+3r8Z9U8A6d4c0jw3q9zpep3dw11LNayFGWOIYCnHZmccdDtOa+wHG4dMgV+U/7auv6h4g+PGsteWlza29nGlrafaImQPGgJZ1yBkF2cgjgjHNeNmleVHDNwdm3Y/SOAMsoZnnNOOJs4RTbTtZ9ErPfVnR/D/wDb98feFWVNbhtvEtsvBaQeRKR/voNv5oT719KfD/8Ab5+H3iopDrElx4cuWwMXSZiJ9pFyAPdttfmZ25o4r4zD51iqGknzLz/z3P6bzTwxyPMk5UI8kn1i7fhqvwP228P+ONB8V2iXOkarbX0En3ZYJlkU/QgkVvrKGBwc1+IWgeKNY8L3S3OjapeaZcjH720neJiPQlSMj2PFe+eAf28fiL4SaOHVng8SWa4B+1KIZ8DsHQAfiVJr6PD59QnpVTi/vX+Z+L5v4R5phLzwU1UXZ6P/AC/E/UINgUrZx15r5R+Hn/BQPwH4lMUHiCO68OXLYH71DLCSewdATj3YKK+hfDHxA8P+NLIXWi6raahatx5ttcJIAfQkE8+xr3qOKo11enNP+ux+Q4/IsxyuXLi6MoebWj9HszrqKYjqw4NPrrPCCiiigAooooAKKKKACiiigAooooAKKKKACiiigAooooAKKKKACiiigApMClooATFIQCOadRQB88fHP9jzwb8ZhPfxW48P+InBI1KyjA81v+m0fAk+vDf7Xavz2+Mf7OfjT4KX7LrmnGfTWbbDqlmDJbSegJxlG/2WAPpkc1+xO0YGetUNU0u11ixms721ivLaZSkkE6B43U9Qyngj2Nfe5BxlmOStQvz019lvb0fT8j5nH5Jh8YnKPuy7rr6o/DM5oJDjpzX6B/Hr/gn9Yav9p1n4dSx6ZfHLvok5/wBGlPX9255jP+ycr/uivhTxT4S1nwTrdxpGu6Zc6VqUBw9vdIVb2I9QexGQexr+l8i4ry/PKd6c7TW8Xo18uq80fm+OyvEYKVpx06NbMg0LxBqnhXV7bUNJv7jTNRt23xXNrIUdD7Ef5NfcHwC/4KBIwttF+I8YilOETXraP5G/67Rr93/eQY/2Rya+DwOPX3pAc9fzrTPOGMvz2n++h73SS0a+f6MnA5niMDP3ZadV0Z+5Wh65Y+INNt7/AE67gvrK4QSRXFs4eORT0KsOCK0A/PHSvx5+Cf7R3i/4HaiDo159q0t33XGkXJLQSepUdUb/AGl9s5HFfo98Cf2ovB/xws0Sxuv7P19U3T6PdsBMuOpQ9JF916dwua/mHiDhDHZHJya56f8AMlt6rp67H6Zl2dUMZaD92fZ9fRnuFNcZFLuFLXwp9IfOX7QX7H3hj4zQzajZqmgeKduVvrdPlnPYToPv/wC994cckDFfnD8U/hB4q+D2vNpXifTXtGYkwXcfz29yo/ijfoe3HBGeQK/aRl4965jxv8P9C+I+hT6P4i02DU9OmHzQzrnB7Mp6qw7MCCK/Q+G+NMbkko053nS7Pdej/R6Hy+ZZJRxqc6fuz79H6n4lFtvHelwwGT0r6l/aH/Ye174Z/atc8JifX/Da5ke3C7ru0XvuAH7xR/eUZHcYGa+XDndz0r+o8mz7B53RVXDTT790+zXQ/L8Xgq2CnyVI2f5+gyiiivqjygooooAKKKKiUVJWZWx9Ffs4ftha/wDBa4t9H1bztc8JlgPsrNmazHcwse3fYePQrkk/pV4A+IGg/Ezw5ba34c1OLUbCccPEeVbujqeVYdwQDX4mYNd/8HvjX4n+CXiVdW8P3hWNyBd2MxJt7pB/C6+vXDDBGeDyc/iHFnANLHKWLy60am7XSX+TPtspz+ph7Uq/vQ/Ff8A/ZwkDipOMV458Bv2jPDPx50YTabJ9k1iBQbvS52HnQn1H99M9GHtkA8V7BnI61/NGKwtbB1pUa8XGUd0z9Oo1qeIgqlJ3T6k1FFFYG4UUUUAFFFFABRRRQAUUUUAFFFFABRRRQAUUUUAFFFFABRRRQAUUUUAFFFFABRRRQAUUUUAFFFFABRRRQAUUUUAFFFFABRRRQAUUUUAFFFFABRRRQAUUUUAFFFFABRRRQAUUUUAFFFFABRRRQAUUUUAFFFFABRRRQAUUUUAFFFFABRRRQAUUUUAFFFFABRRRQAUUUUAFFFFABRRRQAUUUUAFFFFABRRRQAUUUUAFFFFABRRRQAUUUUAFFFFABRRSZoAjLHPFee/F34x+Gvg14dl1fxJeCFORb2sfzT3LgfcjTuenPQdSRXGftGftRaD8B9GaGRl1PxLPGWs9Mif5j6SSn+BM/ieg7kfmH8SPibr/AMWfE9xr/iO/a9vJPlSMcRQJniONeiqP16kkkmv0bhbg7E55NVqt40e/V+S/zPlc1zqng06dL3p/gvU7P4+/tJ+J/jxq7G9kNh4fgctaaTC5Ma+jyH+N8dzwOcAZOfIV/eNzxTeVpcEV/VmW5VhsroRoYeCiltb+tX5s/K6+IqYmo6lWV5PqJRRRXvHAFFFFABnbSg/LxSbQTWz4X8Lax441y00XQNPn1LU7ltsdvbrlj6k9gB1JOAByTXnYnFU8JB1KrtFatvRJHVTpSqNRgrtmOo9a+qf2b/2INZ+JTW+v+Lkn0Pwy2JI7bGy6vV7YB/1aH+8eSOgwQ1e/fs2fsPaP8PDa+IPGQh1nxGpEkVsRutbJu2Af9Y4/vHgHoMjcfrSOJUXAGBX86cU+IdTEc2Fyt2js5f5f5n6FlXD9rVsR/wCA/wCZzXhDwZpPgDRLbR9A02DT9Ntxtjt7ZNqj1J7knuTkk8k102c8U4jNIeBX4XUnKpJym7t6tvVs++jGMEoxVkhoPTBpTgAk9KwvE3inSvB+j3Oq61e2+mafbLvluLmQIij6nv2A6k8CvgT9or9vHUvFbXWifD9ptJ0k5jl1ZgUupx0PlD/lkp9fv9Pu9K+gyfIcbndb2eFhot5PZfP9DzcdmVDAw5qj16Lqz6N/aG/bE8L/AAajm0uxZdf8VgYFjbyfJbnsZ3H3f90fMfYHNfnP8UvjF4p+MOuHU/E2qPdlSfItE+S3tlP8MadB255JxyTXFTSyXEryO7SSOSzOxyWJ6kmm7s/e61/UPDvBeByWKqTXPV6yf6LovxPy7Mc5xGNlZO0Oy/XuN27uelJ97pUsMMl3OkUSNLK7BVRBlmJ6ADua+uv2ev2CNW8Xm21vx752iaQcPHpSHbdTjr+8/wCeSn0+914XrXv5xxFgMio82Inbsur8kjiweArY2fLCN3+C9WfPXwt+DXiv4ya0NP8ADWlvdBCPPu5Pkt7cHvJJ0H0GSccA1+hfwB/Yo8LfCb7Nq2toniPxImHFzcx/uLZv+mUZ7j++2Txkbele7+EvBOi+A9EttH0DTLfTNLhGI7e3Tao9Se5J7k5J7muhHP0r+ZeIeNsfnTdOm+Sk+ierXm/02P0rLsjoYS06vvT/AAXoh6IqLx0pxGaAaWvzk+o2CiiigYUUUUAFFFFABRRRQAUUUUAFFFFABRRRQAUUUUAFFFFABRRRQAUUUmRQAtJS01+lAHBePfjJ4S+GkHm+IddttOJBKpI48x/91Blm/AGvlL4l/wDBRe2iW6s/B2iveuMqmoXxMUYPYiIHcw+pQ+1ePft2eAZ/CvxquNWCP9h1xBdRsxJCyIAjp+YVv+B185Y+WviMwzfEUqkqUEo2du7/AKZ/UvBfh1lOY4OnmGIm6nMk7bJPqtNXbqfUPwf/AGvPGup/GzQLnxTr0s2iXUpspbJVVYIhLgIwVcDIfYdzZIGRnk1+l1tOk8UcifdIzX4YI5jcMpIYHIIOCK/Xn9mT4lf8LS+EOharJIr3yxCC67ETR/I5I7ZIyB6EV2ZJjp13OnVk291f8T53xS4WoZU6WMwdNRpv3Wkkkn0dl31PXx1qKeUQwO56KM1L0GaxfEt39k0u6fGNsTsfoAT/AEr6puyPwClB1Kiifk/+1b4+f4gfHHxFdBt1rZy/2fCCcgLESGI9i+8/jXkGeMVZ1O+l1TUbu8nO6e4leVz6sxJJ/M1W27TX4/i6rrVpSe7bZ/o/w3gYYDK6GHgtFFL8D0D4E/DsfFT4reH/AA4+4W9zOXuCDg+Sil3APYkKVB7Eiv1+8PaJa+G9IttLsbeOC0to1hiSJQqKoGAoA6AAAV+an7Aaxn49oz4ymnTFc9d2+McfgT+tfqAse1OOtfdZDRjHDOp1b/I/k/xazCtXzhYZv3IRVl0u27snxTJI1kQq3IqSivpz8MPzj/b0+BEXhDW4PG2j24js9Sl8u+jQYVJiDtlwOm4Ag9sgHqxr4/8A4a/ZH48eAIviR8LfEWhSIry3Ns/kluiyqN0bfg4U/hX45zQvbyPFIpR0JVlYYIIOCCK/Oc9wio1lUgtJa/Pqf2d4U5/UzHLpYOtK86TSv1ae33WZF/DX3P8A8E5/iS7DXPBV3PuEZF7YxsclVJ2ygewbYQPV2PevhavZP2TvFh8H/HzwtdGUxwXE7WkozgOJEKqD/wADKH6gVwZVXdDEwfRuz9HofX+IOVQzPIq1170E5R9Vr+Ox+ucse6Nlr8kv2wNObTP2iPFqFcLNLFKh9QYY8/rkfhX61xyeZGjDuua/Nz/god4TfSvippeuqh8jVbLy844MkTkH/wAdkT8q+zzum54TmX2Wn+h/M/hXjI4XP1Tl9tOK9dH+SZ8m1LDI0MqSISrIQykdQQcg1FRX5pTlyyuf25i6Pt6Eqb6n7YfDnXIvEvgvSNUhYNb3dtFMjD0ZAR+hrpwxDDivnH9hz4gJ4z+COm6e8ge90Zms5R3AU5j49PLZBn1B9K+kBkAZr9kw9RVaMJrqkz/NfOcHLA5hWw81Zxk18r6fehzcJUZzz7UpbHTtXD/F74hJ8LPh7rPiiS3N6unxeatvvCeYcgBQxBxkkc4NbTnGnFzlsjy8PQqYqrCjSV5SaSXdt2SO4yCaXp3r85vEv/BRvxVqCkaR4c0/TiejXFw9wR/3zsrzjXP21vivrWRF4gj0xT1SytkHHsXDMPwNeHUzvCU9m5ei/wA7H6vhPC/P8VZygoer/wArn6tpIHYgHJFSbxXwr+wT8T/Ffjbxx4nTXdcvtVi+zwuBdTM6RtvYfKpOFJBOcAZwPSvuke9erhcRHFUlUirJnwWe5PVyLGzwVaSlKKTur21SfUnooorqPACiiigDxT9ruPzfgL4tX0snP5DP9K/Iyv17/avXPwF8X+2nyn8lz/SvyEr4HiL+LD0/U/rnwYl/sVeP979EFfc3/BOfSrfVtO8WiWFZmjuIiDKgYjKnpkcdK+Ga+7v+CZ0mf+EzT0a3P5iT/CvOyP8A3uPz/I+08UpThw9UlB7OP5o+1B4Y07tawf8AfoD+lTroFinS1iHsIxWng0Z96/TOSKP4ZeIrPeZXisYofuxIv0FWBjFLkUhxVmLk5bi4FB6UtFAj4J/4KX6h+98FWYP3zdSEfQRgf+hGvhevsn/gpDf+Z448M2ufmitp3x6b2Uf+yV8bV+X53LmxU/l+SP7x8L6fs+HaS73f3tijrX6+/srWvkfATwcpGN2nQSY/3kDf1r8gwMnFfs98FNO/sf4XeF7LGBBp8EePTbGo/pXrcOR96cvJfmfnvjRVao4el3bf3L/gnbm3jP8AAPyphsYCP9Uh/wCA1Zx70mPevuj+UlOXc/NL/gofdxj4qaPYRhV8nT/Mwo/vyMP/AGSvlL+GvpH9vm8+1fHyVc58nT4Y8emWkb/2avmyvyjNnfFzfmf6B+H0HT4ewyl/Lf79RyjLAe9ftX8L9PGmeAtDtenk2scePoqj+lfi7ptm1/qFrbL96aVYxj1JA/rX7eaBCttoloijAESgflX0XDsdJy9D8Z8aKv7zC0+93+SOY+NYkb4X+JFhGZjYThR7+W2P1r8YX61+33jCwGp+HL+3OMSQOpyM9VI/rX4lahZzaffXNrcKUmglaKRD1DKSCPwINLiRO1N+v6FeC9WPPiaXXR/mVK+j/wBgvT1vvj7ayMMm2sZplPoSUT+TGvnCvoP9h3W00X4/6XG+F+32s1qpPGWwJAPx8uvm8raWKp37o/auPFOWQYlU9+V/dbX8D9Wh0o7UiHKinV+tH+ehCOayPEd0lnoV/cSsI4kid2c9AACST9AK1icN7mvEP2wPHaeA/gh4glEgS6vYTZQDOCXkBUke4Us3/AawrTVKlKb2SbPRyzCzxuNpYeC1lJJfNn5Ua7qR1fW9Qv2zuuriSc/VmJP86zqXqaSvxqpLnm2z/S3LqCw2FhS7I9T/AGZdNbVvjv4Nt16/bPMI9kUuf0U1+wcCeXEgHYV+X37BPhRtf+OMWpGLdDpNpJPv7K7gRqPqQ7n8DX6gxtlFr9IyGDjhW31f6I/i7xaxccRnipxfwRSfq3f8rFiikHSlr6Q/EgooooArOWyApAHcGsTxT4H0TxnYvZa1pltqEEn3oriJZFP4MCK3gg24p3UYpSSkrMunVqUZKcHZrZrRnyx8Qf2AvAHip5JtG+0+G7tskG1kLxE+8b5AHspWvlT4w/sY+L/hTpl5rC3drrOjWkRkmmjXy5VVeSxjY7Tx2VySeACcZ/U4DIFfKH/BQr4iLoHwrtvDkEoF1rVyqsoOG8mMh3I/4F5YPsxr57MMDhFRnVlCzS6aa9PI/XuD+K8+eY0cFSrOcZySalrZdXffRXe5+bFFFFfl5/dcPg1Hba0dH8Q6p4evFutL1K70y5XpPaTtDIPoykGvR/AH7M/jr4oeEJfEfh7T0u7SOR4lSSQRySlQCWTcApGSRywOQeK4nxZ4B8SeBro2+v6He6TKrbQbiBlVv91iMMPcEivWjh8TSiqii0ns/wDgnxE82yTMKs8HUqQlOLacW035qzPZvAP7cfxI8HmGLUL2LxFZIQDHeR7JcegkTBJ92DV9WfBT9t3Qfix4k0/w7caZeaTrV6SsUe3zoXIUsQHXBGACSWUAAda/MvdX11/wTw8ASa58Q9U8TyR/uNJt1iiZhwZJSckH1Cpg/wC+K9vK8wxc60KHNdN9ddOup+Ucd8J5BhcsqZhTgoTS05dE29Fdbas/Rl2yuAM/SlzgE9BQ7KBwcV8mftPftf33wY8faTomh2VpqmyJrjUYp2ZTtYgRojA/K2FYkkEYK8c191Xr08PDnqOyP5XyvKsVnGIWGwkOabTfbRa77H1qG460i+n6181fCv8Abl8AePgltq9w3hrVH4MV8QIyfRZB8pH+9tJ9K+hbHVLTUoklt50mjcBlZGBBB5BGOoNKjiKOIjzUpJoMflGNyyfs8XSlB+a39Hs16GvRSUtdB5IUUlLQAUUUUAFFFFABRRRQAUUUUAFFFFABRRRQAUUUUAFFFFACUtFIelAEOckHqK4H4qfBXwl8ZNJNh4n0yO7Kg+RdJ8k8BPeOQcj6dDjkGu/ToaUnPTmtaNerh5xqUZOMls07NGVSnCrFwqK6fRn5ZfHz9ibxZ8Izc6togk8S+GEy5ngj/wBJt1/6axjqAP41yOMkLXzf+dfu06BlIbDLXyv+0J+w74e+JX2nWPCvleHPEbZdlRMWl03+2g+4x/vqPXIJ5r9z4a8Rp0uXDZrqtlNL81+qPgsx4dverhv/AAF/oz8zMfNxVnTtRutJvoL2yuZrO8gcSRTwOUeNh0KsOQR6iuh8ffDrxJ8Ldfk0bxLpc+m3a5KGQZjmX+9G44dfcH9a5XAJ+av36lWwmaUVKDU4SW61TR8LKNXDStJWa+8+3f2eP2/LjT5LXQviRme34ji1yFPnT089B94f7ajPqDya+79E1uw8Q6Tbajpl3Df2FygkhuLeQPG6noVYcEV+Gh+ZuPu16z8DP2kvF3wM1QHSrn7bosj7rnR7liYZPVl/55v/ALQ9sggYr8W4n8O4VObFZZaMt3Do/Ts/wPsMr4hnTtSxGse/Vevc/YQcrTJR0Ix9a8m+B37R/hH456cs2j3QtdVjQNdaVdELPD6kD+Nc/wAS8cjODxXrZUNwRX89YnDVsJUlRrwcZLdPRn6JRrU8RBTpyun1Qx0VxhlymO9fJ/7SX7D+jfEf7Vr/AIOWHRPErZkkt8bbW9bvuA/1bn+8BgnqMncPrPjPvSFeOK6ctzPFZZWVfCzcZfg12a6oxxeDo4uHJVjdfivQ/D7xb4R1vwNrt1o2u6dPpWpWxxJb3C4PsQejKezDIPY1ikYGOtfsf8ZPgR4X+OWhtYa/YAXESn7LqMGFubZj3RsdPVTkH06GvzO+PX7NPiv4D6qft8R1DQ5n22ur2yHy39FkH/LN8djwecE4Nf09wtx1h82Sw+LtCr+EvR/ofl+aZFVwj56fvQ79vU8gooor9fTuj5AKKKKoAooooA1/C/ifV/Beu2msaLfz6Zqdq++G5t2wyn09CD0IPBHBr9IP2ZP20NJ+K0Nt4e8TmLRvFmAiHO23vj6xk/df/YPX+HPQfmUDt68inLI0EiyQsUZSCrKcEH1FfnfEvCWFz+ldrlqLaS3+fdeR9Hlua1sDP3dYvddH/kz92SRil4AzXwR+yx+3B5QtPCXxFvPk4is9emP4BJz+nmf99d2r7utp47uJJI3DxsMqynII9RX8m5vk+LybEvD4qPo1s13TP1jA46jjafPSfquq9S9RRRXinpBRRRQAUUUUAFFFFABRRRQAUUUUAFFFFABRRRQAUUUUAFFFFABRRRQAUUUUAFFFFABRRRQAUUUUAFFFFABRRRQAUUUUAFFFFABRRRQAUUUUAFFFFABRRRQAUUUUAFFFFABRRRQAUUUUAFFFFABRRRQAUUUUAFFFFABRRRQAUUUUAFFFFABRRRQAUUUUAFFFFABRRRQAUUUUAFFFFABRRRQAUUUUAFFFFABRRRQAUUUUAFFFFABRRTJJFiTLHAoAZIQV5NfJ/wC1F+2XZfCtLrw34Ukh1PxYQUlk4eHT/d/70nonbq3oeF/as/bb+yfbPB3w+vQ1zzDfa7A2RH2McBHVuxkHT+HnkfB8kslxK0ju0kjkszMckk9STX7TwjwJUx/LjMwjanuovd+b7L8z4XOM+VK9DDvXq+3p5l3X9f1DxVq91qurXc1/qN3IZJ7mdyzux9T/AE7Dis/rRQB5df0zhsPSwtNUqSslsj81qVnVd5bhRRRXccwUUUUAH0pd2RQV53DpX1D+zR+xdqvxWa18ReKFn0XwpkSRwY23N+O23P3Iz/fPJH3eu4fK5znuEySg62Inb82+yR62EwVXG1FTpRu/y9Ty34I/s++KvjrrotdEtvs+nQsBd6rcKRBbj0z/ABPjog59cDkfpv8AA79nnwt8C9D+yaNaibUZlAvNUuADPcn3P8K56IOB7nJPb+EPCGkeCNBtNH0TT4dL0+1TZFBbptVR6+5PUk8k8mugJ4r+U+JOLsZn1RxfuU1tFdfN9/0P1TLcmpYJc0ven37ehIOlBGaMioZZkt0Z5GCooyWJwAK+FWp9FsLux0rxr48ftMeFPgZpb/2hN9v1uRN1rpFu486T0Zv+eaZ/iPocAkYrxD9pH9vCy8OG68O/DuWHUdTGY5taID29uehEQ6SN/tfdH+12+Bda13UPEWq3Opapez6jf3LmSa5uZC8kjHuSa/W+F+AsRmjjiManCluls5f5L8T43Nc/p4a9Gj70+/Rf5s734z/H3xd8cdZN1rt6V0+JybbTrclbe3Hsv8TY6scn6DivNFyxoyF96UBmIABJPQCv6XwmBwmU0FTpQUIR7aI/NqtarjJuU3dvqxMc4713fwm+Cniz4y6+NN8Oae0yKR9ovZspbWynu74/JRknsDXu37PH7DOtePza6341E+geH2IeOwxtu7te2Qf9Uh9T8x7AZDV+hPg7wRongDQrbRdA0yHTdOgGEggXA9yT1Zj3Y5J7mvybifxCpYTmwuW2lPZy6L/N/gfVZVw/UrWq4j3Y9ur/AMjx34B/sheE/grFDfzxDXfEpX5tRuox+7PcQpyEHvyx55xxX0Ig2gDGKToc1IDmv5xxmOxGYVXWxM3KT6v9Ox+k4fDUsNBQpRskPpMClorkOkKKKKACiiigAooooAKKKKACiiigAooooAKKKKACiiigAooooAKKKQ9KAKskyRjLME9zxXlfxH/aX8B/C1pIda16AXyD/jztj58xPYFEyVz6tge9V/2ofD2reJvgx4ittDvLyz1OKL7RC1k7RySeX87R5UgkOoK46EkV+Rju0jlnJZiSSSckmvn8yzKeBajGF21u9j9e4F4LocUuVStVcYwdnFLXyd+iZ9lfEf8A4KKa1ftJB4O0hNOi6C71AiSQj1ESnap+rMPavo39kL4y3fxl+F8Vzq9z9p1+xnkt76Taql2Byj7VAABRl6ADOcdK/KjG419N/sG/Er/hD/i42hzS7bHXYfLAJwBPGC6H8VMg9yRXhZfm1apioqrK6lpbor7H6pxj4f5dl+RzqZfTtUp2d920t7v8bH6fDpS01G3KD60uRX3p/Jp8v/t5/DL/AITL4QT6xbruvdDcXi4GSYhxIv02ncf9wV+YmeM1+4XiDS4Nb0m6sbpFmtp4mjkjfkMrAgg+xBIr8avij4IuPh38Qde8PXAbNhdvHEW6vEfmjb8UKn8a+Gz/AA3K44hddH69D+qvB/O+aFTK6j1i+aPo9Gvlv8zkv4a+y/8AgnX8ShpXijWvCF1L+7vkF3aqTwHQBZAPUldh+imvjKut+GPjWf4eePdE8Q2xbdp90kjheC0ROJF/4EhYfjXz2XYl4fEwl0vr6Pc/YuNcnjnOT1qFvetePqtV+R+1in5axvFdoLzRLxCesDjP1BH9ad4Z1eDX9Js7+3kWaKeJZEkQ5DKwBBHsQQa0NQg8+ymT1Uiv1jSSP8/Ic1Cv72jTPwzmQxSujZDAkEHsQaj5JruPjP4Zfwh8VvFWkumwW+oS+WuMYjZy8f8A44y1xHUV+O4mDp1pRe6dj/SbI8TDE5dRqw2cU19x7X+x34hHh/8AaC8MM77IbppbVyT13xtsH/fYSv1oUDbntX4f+Gtdn8M+ItN1a35uLG6iuoznHzI4YfqK/Z7wD4ntvGPhTTNYtZBLb3lvHNG4PVWUMM++DzX3HD9VOjKl1Tv9/wDwx/KnjDlsqWY0sYl7s42fqnf9TqqKQdKMivrD+eypexebaTL6pivxt+PXhtvCfxi8WaYwDeXfSSjAwAsn7xR+AcD8K/Za4IETn2r8i/2s7pb39obxjPHjY1xEDg55WCNW/HINfLZ/FfVovrzfofvvg9VnHN6lNfC43fqmrfmeO10vw6ujp/xA8N3IJBg1O2kGPaVT/SubAzXYfCXSJPEHxO8K2ESl2m1O2Vh6J5qlj+ABP4V8JhU3WilvdH9X5/KnHLK8qnwqMr+lmfs3pp8yyt2zwUH8q+ef23/hVJ49+D8+oWkZl1PRpPtkaqMs8YBEqD6oScDqVA719EadE1vYW8X91AKfdWsV5A0Myho2GCp5zX65WpKtSlTls1Y/zry/MJ5ZmEMXS3hJP1t0+aPwv6Gl3V9Bfta/s9XPwc8bT6hp8B/4RbU5S9q6j5YZDktC3oByV9V45INfPv8AFX5LisPPDVXTmtUf6F5BnOFzzAwxNCV1JX80+qfmme6/sm/Hdfgn4/3X7v8A8I9qYSC+2gnymBPlygDkhdxBA5wxOCQBX6jaF4is/ENhHf6feQ3VrKgkimhcMrqRkEEZBB9RX4hV2vg/4seL/AERj0HxDe6fATzAspMWc5J2HK5Prjmvfy7OfqsPZVVePTuj8m408N/7exP13BTUKjSUrrR266a3sfspdalDawtJLLHHGASGZsDA6k18K/tvftLaR4o0JvA3hrUItTWSVX1C6hIeJRGwZY1YcMxYKSQSAFI6kgfK/iz4weNPHSeVrXiW/vYD8pt3mKxH6xrhSffFcX7Vrjc7dam6VGNk9297HmcLeFf9m4uGMzCopSg7xilpdbNt9t7DKKK9O+B/wO1/43eK4LCwgeHS0cG9v2U+XAnXaD0aQjoo+pwASPmaFCeImqdNXbP3TNs2w2UYadfETUVFX1/rfsj62/4JweAp9P8ADHiDxVdQlYtSmSC1LfxRxbtzD2LsR9VNfaY7Yrm/AnhLT/AvhbTtB0u2FrYWUSxRRL2UDGSe5JySTySSTya6QOAWzX6vhKCw9GFLsvx6n+evEGayzrMq2Nkrc8tF2S0S+5Ew6UtFFdp88FFFFAHkP7Uke74E+Nj6aXOfyQn+lfkD+NftR8S/BY+IXgjXPDZuTZ/2naS2puNm/wArehXdtyM4znGRnHWvkNP+CaEXPmeM5fotmo/9mNfLZxgK2MlGVON7Luv1P33w34ty7h2jVhj58rk01o30t0TPhKvuL/gmdMqX/jpCOiWZ/Pzv8K1U/wCCaOnLjf4uvG/3YEX/ABr2n9nL9mSy/Z8n1qW11a41R9UWBG81FUR+X5mMY658w9fQVwZXleIw2IjUqxslfqux9Px1x5k+eZPUweEm5Tlays1s03q0ux77RRRX3B/LYUUUUAFIelLTW6UAfmN/wULvvtHxvtLfdlYdLj49CZJSf0xXy5X6bfH39jO1+NvjN/Ei+IZ9KuGt44PIEKyIAucHkg8kmvILv/gmrq0PMHjW3n9jppX9RKa+BzDKsTXrzqwjdN91/mf1zwbx7keU5RSwdepyzirNNPfrqk0fF0Ss8qAAliQAB3Oa/bnwhaGy8OafCQMJCg/IAf0r4Gs/+CdvjCx1yxmTW9Mntop0kcTCSNmUMCQAARnAPev0IsLcwWcMTNkqgUmvXyXB1sIp+1ja9rfifnfidxJgc9qYf6jUUlG97X0va26XmaFNb7ppRTJs+Wcda+nPwtH5Nfto3rXf7RnimM9LcQQg/wDbFGP6sa8Kr6D/AGnvhv421v43eK9Ui8J61cWs9wvl3FvYSyRyKqKoIYKQRx6145d+BPEtgD9q8O6rb46+bZyJj8wK/K8fQqvEzk4vVvp5n998IZvl1HJsPR9tHmjGKaut7K/Un+HFv9r+IXhiDG7ztVtUx65mUf1r9qtLXy7C3H+wK/HT4E6JLqHxr8G2UsLow1W3kKupBGxw/Q/7tfsfajZbRr6LX1OQ0nTozb7r8j8B8XMbSxWYUY0ndKLf3v8A4ASxiRcEZyMV+Uf7Yvwvl+HXxl1SSOEppusM19bOBhd7H96memQ5Jx2Dr61+rzHBB7CvHP2jfgZafHHwHcaYdsGqQHzrG6x/q5QMDOOqsDtI9DkDIFepmWDeMw7iviWq/wAvmfBcEcQ/6u5pGvN/u5Lll5J9fkfkb7Vu+DfFF34K8V6VrticXWn3MdxGM43bWBKn2IBB9iaXxj4Q1bwH4gvNF1qyksdRtWKSRP0I7Mp6MpHII4INYPvX5j72GqdmvzP7u5sLnWB91qcKi9U01/kfsx8JPito3xV8HWWu6TcrKkiDzYyw8yF8DcjgdGUnBH0IyCCe7WTKbl+avxW8D/E3xP8ADXUjf+G9YuNKuGwJFiIaOUDoHRgVbGTjIOMnGK9z0n/goJ8S9Pt/Kmh0m9AGC728qPn1OJAPyAr7rDZ5QlFKsmpeWqP5LzrwnzShXlLAWnTb0Tdml2fTTvc/Sq+v4bCJ5rmRYYUBZncgAAckknoK/MX9sr49wfF3x2NN0e5E/h7SWZY5UOUuJjgM47FQBtU9/mIOGFcr8Tv2qPH/AMVrJ9P1XU1s9NfiSysEMUcg9HYlnYexbB7ivGq8vM84VeHsaCaXVvr/AMA/QOBfDirlGJWPzOzml7sVqlfq33CloXrXsf7NfwHv/jh44ggeKSHw7aur6jeDIG3qIkP998Y9hk9gD8zh6E8RUVOCu2ftuc5vh8lwdTFV5WUVf/gLu32PsD/gn38LpPCvw6uvEt7F5V1rsgePcMEW8eRH9Mku3uCDX1mBtHFZeiaRbaFp1vYWcKW9nbRrFDEgwqqoAAA7AAAAe1airtANfreFoxw9GNJdEf55Z3mVTN8fVxs95yvbsui+SJqWiiuo8QKKKKACiiigCtIyIu41+XP7dPjv/hLPjZc6ZDN5llosS2ygHKmVv3khHv8AMqn3Sv0m8e+I7Twb4S1XWL1tlvZW8sztnGFVST+gr8YPEWt3HiTXtS1a8bddX9zLdSnP8bsWP4ZJr5TPsRyUY0l9p3fov+Cfv3hFlH1rM542a0pqy9X29F+Zk1MkbSuqIpZ2IAAGSSegFR/w16v+zB4FPxC+N3hvTym+1t5vtdz3GyL5wCPQuEX/AIFXw2FouvVjTju3Y/q3PcwjleXVsTLaMW/uR+m37PvgT/hWvwh8O6EyBZobcNPjvK/zuf8AvpmrstY8OWGt20ttfWkNzbyja6yxhww9CCCCPrWlbRiCCKL+6AKfjg4Nfr8KcYQVNbJWP84sTjKtfEzxF/elJtvzbufOfj/9hj4beMY5JbLT38P3b8+bpr+Wue37sgoPwUH3rtP2ffgXZfAXwdPotveNfzXF09zLeSRiNpC2ABgE9FVR15IJwM4r1oLkHHQ005xnPI7VjDC0YS9pGCUu6O3EZ3mGJw/1StWlKF07N31W25i+LddtPDOgahqd9KtvaWkDzSyt0RVUsxP0AJr8bfiT40ufiH461rxFdbg9/ctKiNyUjHEaZ/2UCj8K+9v+CgPxWbwx8O7bwvaS7L3XZCj7TgrbxkGQ+2SUX3Bb0r84d1fHcQYrmnHDx2jq/Vn9K+EOQclGeaVVrJ8sfRbv5sQjFexfs8/Eb4g6R4+0PQfCWt3MIvrpIjZSfvoApOXYxtkKAoLErg4B5rx0dea+zv8Agnh8LP7U8Qan42u4TJBYA2dmWHBlYAyuPcKVXPo7DtXk5VGpUxEI0213a7dT9J4/r4LBZNVrYinGTtaKaTu3ov8AM/Qa2DeRHv5fAyas01OlBOa/Uj+B27siB4FOZiRxXPeM/FFj4M8N6jrmpO0VjYwtPM69QqqWOB3OBwO5wK4H4aftO/D34nQxxaNrkceoOP8AjxvV8mcHuArH5sdypI96xlVhCShKSTeyO2jgMTiKUq1KnKUYuzaTaXq1sex0EZqOOdJl3IwYeoqTNbHDa2gtFFFABRRRQAUUUUAFFFFABRRRQAUUUUAFFFFABRRRQAmBS0UUAFFFFAHFfEX4YeGviloEmkeJNLh1O0fJUOMPE395HHKN7givzr/aF/Yn8RfCg3OteHBP4i8Mpl3Cpm6s1/6aKPvqB/Go9cgDmv1CP3hjrTWAcHIDV9VkfEmPyKpzYeV4PeL2f+T80eLj8qw+Nj76tLo1ufhLS9D/AHq/Sn9or9hrRPiJ9q13wcIdB8Rvl5IAu20vG77lA/dsf7yjB7gk5r89PGPgjXfh1rtxpHiLTJ9L1GA/NDOv3h2ZSOGU9mBINf1Dw9xdgs9p8qly1FvF7/8ABXmfl+Y5TiMFK0leL2a2f+TKGha7qXhvVrbUtMvZ9N1G2cPDc20hSRG9QRX3x+zf+3jZ+IPsvh74iyw6bqZxHDrYAS3uD0AlHSNv9r7p/wBnv+fPu3Wmj5RXRxBwtgc+o2qRtNbSW6/4HkyMBmdfAz916dV0Z+61vPHcRq8bK6MMhgcgj1qcHk9K/K39nT9sbxF8GZLfSdV87X/CoIUWrvme0X1hY9v9g8ehXJNfpD8PPiP4e+Kvh6HWvDOpRajZy8ExnDxN3R1PKsPQ/wAjX8sZ9w1jshq8tdXg9pLZ+vZ+TP1LL81oY6PuO0uqe/y7nantWN4h8O6f4o0y40zVbOG/sLlDHLb3CB45FPYg9a2f4aCMV8nGUoyUouzR7Moqasz82/2l/wBhzUPBD3fiDwJDPqmgjMk+m8yXFqOpMfeRB6feH+1yR8hEFDgjBr93WAZCCMrXyT+0z+xNpfxFW78ReDkg0rxMcyS24Gy2vW77gPuSH+8OCfvDncP3HhTxAqYRxwmZO8dlL/P/ADPgc3yG962HXqv8j82OgozmtPxF4c1XwjrF3pGt2M+m6naOY5ra4TayH+oPUEcEEEcVmbNtf0dh8RTxcFUpO6eqa2Z+d1KTpPlluFFFFeicwUUUUAAPYV9Rfsvftk6l8Jp7Xw74okm1TwiSEhm5efTx/s92j9U6j+H+6fl7dg/L0p23aM18rnOR4TO8PKjiIXv96fdPoerhMZWwVRVKTs/z8mfuL4b8Sab4u0e11XSL2HUNOuoxJDcwOGSRT3BFa46Yr8jP2c/2m9f+AeuBEMmp+GriQG80pn+76yRE/df9Gxg9iP1D+HXxF0L4o+GbXXdA1BNQ0+5GQy8NG3dHXqrDuD/Iiv5K4i4ZxWQVrTXNTfwy/R9n+Z+s5Xm1LHwttNbr9V5HaUUUV8ce+FFFFABRRRQAUUUUAFFFFABRRRQAUUUUAFFFFABRRRQAUUUUAFFFFABRRRQAUUUUAFFFFABRRRQAUUUUAFFFFABRRRQAUUUUAFFFFABRRRQAUUUUAFFFFABRRRQAUUUUAFFFFABRRRQAUUUUAFFFFABRRRQAUUUUAFFFFABRRRQAUUUUAFFFFABRRRQAUUUUAFFFFABRRRQAUUUUAFFFFABRRRQAUUUUAFFFFADOvtS5o7isbxH4k0/wppN1qeqXkNjY2sZlmuJ3CpGo6kk0RjKclGKu2S2oK7JtQ1C202ymu7ueO3tYUMkk0jBURQMliTwAB3r88f2r/wBs+fxtJd+E/AtzJbaAMxXmpplZL0dCkfdYvU9W9hndyf7U37XGo/Ga+m0HQZptO8HxPgjlJb8g8PJ6J3CfiecBfm0segr+heDeBVHlx2Yxu94xey8359kfm+dZ653oYd6dX39PIbRRRX9DU6caSsj8/buFFFFakBRRRQAdT7VYsrCfUbyG0tIJLq5ncRxQwoXeRicBVA5JJ7CtnwR4F1z4i+I7XQ9A0+XUdSuDhYohwo7szdFUdyeBX6Y/s2/si6H8ErOHVNSWLWvF8ifvL11zHbZHKQg9B2Ln5j7A4r804n4vwuRUvZxfNVe0V+b7I+lyvKK2On2gt3/l3Z5X+zB+wxFo4tfFXxFtkurziW10NsNFB3DT9nb/AGPujvk8D7ZhiWBQkahFAwAO1SjGBSkZ71/KOa5vi83ruvip3fRdEuyXQ/WMHgaOChyUlbu+r9RwOabnPvSDOOvNeNfH39pjwx8CdLzqMn2/XJULWukQOPNl9GY/wJn+I+hwCRivPwmErYytGjQi5SlskdFavTw8HOrKyXU9A8c+PtE+HHh251vxFqMOmaZbjLyzN1PZVHVmPZQCTX5t/tJ/tka78ZJbnRdEM2heEslWiDYuL0espHRf9gHHqW4x5b8Yfjf4p+NniI6n4hvSYYyfsunwkrb2qnsi+vqxyT68ADz6v6V4T4BpYLlxeY2lPdLpH/Nn5nm2fVK96WH92H4v/JAOaNpHWjkGvcP2fv2VPFXx1vYroRtpHhlHxNqtwh/eYPKwrxvb3+6O5zwf1LMM1weS0HUrzUYr+rLuz5fD4ari6ijTV2zzHwN4A134j+ILfRfDumzapqMx4jiHyovdnY8Ko7kkCv0b/Zy/Yo0L4Ux22t+IRBrvikAOrMubazb/AKZKRyw/vsM+gXnPr3wm+Cvhf4L6AumeHNPW2zg3F3Jhp7lh/FI/fvxwBngCvQgu3tmv5e4n43xWcylQw94Ufxfr5eSP1DLMjpYW1St70/wXoSIoUcdKdRRX5kfWBRRRQAUUUUAFFFFABRRRQAUUUUAFFFFABRRRQAUUUUAFFFFABRRRQAUUUUAFFFFAFC9tReQSQsMqVwc1+P37RPw7Pwv+L+v6KI/Ls2mNxagDC+TJ8ygeyklPqhr9iWbLCvh//gor8MhcaPo/jO0hy1nL9lvGVeTHIcxsT6K+R9ZK8LOcN7fDcy3jr8up+u+Ged/2VnUaVR2hVXL8+j+/T5nwSvWtLQdYuvD2t2GqWbkXdlOlzE3o6MGU/mBWZRX5hCbpT5kf29i6EMZh5UZq6lo15H7U/DDxpaePfBOja3Y8297bRzAE5K7lBKn3ByD7g11Zk2rjHzHtX5y/sy/tg6Z8HPhfeaBrkV1eT21yz6fHbRhi0cmWILEgAB9xJJzhhgHBrF+I/wC3x468WCSDQUh8MWbZG9MTXBH+8w2jI9FBHY1+lxzfDxoRqTleTWqW9z+IqvhznOIzOrQoUrU4yaUpOya3T89Ox+hPjH4keHPAlj9q1zWrPTIQSN9xMqAkdhk5J9hk+1fmb+138SfCXxS+JUeteFpZbhBb+TcXLwmKOQqxKFN2GJwSCSBwFxnnHjut+IdU8TXsl5q+oXWpXMnWe7naVz7ZYk49qyq+YzDOJYuDpRglH8T914O8OVw7iI46tWcppNWSstd13YUUUV8qfvMoRqQ5Wfpx+wX8Sx4y+Ekej3Eu6/0Nzatk5JiI3RH2AU7B/wBczX1Cfu1+Vv7EfxNPgD4yWdlcTbNO1uM2coJwBKDuiPuSwKj/AHzX6nRMGO8chq/WMqxP1nCxb3Wj+X/AP8++Psm/sfO6sIq0J+9H57r5M/OP/goV8LZPDvj2y8X28f8AoWrxiCZgOFuEGFJP+0gAA/6ZmvkfJr9j/jt8L7T4tfDjVfD9xtWeaItBORnypV5Rx34IGQOoJHevyJ8UeHNR8H6/qGjarataX9lKYZonHQjuD3BHII4III4NfK57g3Sq+2ivdl+Z/QXhXxLDHYBZbWl+8p6Lzj0fy2MZetfdH7BPx8gitj8O9cuBG4ZpdLkdvvqSWeLJ7g5YDuCR2APwuTmrdlfXGnXcFzayvbXMEiyxzRMUeNwchgRyCCAQR0rx8BjJ4Ksqi26ruj9G4t4bo8SYCeFk7S3i+zW3+T8j9x1IKgjoakxxmvzs+FX/AAUI1rw1pken+LNL/trylCi+tZBHK2BxujI2lj3IKj2711viH/gpJarZOmh+Frl7xgQr38ipGp7EhNxYe2Rn1FfoUc3wsoc7nbys7n8dV/DriCjiHh40ObXRpqz873PrL4ofEDTfht4L1XXdTuEt4baFnAJGXbHyovqzHAA7kivx18T6/c+KPEWp6xef8fV9dSXMo7BncsQPYZwPYCus+Kvxy8W/GTUVuvEeoK8SEtHZwqY7eM88hMkk4JG5iTg4zjivO+pr4/NczWNkoU1aMfxP6S8PuC58N0518Y06s7XtskuifXXcSvqL9gj4cy+Kvi23iGWImw0SIsrkcGeQFEA7HCbz7Hb6ivnvwp4W1Txt4hsdD0eze81C8kEcUKfqxPQKBkkngAEmv1i/Z6+DVj8FfAVnpFufPvOZby4AwZZmxuP0GAoHYKM85Na5LgpVayrNe7HX59EcHidxPSwOXyy6lL95UVrdUurfrseuKoApaWiv0U/jE5Xxp4M0f4gaJc6NrtjHfafcIVlikGQR7dwQcEEYIIBBBFfAHxu/YP8AEnhG8uNR8FZ1/SGJdbRyqXNuOuASQJAOxGG6DB6n9I8DAproGB+UGvOxeBo4uNqq1WzW59dkHFGYcO1faYSfuveL1T+X+R+HuseHdV8PXf2fVNMvNPlBIMd3A8TDHXhgDWbuPoa/b7U/DGma1F5N7YW9wh5KvGGXP0IIrnx8FvBSymUeGdNMp6ubWPJ/HbXzk+Hlf3J6ea/4J+3YfxmqKC9thve8np+Wh+NMFtLcyLHFE8sjHARFJJPsBXfeEf2ffiJ42nWPSvCepFTj97cwm3jx6h5Nqn8CTX66aV4L0nSI9lnp9rAv92OFVH5ACtaO0ih+7Eo+grWnw/TT/ezb9FY4Mb4yY2pFrDUIxfdtv8ND4R+Ev/BO6Vp4L7x5qSsi4Y6bp7EK3fDykA47EKB7NX2b4R8C6J4F0a30rRdNg02ygGI4YUCgepOOpPUk5JPJJNdOAAMgClJ4r6DDYKjhVy0o28+v3n4xnHEmY57U9pjarklslol6LYkAwKWiiu8+ZCiiigAooooATApaKKAEopaKACiiigAooooAKKKKAE2iloooAKKKKACiiigCs9nDJ95Fb6rULaRasObeI/8AABV3BpfxoNFUmtmZcOiWsLhltogynIIjGQfUelaQXAowAaUnNApTlP4h1JjApaQ9KCDx740fs6+F/jdpTQ6xbGHUYgfI1G3ws0RPocYIz1VgQeuAcEfAXxY/Yy8f/Da4nls7E+JNKXJW506MmUD/AGoclgf93cPev1bUYFRvCsg5QE+9eRi8tw+M1mrS7r9e59/w9xtmnDr5aE+aH8r1Xy7fI/DO7tJ7G4kguIZIJo2w8cqlWU+hB5BqrX7TeK/hL4V8cRhdb0Kw1MAYH2m2Ryo9iQSPwIrzDV/2H/hPqszSDw59mkJyfIu5ox+Ch8D8q+aqcO1E/wB3NP1uv8z9ywPjLhpRX1uhJPyaa/GzPyq4pyo0jBVBZicAAZJNfqJafsF/CqKTM2jXEwznB1CfH04cGvSfB/7Pfw/8CyRy6N4ZsLW4TAW48kPKMf7bZYfnU0+Hqrf7yaS+b/yOnGeMuChD/ZaMnLzsl992/wAD88/gn+x34w+KV1b3upW03h/w9kM9xcRlZ5V64jjIzzxhmAGDkbsYr9Hfhj8NtE+F3hS30LRLRbW2j6t1Z2PVmbqzHqSfpwAAOySNIFCRIqr6ClK/exwK+qwWX0cEvc1b3b3P594k4vzDiSovrD5YJ3UVsvN935ssbRRgUDpS16h8OFFFFABRRRQAUUlIzbVJoA+Uf+CgXxBPhj4TpocEmy61qZIAFOG8tDvcj24Cn2evzT219L/t6fEBvF3xjOkRyZtNEhWHb1HmyYdyP+AmMH3U1809RX5hnWI9viZJbR0+7f8AE/unwwyhZdkcKsladS8n89vwsNPWvu3/AIJw/D3Fv4h8XTxf6x1srVyuCFUB5CPUElB9UNfCgUuQByScCv1//Zq8B/8ACt/g94e0d4/KulgEtyO/myZdx74ZiB7AV15BQ9pXdV7RX4vRHg+Lmb/VcsjgYP3qjX3LV/jY9b2iilor9EP40IQcEiobq5W2tpZ3OFQZqXJ314b+118Uf+FY/B/Vp7efytTvx9itCDhhI4ILD3VA7D3UetY1qsaNOVSWyVzvy7BVMwxVPC01eU5JL5s/Pr9qX4l/8LS+Met6hDLv061b7DZbTkFIyQXHqGcuwPoQO1eQ/wANKWznPWmV+Q4mtKvUlUlu3c/0byPLYZTgaOFgtIxS+7r6vqWrKzm1G6htbaJpriZxFHGgyXYkAAD1JIFfsD+z/wDDWP4U/DHRfD6hfOhhDTuvSSZvmds9wWJx7ADtX50fsd+FtM8RfGzSZdWuLeO3sM3KQXEio0swIEYUEgsQTv4zjaPWv1ctXVowEYMvtX2nD2HUYSrPd6L06n8xeL+b1KuLp5dH4YK7829vuRcI4pc8UmMiqt9cpawSSsQAq5JPYV9gfzlFOTsfHX/BQv4p/wBh+EbDwdZT4uNWk825VTysEZBwfTc+0D1CsK/PiN2iKsjFXBBBBwQR0Ir0r9o34lN8Vfi5rutxyGSyEn2W0wcgQxkhSPZjuf6ua8wbrX5ZmmKdbFSknotF6I/vXgLh6nlmS0qdWPvTXNL1fR+iPcvhl+198Q/hqYrf+1X13S0I/wBC1EmRlX0SXO8ccAEkD0r9Df2fvjR/wvHwJ/b66NcaRiZoDHO4kV2UAlo2GCy5OMkA5BGOK/JDR9Lude1ay06zjMl5eTx28MY6vI7BVH4kiv2P+EXw+tfhl8P9D8P2RBjs7ZFd8Y8x8ZdyPVmLMfc19HkVbEVpS55NwS69z8X8VctyjLvZrDU1GrNt3jpot20tLt7aHeiloor7A/nIKKKQ8CgBgNRyMEXJIC+9eAfGP9sTwJ8K57nS2uX1jW4GKPYWI3MjDs7khVweCMkj0r4++Jv7dHj7x0Hs9IaLwxpjZAW1PmzsPeVhx9VCketeVicxw+EupyvLstT77IuCc2z3llQp8sH9qWit3XV/I/TmG+guJNqSq7r/AAg1ORx0zX4y+DvjT4z8C+In1vTPEF8t9K4a4NzMZkuCP+eiuSGOOMnkZ4Ir7c+B/wC3toPigw6X412eHtSOFF2SWtZj67jzHn0bIH97tXPhc4w+JfK/dfnt957Oe+HGbZPD20F7SCWvKndd9N7eaPsTFLjiszTdRh1K3intpUnhkUOksbBlYEZBBHBBHcVpH7te7uflLi4PlY6ikpaBBRRRQAUUUUAFFFFABRRRQAUmBS0h6UAQ7txHcV5/8W/gv4V+MehPpniWwW5wD5F3GAtxbMf4o36g9OOQccg16AhyOT+NODbq0o16uHqxq0pOMlqmnZoyqU4VYuFRXT6M/JL9oH9lPxT8Dr6S7Mbaz4Xd8Q6rAh/d5PCzLzsbtn7p7HPA8P4z7V+5uo6bbarZz2d3BHdW0yFJYJkDo6kYKsDwQR2NfDP7SX7BDQ/avEXw2i3DmSfw8zfiTbsf/RZ/4Cei1/QnCviEpcuEzR2eyn0fr29dj86zbh+UL1sPrH+XqvTufC+cGu0+GPxY8T/CDxDHrXhnUGtZeBPA+WguEz9yROjD9R1BB5rk72zuLC8mtbuCS2uYXMcsMyFHRgcFSDyCD2NV8lW9q/ba+Hwua0HGpFThJbPVNHxkJ1MLNSi7SR+s37PX7VXhr466elt5o0jxLEmZ9KncZbHV4m/jX9R3HQn3ge45r8K9P1K80XULe+sLqayvLdxJDcW7lJI2HIZWHINffH7NP7dttrptfDXxHuIrHUDiO310gJDOegE3ZG/2vunvt7/zTxVwHWyxyxOBTlS3a3cfTuvxP0fKM9hXtRxDtLo+j9ezPuADFDdKhjmSZA6MGUjIIOQRUxOK/IHofa7ninx+/Zq8OfHjSDHfRix1yBCLTVYEHmw9wrD+NM/wn1OCDzX5h/Fv4M+JPgx4mfR/EVkYwxJtryLLW90g/ijbv2yDgjPIFftCynjmuO+Inwx0D4qeHrjQ/Emnx39lMMjcMPE/Z0bqrD1H06Eiv0DhnjDF5FNU5Nzpdu3mv8tmfM5nk1LGJyh7s+/R+p+KpytITmvdv2jf2WNf+AupPeQ+ZqvhSd8W+pKnzQk9I5gPut6N0btg5A8Jr+rspzfC5vQjXw81JPt+T7NH5VicLVwlR06sbNBRRRX0R5wUUUUAL0NelfA/46+Jfgb4qXU9Fn86zmIW902Vj5N0g9f7rDnDDke4JB81zt60cjkV42YZdh8zoSoYiClGSs0zvw+Inh5qpTdpLZn7KfBr41+G/jb4bj1fQrnMigLdWUpAntZMfddfzwRwe3evSNvGSa/FH4ZfE/XvhL4pttf8O3rWl3H8skTZMVxHnmORf4lP5jqCCAa/U/8AZ8/aL8P/AB68PCexcWWtQKBfaXI+ZIG/vD+8hPRvwODxX8m8VcIV8iqOrSvKi+vVeT/Rn6rlOcQxiVOrpNfc/NHstFIOlLX50fUhRRRQAUUUUAFFFFABRRRQAUUUUAFFFFABRRRQAUUUUAFFFFABRRRQAUUUUAFFFFABRRRQAUUUUAFFFFABRRRQAUUUUAFFFFABRRRQAUUUUAFFFFABRRRQAUUUUAFFFFABRRRQAUUUUAFFFFABRRRQAUUUUAFFFFABRRRQAUUUUAFFFFABRRRQAUUUUAFFFFABRRRQAUUUUAFFFFABRRRQAUUUUAR9aTv0oIO4elcj4/8AiDovwv8ADF3r/iC9S0sbZcszcszdkQdWYngAU6VKdaap04tybsktW2+xE5xhFyk7JFvxr4z0rwH4fvta1u+j0/TbRDJLNK2AB2AHUkngAckkAV+Xv7TP7UmsfHbWGsbVpdN8J2smbaw3Ye4I6SzY6t6L0X3OScn9or9pDXvj34h3TF9O8OWrk2GmK3C9vMkx96Qj8ADgdyfHsEcniv6a4N4Hhgoxx2YJSqPZbqP+b/I/MM5zuVdujQdo/n/wBtFFFfuaSSsj4QKKKKoAoooqW7asBcZHH3q9B+DXwR8T/HDxMulaDbYhjIa81CYEQWqHux7k84Ucn6AkdZ+zh+zBr3x51gSt5mmeFreTbdaoycyEdYoQfvP6novU9gf1A+HXw50D4W+G7bRPD+nx6dY24xheXkbu7t1Zjjkn+QFfiXFvHVPLlLCYBqVTv0j/AJvyPtsoyKpiWqtbSH4v08jmvgb8AfDfwI8Oiw0eAT30wBvdTmUefcOO5P8ACo5wo4HuSSfUw2z6Chfu+1O/hr+ZMTia2MqyrV5uUpO7b3Z+oUqVOhBU6asl0GDleOaefkHNZuo6la6RZz3d5NHa20KGSSeVwiIoGSzE8AAdzXwH+0/+3LceIXuvC/w9uZLXTeYrrWUyss/YrB3Rf9v7x7YHJ9jJsixed4j2GFjp1k9kvN/kjix2Y0MFT56j16Lqz1r9p79tXTPhnHd+GvCDwav4p5jmuOHt7A993Z5B/d6A/e6bT+c/iHxHqnizWbvV9ZvptS1K7cyTXNw5Z3P1/QDoAMCqBYuxZiWYnJJ70wnc3HFf1hw5wng8hoppc1R7ye//AAF5H5RmGaVswqXekVsui/4Iv6CpEhNxKkUCNJI5CqijJYnoAK3PBXgfXfiL4gtdE8PafNqep3B+WKIcKO7Mx4VR3Y4Ar9JP2a/2MtC+D0VvrWveVrnizAbzmXMFofSFT3/2zz6BcnOHEvF2DyGlyp81V7RW/q+yNMtymtj56aRW76f8FniP7NP7Cl1qzWniX4i2721pxLbaGSVkk7g3B6qP9gc/3scg/e2maZa6NYwWdnbxWlrAgjjghQIkagYCqo4AA7CtALs+lIScc/NX8q5vneMzqv7bFS22S2S8kfqmBy+hg6fJTWvV9WT0UlLXhHphRRRQAUUUUAFFFFABRRRQAUUUUAFFFFABRRRQAUUUmRQBDnHbNO6isnV9csdDtXu7+7itLaJS8kkrhVVR1JJIAHua+dPiR+3r4A8HSm10Vp/Et0uVJslHlAj1kYgEe6hhXNWxFKgr1JJHsZfk+PzOfJhKUpvyWi9Xsj6hz8tL061+dev/APBSDxPeO/8AZfhqyskz8n2i4eVse+0KKZ4Z/wCCjfiuxuV/trw/YX1uSA32SR4HA7kFi4P04+orzf7Ywl7c/wCDPtv+IccRez9p7D5XVz9FsHp1oIJFeQfBb9ovwn8crVzpFw1tqCKGm0+6wk8We5XJDLnjcpI7HB4r18MCcYr16dWFaCnB3TPz3F4KvgK0qGIg4zW6as0S0UUVocYUUUUARE5auG+LPgSD4l/DzX/Dtx8iXds6qzDOxyMq+PVWAYe4ru6iceYvB61MoqcXGWzOjDVp4arGtB2lFpp9mnc/DfVNOudG1O70+9QxXdpK9vNGeqOhKsD7ggiqNfSH7c/w2/4Qn4yTanbReXp2vR/alwMKJlwsoHuTsY+71831+Q4yg8PXnB9H/wAMf6LcMZrDN8qo4uL+KKv5PZr5MdnjNH8NDda+7f2R/wBmP4d+O/AmneK9Ut5tcvZNyy2l1JiGGVGKsoRcbhxkbiQQQcDNa4HBVMbU5INJ76nFxRxJhuGMKsTWi5JuySV9babtJHxx4P8Ah54l+IF8LTw/od5qsxIBNtESi56b3OFQe5IFfTXw4/4J2+ItaRLrxdqsWiRHDG1tFE05HcGQ/Ip9wHFffXh7wrpfhezS10uwt7K2hG1IYYgiKPQAAAfgK3CcD2r7XDZJh6OtV8z+5H8vZ14q5tj708IlSh33f3vRfJH4/ftG/CP/AIUz8SrrRIfNfTjClxayuQWaMjawJAAJDKw6dMHvXlP86/RP/goZ8NG8QeBdP8V2UOZtFl2zMByYZSFb64YRn2G4+tfnXXyOa4VYWu4xXuvVejP6K8Ps/lnmUQnWlepH3Zd7rq/NrUt6ff3GmX1te20jQXVvKs0UiHBR1III9wQDX7J/BXx7B8S/hnoHiCEqPtlsjOinIjkAw6f8BYMPwr8Ya+8f+Cc/xOaaz1nwRdTZMDC9slJ5KOQJQPQB8H6yGvTyDE+zqui9pfmj4nxcyNYrL4ZhTXvU3r6PR/c7H3Kyng5wRXzh+0/+yrZfG2yOq6WYrDxVbx7Y5mGEuAORFLgE49GGSuTwRxX0jt+XGKYExsAavuq9CniKbp1FdM/k7LMzxWU4mGJws+WUdn+jXVM/FDxr4B174d61LpPiHSp9LvEJ2iZfklAONyOOHX3BIrmm61+1fjP4b+H/AIhaW2neINLttRtm5xNEH2npkE8g+4wR6187eLf+CdvgXVpzJpN/qOiE5xDHKJI/ycFv/Hq+LxPD9RO9CSa89H/kf09kfi9hnTUMyg4z6tK6fn3X4n5uUV90y/8ABM1jNmLxoVi7q9jub8/MA/Suh0P/AIJueHbWVX1TxHqN4gOTHbhIgx9yQxx9CD715scixjdnG3zX+Z9lV8VuHoQ5oycn2Sd/xVvxPz3AzXq3wn/Zu8b/ABduof7M0l7PTGIL6leKY4QvcpkZkPsoPbJHWv0V8Efsi/DPwNLHcWnhyG5vEIYT3hM7AjoR5hIU+6gV7HZ2VvaRCKCJI1HZBivbwuQJe9Xl8l/mfmWeeL1StB0ssptP+aVtPRL9WeM/AL9mPw/8C9PElvGL/WpVAuNRlQCR+hKqOdi5H3QTnAySQDXtoA3bsUpAPvTsYWvraVKFGChBWSP52xuOxOY15V8TNynLdskooorU4gooooATAopaKACkwKWigAooooAKKKKACiiigAooooAKKKKACiiigAooooAKKKKACiiigAooooAKKKKACiiigAooooAKKKKACiiigAooooAKKKKACiiigBMCilooAKKKKACiiigAooooAgyKw/Gev23hfw1qmrXsgitLO3kmlkP8KqpYn8ADW6xIYDtXzD+3r8QP+ES+DM+lwMUutalS1UjqE+/J+BVdp/3hXNiaqpUZz7K57GT4KWYY+jhv5pJeivq/kj84PF/iK48XeKtV1u6Obm/upLmQZyAXYnA9hnA9gKxetJS9K/H6k3Obk92f6QYDDwwuFhRpq0YpJLyR6h+zh4Eb4ifGXwxpJXfbrdC7uOMjy4fnwfYlQv8AwIV+v9nD9nhiQDlVxXwb/wAE4fh8s974h8XTxcxlbC0c+nDyf+0/yNffS8gYr9HyTD+xwvM95O/y6H8UeKGbf2jnbowfu00o/Pd/5E1FFIa+iPx4hdgvPavzL/b2+KX/AAmPxSTw9aTb9P0KPbIFPytcSAFvrtUKvsd47mvv34w+Prf4afD7WfEVyVKWVuzhCceY/REB9WYqo9zX44azqtxrur3uoXkhluryeS4mkPV5HYsx/Ek18rnuL9nSVCO8tX6I/ffCbIfruPlmFVe7TVl6v/JGf1NK3Sk6Gu8+EHwq1T4xeM4vD2ksschhklllZSyxIo4LAc8sVXjuwPavgqVKVWapwV29j+vMbj6GW4aWJxEuWEVdt9EcMrFGDKcEHgg4Ir2r4YftbfEP4aGKGHVzrOlqRmz1ImUAeiyZDrgdBkgehrF+I/7N3j74XtLLq2hS3FguT9tsszQ4HckDKD/fAry09ea7VLFYCel4v7v+HPkpUsh4uoXfJUT9G1890z9K/hd+3z4M8X+Va+JFk8LXzYH79vMtyfaUAAD3cKPc1rfta/G6w8KfBK8k0fUEnvdcUW1pLbSBsBwd8gIJ4EYYgjodvrX5e1ZN1JJbiBp3MCMzJEXJRWIAJA6AkAZPfA9K9dZ9VlSlTmk21a+x+dS8JsBTzGnicPUapxkm4vVO2qSfb1KxOTSUU4DJwOtfK6zkfvr9nhKGuyPqH9gr4VHxp8Um8Q3MO/T9BTMZYcNPICF+u1Qzex2HuK/TRcKMY4rwr9kP4Wj4YfCLTLeeHydUvh9tu8jDeY4BCn3VAqH3U+te8Djiv1jLcN9Vw0YPd6v1Z/nzxtnLzvOKtZO8I+7H0XX5vUjU8LjIpWcg9KrXl9Bp9q808ojiQEs7nAAHUmvkT41/t+aR4Ynn0rwTDHr98mUe9ZittEw44I5k5/ukD0Y9K68RiaWGjzVZWR87lGR4/Oq3scFSc5dXsl5tvRH2C1zFEPmkC/WmpewN/wAt0P41+RXjD9qf4n+NZpHvPFN5ZxMTtg05vs6IPQFMMR9ST71y9p8Y/HdpKJIfGeuowOf+QlMQfqC2D+NfPyz/AA6dlFtfI/YKPg/m86fNOpGMu2r/ABP1D+Mn7Ofg/wCNMEr6vp4GpgbYtTtsJcRenzAHcB/dYEe2ea+NPEn/AAT28eWPig2ei3mn6hpLElb66doWjGejoAxJ9CuQcc46Vyfgz9tj4neE7lGutVi1+1XAMF/Cu4jvh4wpz7kn6GvqX4S/t7+E/GE8dl4ihPhe9bADXDiS3c+0oA2/8CAA9TUutl+ZSXP7svuv8zVZbxjwbCSw756aXT3kvNJ6r5Hn+l/8E6IdP0W6uNV8STXt8kLtFFaQiGJW2nbuJ3MwBweNua+Irm3ksrmW3lQxzROY3RhgqQcEH3BFft1Y6naa1ZpJaXCXEU6grLGQysCMggjggjuK/Lz9qz4C+IfAHxI8RazFpU8vhq8u3u4b9F3xoZDuZHxymHLAZABGME1yZpl8KVKE8NDRb7v5s9/gHjTEYzHV8NnNW7mk1ey1Ts0lotbn0r/wTk8Vy6l8ONZ0eadpP7Nvi0asSdkUiKQB6DcHP4mvsPOcCvzj/wCCc3in+zfiN4g0VhxqFlHMMnjdE+3A98Sk/ga/R4Y696+gyuq6uGg30uvuZ+P8eYSGEz2tGkrRk1JfNJv8bj6WiivXPz8KKKKACiiigAooooAKKKKACiiigBMCloooAKTaKWigD51/aN/ZH0D44WkupWYj0fxUi/ur+JPlnwOEmUfeHbd94cdQNp/NL4jfDLxF8J/Ek2ieI9NksLxOY36xTpnh436Mp9R06HByK/bPqc1wfxR+EPhn4weHZdH8TaeLyE5MUy/LNbvj78b9VP6HoQRxX6Nwzxni8klGlVvOl26r0/yPlMzyOljL1KXuz/B+p+LoJX60nJ5Ir3H9ob9lrxL8CL97na2r+FpX2warGn+rz0SZR9xvfoexzkDw7O08V/U+XZrhM6w8atCSlF/1Z9mfmGIw1XB1HCcbSR9P/sx/tm6r8J5LbQPE7T6v4VJCRS533FiP9jP3ox/c7fw+h/SDwl4q0vxnodnq+i38Op6ddoJIbiB9ysP6EdCDyCCDzX4g5z9a9Z+A37Rvij4Da4JdNlN7ok7g3ekTufKlHQsv9x8fxD0GQRxX5RxbwDDGc2My1KM93HZP/J/gz6vKc+nRtRxGse/Vf5o/YRTu5phI2mvPPg98bPDXxo8Mpqfh+880rhbizkws9s5H3ZF7d8EZBxwTXosZJr+b8RQq4apKjVi4yi7NPRo/SqdSFaCqU3dPZmbq+j2XiHTLrT9Rtob2xuYzFNBOgdJEIwQwPBFfnN+1L+xdf/DZ7vxL4Nhm1DwsMy3NmMvPYDqSO7xD16qOuQC1fpZt9KjmiWZWVgCp6g17mR59jMixHt8M7xe8Xs1/n2Z52YZdRx1PlqLVbPqj8JaD7V98ftU/sQJei98YfDyzEd1zNe6HEuFm7l4B2b1j6H+HB4PwXNDJbTvHIjRSoxVo3GCpHUEdjX9bcPcSYTPqCnRl7y+KL3T/AK6n5Hj8uq4GpyzWnR9GR0UUV9weIFFFFACE/PXReCPG+t/DjxNaeIPD19JYalbNlJEPDDurDoynoQeDXPZJ7UYO72rzcVhKeMpulWinFqzT1TR10a0qUlKLs0frN+zT+0/ofx60QQStHp3ii0jBu9MLde3mxZ5ZCfxUnB7E+7nkdM1+G/hrxLqnhDXLPV9HvZtN1OzkEkFzA2GU/wBQRwQeCCQeDX6d/stftW6b8cNIXS9WMWm+L7WPM1uDhLpR1lhz29V6r7jmv5U4u4Nq5NOWJwqcqPVdY/5rzP1LJ86jikqNZ2l0ff8A4J9J0UlLX5YfYBRRRQAUUUUAFFFFABRRRQAUUUUAFFFFABRRRQAUUUUAFFFFABRRRQAUUUUAFFFFABRRRQAUUUUAFFFFABRRRQAUUUUAFFFFABRRRQAUUUUAFFFFABRRRQAUUUUAFFFFABRRRQAUUUUAFFFFABRRRQAUUUUAFFFFABRRRQAUUUUAFFFFABRRRQAUUUUAFFFFABRRRQAUUUUAFFFFAEe3JpN2e1DVxPxO+Jmh/CPwrd+IvEN2Le1gGFUcyTOfuxxr/ExxwPqTgAkXRozrTVKknKUnZJatt9EZznGnFzm7JEnxJ+IuhfCnw1e6/wCIbtLPTrdeAOXlf+GNF/iY9h/IAmvyt/aB/aE1749+KTdXZa00S2YjT9LR8pCv99v70hHVvwGBUPx6+Puv/HjxS19qLm10u3LLYaYj5jt0Pc/3nPGW/AYAAry3P8I6/wA6/qDgzgqGWRWNxqTqteqiuy8+7+SPyzOs6lipexo6QX4+b8htFFFfti0PiQooopgFFBFFZTqRpxvItK45fmPJ4r6Y/Za/ZA1H4wXdvr/iFJtN8GxtuQcpNqBB+7H/AHU7F/wXnJXrf2Tf2MJPGH2Lxf48tHh0M4lstJlBV7wdRJKOoj9F6t14X736D2Njb6faQ29tEtvbxKESKNQqooGAABwAB2r+eOMuOtJYHLZXe0pLZeS8+7P0HJsicrYjELTpHv5sh8NeG9P8J6Ra6bpVnDY2FrGIobe3QKkajsAK2OPWjOPelJBFfz3KUpycpO7Z+jxioqy2IWfAwOc1znjDxto3gLQbzXNfv4dO061XdLNM2APQAdSx6ADJJ4FYHxh+NHhr4LeF5dY1+82OcrbWUeDNcyY+5Gvf3J4Hcivy6+O37QXiT47+IDd6rKbTS4GP2HSoXPk249T/AH3I6sfwwOK+44a4UxefVb6xpJ6y/Rd3+B89mmcUsBHlXvTey7ebO0/aY/a31n433c2kaYZtI8IRv8truxLd4PDzEdu4QcDvkgEfPCtik6cUV/WWU5PhMlw6o4ePLFfj5t9WflGKxVXGVHKbu2L9416f8EfgD4p+OviAWejQeRpkLAXmqzKfItx6f7T46IOT3wMkeg/sy/sf6x8ZpYdb1rztH8JK2RJjbPe4PKxZ6L2LnjsMnOP0p8H+C9K8AaHaaNoVjDp2mWq7YoIFwB6knqSepJySeSa/LuLePYYLmweXNSns3ul/m/yPqMoyGeItVxHuw6d3/wAA5T4J/Afwz8C9AGn6Hah7qUA3eoTAGe5Yd2bsB2UcD6kk+oA803GM4p+ea/mzEYmriqsqtaTlJ6tvdn6ZSowoQVOmrJDu1LRRWJsFFFFABRRRQAUUUUAFFFFABRRRQAUUUUAFFFFACDpQRmgHNQTzRwxu7nCjqaBrXYbPcJbwb5XEajqxr5b+O/7b3h74dNe6P4fVNf19Mo4jbFvbv0xI46kHqi5PBBKmvG/2t/2vrrXr288F+C7w2+lwForvU4Ww87cho42HRB0LDljkAgct8aEknJ5J7mvkMyzn2TdGhv1f+R/RHBfhnLMIQxuapqD1Udm10bfS/Y9A+J/xx8YfFy9M3iHWJZ7cNmOzgzFbx+mIwcEj1bJ968/qaNWldURS7scAAZJPpivZvAn7I/xL8fWf2y30MaVaMMxy6m3klh67AC4HcEqAe2a+SjDFY6TaTk/vP6JqYjI+FqKpylCnFbLRfh1Z4pgUlexfEr9lr4g/CvSm1PVdKS70xeZbvT3MqQj1dSFYD/aK4HGSCRXIfDv4V+KPinqo0/w3pM9++4CWfGyGEHu7nAHHOM5OOATUywVeFRU3B8z6WOqhxTlNfCyxUK8XCO7utPXsZng3xhqvgLxFYa3o129rqFm4eNlPDDujDupGQQeCDX65/A/4nw/F/wCHGkeI4oGtWuYyssTZ/dyKSrgEjkBgcHuMGvAvgj+wV4f8LQwap40YeINW4YWeCtpC3ptODJj1bAP93vX1dYWVtodhFBbxJaW8ShUiTCqgAwAAOAAOwr7rKMJXwsW6rsn08+5/JHiFxFlWfYhfUabc4u3Psmu1t2vNmzRUasrplTkHuKkr6Q/GgooooAKTtS0UAfL/AO3V8M/+E1+Dt1qtvHvv9DcXiY6mMcSjPpsJY+6ivzCzgV+4mu6dBrGm3Nncos1vPG0bxuMhlYEEH2IOK/Gn4r+Bpvhv8Rdf8OzBgLC6ZImbq0R+aJj9UKn8a+Gz/C8rjiI9dH69D+qfB/POaFTK6j1T5o+j0a+Ts/mckelfZv8AwTr+JQ0zxJrXg66fC3qC9ts9PMXCSAepK7D9FNfGFdb8L/Gtx8O/H+g+ILctmwuUkkCnBMZ+WRfxQsPxr57LsT7DEwl0vr6Pc/YuNsnjnGTVqFvetePqtV/kftdjvS9jWN4b1aLW9HtL6B1nhniWRJV5DKwBBHsQQa2O1frSd9T/AD3qRdOTg90cr8QPC1p418I6pol8hkt7y2khfB5wykEj0IzkHscV+NPirw/d+EfEWo6Lepsu9PuJLaXIwCyMRkexxkHuCK/bsDJGTx/dr87/ANtv4D6/f/F+11nw3ol3qY12LbLHZwGQrNEApZsDCgoU5OBlWOetfM53hHXpRnBXcXb5P/gn7b4W8Q08qx88PiZqNOavduyTXr3Vz4+zlcV6H+z98Qm+GHxb8O675hS1W4EF1zgGGT5HJHfAO4D1UV7X8Mv+Cfvi7xK8dx4rvoPDtm2Ga3hAnuCPQ4IRfrlselfV/wAMv2Pfh58N3guYdIXVNSiwRe6hiWTI6EAgKp91UH3rxcBlGIU41WuWzvrv9x+q8W+ImSSwlXAUm6jnFxdttVbd6fce6W0gmgjcchlBqcjNRxqIwAOAO1SE4r9AP47lvoGBQelLRQIrF9hPHFcP8SvjF4S+EVrBc+KtZj01bgMYYnDPJLtxu2IoLNjcM4BxkV3LKxI7DvXyT/wUU8HSa58LNO11I/3mj3iF3/6Zy/u2H4sY/wAq5MTVlRoynBXcVfU97IcFQzDMaWExEnGE5WbVr67Wv5mR42/4KNeG9NaaLw3ol5rDrwJp2FvEfQgnc5+hUVj/AAH/AG1fE/xM+MumaBrUFnp+i6iJooordW3rIFLoWdick7SuAACWHFfCC5Nbvg3xFN4R8V6NrUGRNp93FcqFOM7HDEfQgEfjXw9POMROtFzfu3V0u35n9XY3w2yXBZZW9lG9TldpNttO2j7fgft2FGwY6U4HvWN4f1JNU0m0u43Ekc0SSK46MrAEEfUEVs54r9CTvqfxtOLhJxe46iiimQFFFFABRRRQAUUUUAFFFFABRRRQAUUUUAFFFFABRRRQAUUUUAFFFFABRRRQAUUUUAFFFFABRRRQAUUUUAFFFFABRRRQAUUUUAFFFFABRRRQAUUUUAFFFFABRRRQAUUUUAFFFFAEG0bwcVyPjj4b+G/iXZpaeI9HttVt48lEuI1Yxk8EqSMqfcEGuwHWlAHNTKMZrlkro0pValCaqU5OMls07Nelj46+IH/BO3wvrLyT+Gb+40CQ8rC/+kQg/RiGH/fX4V83ePP2Ifib4MaR7TTIvEVmuSJdOky+O2Y2AYn2UN9a/VUAkUhjDDnB/CvHxGU4avqo8r8v8tj9Jy3xDz7LkoKtzxXSSv8Ajv8AieQ/sv8Aw7k+GPwb0DR7uA29/wCT9oukcYYSyEyOp91Lbfoor15TnFG2gHBHpXqUqcaUIwjslb7j89xuKq47EzxNV+9Ntv1bux54oGetIDzisjX9Wh0PSrq+uJFhhgiaWSRzgKigkkn0ABNbN2OeEXOSilqz4i/4KJ/FIE6T4GsZiGYi9vwp/gBIjQ/U72IP91T3r4czzXY/Fjx5cfE34h674kuGYi9uGMKseUiX5Y0+oQKD6nJ71xu2vynM8T9YxMpdNl6I/wBAuBMnp5Nk9Klb32uaXq9fw2DbX6Jf8E9/hSdC8D33i28h2z6xJtgLDlbeMkAjuNzbz7gIa+EPAXg+78feMtH0CyBNxqF0luGAzsUnLuR6KoZj7A1+y3gnw5Z+EPC+m6PYxCC0s7eOCKMfwqqhQPyAr2cgwvNUlXltHRerPy/xfz/2OHhlVJ6zd5ei2+9/katxZRXEJSSFGQ9iK8F+KH7HPw/+JjTXC2H9ias5LfbNPxGxJ7umCj5PUkZPqK+gsnNNwcHn6V9tWoU68eWrFNeZ/LmBzPF5dUVTC1JQl3Ta+/uflR8eP2RfEvwSs59VN3DqmgRsqm7GIpE3MFXcjHBySB8pY9SQAK8Br7W/4KI/FP8AtDV9K8D2sv7m1H228VT1c5WJT9BvYg+qHtXxVuNfmOaUqNHEOnR2X5n91cBY7MsxyiGJzJpyldqys2ujfS7126WDoa9e/Zc+F7/FT4w6Np7ReZYWjfbbvcMqUjIIQ+oZyikehJ7V4/X6Q/8ABP74W/8ACK/D248T3cOy/wBdcPGWGCtuhIjHtkl29wV9K0ynC/WcTG+y1fyOfxFz3+x8lmoO1Sp7sfnu/kj6xtIBaW0cK9FAAqlqeow6VZz3F1KsNvEpd5GIAUAZJJPAA65NaDvhyM4Wvhf9vX9oCW2f/hXujXBSSRA+qyxvgrGeUhyO7D5mHptHIYiv0PFYmGFpOpLpt5vsfxfkOTYjP8whhKO8tW+iXVv0PL/2qv2sL74pajd+HvDdzJZ+E4WMbPGSsl8QeST1Eeei9+p7AfMY60cmgnNfl2JxVTF1HKbu3+Hkj++Mg4fweQYOGGw0LW3fVvq2+txKK6Pwb4M1fx7rsGjaHp8moalcE7YkwAoHVmJ4VR3YkAV91/C//gnl4a07SYZ/GV1PrGpuoMttbTNBBGfRSuHbHqSM+grfB5bXxbfItF1ex4/EXG+V8OtQxMm5vaMdXbvvZfM/PPBNOPPU1+m3ib9gT4Yanp7w6bYXmjXBBCXMF7LIwPbKyMykZ7YH1FfFXx4/Zn8UfAvUA94o1PQpZNsGq26bVDHoki5JRj25IPYk5A68VlGJwsedpNd10PIyPxEybPqv1W7hJ7KSSv6NNq/kM+CP7THi34KX0KWd099obPmbS55CY8E8mMnJRupyOCeoNfpP8Lfij4Y+PHg6PUNN8u6SQGK4tJwPMhcj5o5F5wcH3BByCQc1+PG016H8FvjFrPwT8Yw61pcrGCQhLu1LYS5hzyD6MOSrdj6gkHfLM1nSkqVZ3h+R4XG3AGHzGjLHZdFQrLXTRS/4PmfpJ4e/Zb8KeD/irZeN/Dkb6JcRpLHcWECj7POrqRwn/LMg7T8uBxjGTke2gEM3PFc14E8X6f488Mabrml3Yu7K8iWSNxxwRnBHYjkEHkEEHkV0u7Lj+dfoFKEIx/dpJPXTY/j/AB1bE1avLipOU4q2u6Se2vYsUUUVseeFFFFABRRRQAUUUUAFFFFABRRRQAUUUUAFFFFABRRSUAZGr6Paa9ptxYajbRXtlcoYpoLhA8cikYKsp4INfnt+0/8AsQ33gs3fiXwHby6hoQzLcaUuXntB1LR95Ix6feX3GSP0c/hpHUOnzDIr38lz3GZHiPbYaWj3i9mv667nlY7L6GOp8tRarZ9UfhERsOD1oXLfd/Kv0b/ag/Yi0/x4LzxP4Hih03xGcy3GnDCW98epI7RyH1+6x64JLV+eOraRfeHtTutO1G0msL61kMU1tcIUeNh1BB6Gv6y4c4pwefUPcdqi+KL3X+a8z8mzHLK2BqWktHs+jN74d/EnxB8KfFNtrvhy/exvouGXrHMmeY5F6Mp9PxGCAa/T79nH9qPQPjxpYg3Lpfii3QNdaXI/J9ZIifvp+q9D2J/JatDRNd1Dw1q9pqWlXk1hqFrIJYLm3co8bDuCK8zijg7DZ7T9rT92qlo/0fdfkdWWZxWwM7PWD3X6rsfuXjketOxkcYr5O/Za/bPsPihHb+GPF0kWneKwAkM/CQagf9nssnqnQ/w/3R9Xqfl61/KeY5dicrryw+KhyyX3Nd0+qP1bCYuljKanSd1+XkxDu2gYz618o/tU/sa2fxRhuvFHhKKLT/FiqXmg4SHUMdm7LJ6P0PRv7w+ssBqNvv1pZdmWJyvERxGFnyyX3NdmuqY8VhKWLpunVV0/w9D8LtX0a+0DVbrTdStJrG/tZDFPbzoUeNx1BB6GqQr9Wf2mf2VNF+OemSajaLFpXi63jxb6gq4WcDpHNjqvo3VfccH8wvGHg/WPAfiK90TXbCXTtStH2SwSj8mB6MpHII4I5Ff1pwrxdh8+pezn7tZbx/Vd1+R+SZplFXA1O8Hs/wBH2Zh0UUV+lnzQUUUUAFX9D13UPDmr2uqaZdzWOo2sglguYG2vGw6EGqJGKSuLEYeniqbpVVdM6KVV0pc0T9SP2Uv2sbD4z6dHomtSQ2HjG2jzJCPlS8UDmWIevdk7dRx0+lxzX4W6Pq994f1W21DTbqWxvrWQSwXEDlXjcHIII6V+mX7J37W9t8ZbKPw7r8kVl4xto+WGFjvkA5kjHZh1ZPxHGQv8q8ZcG1MoqSxWDjek9Wv5f+B+R+pZNnSxKVGs/e6Pv/wT6kopMilr8mPswooooAKKKKACiiigAooooAKKKKACiiigAooooAKKKKACiiigAooooAKKKKACiiigAooooAKKKKACiiigAooooAKKKKACiiigAooooAKKKKACiiigAooooAKKKKACiiigAooooAKKKKACiiigAooooAKKKKACiiigAooooAKKKKACiiigAooooAKKKKACiiigAooooAiX0oyc0e9ch4++Iei/C/wxe6/r96llY2y7mZuWY9kQfxMTwAKdKlOtNQpxbk3ZJattkzlGEXKTskN+JHxI0P4UeFr3xD4gu1tNOtl4HV5XP3Y0X+Jj2H8gCa/Kb4/fHvXfjz4vbUb5mtdNtyy2GmK2Ut0Pc/3nOBub8BgACpv2hf2gNc+Pniw3d2XstFtWZdP0sNlYV/vt/ekbufwHAryY/MMDhvWv6j4K4MjlkVjcYk6sl6qKfRefd/JH5XnWdSxMvY0dIL8fN+QlFFFfteyPiAooopgLk0lFPhhkuZkiiRpZXYKqIMliegA7muerVjRjzyNoRc3ZCAEuABknoBX3R+yR+xa7fYvGvj6x+fibT9EuF6d1lnU9+4jP/AvSug/ZG/Yyj8MfY/Gfjm1WXWeJrDSZBlbTuJJB3l9B0T/e+79oxp5YAXhe1fzPxnxzPFuWAy+XubSkuvdJ9vPqfpGTZEo2r4ha9F+rJURYkwBgU4jNAOaGPFfh599sQuCRjArx39oL9pDw98BtC86+cX+uXCH7DpUTgSTHpub+4gPVj9Bk8VzX7T/7WWj/AAP0+TS9PMWq+L7iPMFnuylsCOJJsdB3C9W9hzX5i+LfGWs+OfEV5rmu38upandvvlnmPPsAOiqBwAOAOBX6hwlwZWzmpHEYlONH7nL08vP7j5DN87hhU6VLWf4L/gmr8T/il4j+Lniy41/xJeG6uZPlihXIigjzxHGv8Kj8z1JJJNcep9KG4OKt6Zpt5q2oW1jYW0t5e3MgihggQu8jk4CqBySTX9SUaOGynDKEEowitEtEkj8ynOpjJuUneT/EqqpZgACSegFfa37K/wCxBLrT2fiz4h2jQ2PEtpokow83cPOP4V/2Op/iwOD6N+yv+xXZ+BEs/FXjiGK+8ScS21g2Hhsj1BPZ5R69FPTJAavr8KFGMV/PXFvHlTGOWCy6Vo7SkuvkvLzPv8myLktXxC16L/MrWdjFptvHBDGkMMahEjRQqqoGAAB0AFXyM0DpQTivxFu7uz7xK2iDApaKKRQUUUUAFFFFABRRRQAUUUUAFFFFABRRRQAUUUmRQAtFFIelAEZHGa+Vv25fjXcfDnwNFoOlzNDrGt7ohKjYaGFQPNcHqCdwQH/aJByK+qGYL15r8rv25fEs2vfH/V7NmJh0uKG1jGeOYxKxA9cyEH6D0rxs1xMsNhm47y0+8/SfD/J6ecZ3TpVleEE5Nd7WsvvsfPROTzU9vBJczJDErSSyMFRFGSxJwAB3JqEDrXpn7N2i23iD45+D7O6UPCbwTENyCYwZFHvygr80o0/a1owl1aX3n9xZriVleW1K1NaU4t29Fc+5/wBlv9k7SPhtoNnrniGyjvPFU6LK7yqHFrkZ8uMHIBAOCw5JzzjAr6fggjgj2pGoX0Wo7VFihTB4C1NgY6fu6/XMPh6eHpqnTVkj/OzNs2xWbYqeJxM3KUn8l5JdEUdR0+31WyltrmBLi0kQo8MihlcEYIIPBBBIINZfhrwhoHgzTltNH0u20uziX5Y7eIRovqcAAZPc9T3rn/if8bvCXwl0z7X4h1WG1LA+VADulmI7JGMs31AwO5A5r4Q+NH7dfijx4Z9N8LLJ4b0lsobhiGuZR6hhkR59FyR2btXHi8fh8JrN3l2W59Fw/wALZvnz9nhYNU29ZO6j/wAFn2J8ZP2n/BnwfgkhvtRW91YLuXTrPEkzZHBYZwgPqxGe2elfB3xn/a98bfFppbKK6bQtCbI+x2chDyL6SScM3HUDCnuD1rxG7upr64lnuJnnnlYu8srFmck5JJPJJPc1Ur4nGZzXxF4w92PZfqz+ouHPDLLcqUamKXtKndrRPyX+Z+mP7D/xuPxD8AL4d1GfdrWiKtuzs2WlgxiJ+epABUnnlcn71fUyk456V+NfwN+KF18IfiTpOvwlmtUbybuJT/rYHIDjHcjAYe6iv198Oa5aeJdJtNRsp0ns7mNZY5IzlXRgCpB7ggg/jX1uU4z63h+Wb96Ony6M/njxC4beRZm50o2pVLtdk+q+/Y3qKKK90/KgooooAhZQea/Pn/gop8Mv7M13RvGltH8l2psrpgON4y0RPqSN4J9FUV+gxOWFeV/tIfDUfFH4Ta5osaB7uSEy2hPaZPnTntlgAT6E152YYZYnDzprfdeqPsOEs2eTZvRxN7RvaXo9H925+PdO4rtPBPwh8YfEO8NtoHh691Bg5R5RHsiQg4IZ2win2JB4r6e+Gf8AwTsv9RWO78Z62tmMgmx04bmx6NKwwD2ICn2NfnGHy3FVZe7B277L7z+0c046yTLqDdaqm/5Vq/uW3zPaf2DfiOPGvweh0mebffaDIbVsnJMWN0R+gU7B/wBczX0xnHGM+9ef/Cz4JeE/g3ps1v4Z0lNPa4C/aJy7SSzFc4LuxJOMkgdBk4Ar0HaVPT6mv07DU50qMYVHeSVj+Gs7xWHxuYVcRhYuMJybSdrq+r2032Jx0prRKxyVB+tPorqPDE2j0paKKACiiigAooooAib5mArh/jJ4E/4WV8NfEHhpCqz39pJFEz9FkKnYx+jAH8K7j+Gmg5Ye9ROCnFxlszahWnhqsa1N2lFpp+ad0fnp4J/4Jya/fMr+J/EVtpy5+aCxhaVmHpvbaAfoCK978E/sJfDXwqI3utOm1y6TBE2ozFxn/cXahHsQa+jynbr+FPw3rXBRy/DUNYwTfnr+Z9fj+M87zGPJWryUey0X4av5mdpWlwaNZ29rawpbWsEaxRQRKFSNAAAqqOAAAAAOABWpgYoHQ0v3RXpbHxbbk7vcWiiigQUUUUAFFFFABRRRQAUUUUAFFFFABRRRQAUUUUAFFFFABRRRQAUUUUAFFFFABRRRQAUUUUAFFFFABRRRQAUUUUAFFFFABRRRQAUUUUAFFFFABRRRQAUUUUAFFFFABRRRQAUUUUAFFFFABRRRQAlLRRQBH/GKyda0a117T7mxvoI7q0uY2imt5kDxyIwIKsp4IIJBB4Oa185FJz60WvuNScWnF2aPkD4pf8E+PC3iQy3nha6k8N3rZPkqDNAx/wBxjlcn0bA7CvkD4m/sx+P/AIVvI2paG91Ypkm+sMzxADuwADIPdlA9zX697cEYFRXFnFdqRNEkg9GGa8PFZTh8Tqlyvy/yP1LI/EbOcntTc/aU10lv8nv+Z+f3/BO/4Wf2n4k1XxvexFobEfZLIsOsjANK49wpVc/7TDtX6DKBjpWXp+j2WiQvDY2kVmjsZClugRS5OWYgYBJPJPU1qIdyA9K7sJhY4SkqUde77s+R4hzytxDj542srXskr3sktF+ovGKw/FXiG08KeHdQ1e/lFvZ2du80srdERVLEn6AGtw/LXyF/wUE+K3/CO/D218J2c2291uTEoU/MtvGQX+m5ii+4LDsarFVlQoSqS6L8ehhkWXTzbMKODh9qSTfZdX9x8G/EXxlc/ELxxrfiO7LedqNy8oBOdkfSNAfRUCqPYVzH8VNor8jqzdWTnLdn+jOX4SngMLChTVowSSXZJWOq+G3gu7+InjzQ/DtqG36hcrExUcrGOZGx/soGP4V+yfhTQLbwxoVhplnEsFtaQJDFEvRFVQoUfQACvhz/AIJ1/C77Xqmq+N7yA7bcfY7QsOpOGlYfQbFBHq4r7/XkV+i5JhfY4f2kt5fktj+MvFLPv7Tzb6rSfuUlb5vf7tjlfiT4utfAvgvV9cveLaxtZJ2C9SFUnA9yQAPcivxq8V+JL3xh4j1HWtRlaa8vp3nlY9AzEnAHYAYAHYADtX6Lf8FBfGkmg/B+PSISQ+rXkcDFTghFzIx+mUAPs1fmfXjcQYhupGgtkr/N/wDAP0jweyeMMLVzGa96TsvRf5v8gq5ZWVxqV3DaWsLz3M7rFFDGCzO5IAUAckkkAD3qnX1t+wP8HY/F/jK58Yalb+ZYaM3l2qOuQ1wwyWHY7EIP1cEcivncDhpYmvGmuv5dT9m4pzynkOWVcZPdLRd29EvvPqL9lT9nq2+CvguKa8hSXxPfost5KACVJ5Ean+6nTjqcnuAPfoyVHzHmmrHg+9TYwOlfrFGlChTVOCskf58ZjmFfM8TPFV5XlJ3b/ReSGE9gea5Xx/4L074geFNQ0LVrcT211CysjD17g9iDgg9QQCORXVSKc5XrUF7sjt3kY/dU4rRpOLT2OTD1J0qsakHaSd01umtj8TvGnhyXwh4t1nQ5SWk0+8mti7DG/Y5UMPYgAj61hn7q13fx01aPXPjH4xvIiPLfVJ1Xb0IVyoI+uM/jXA1+PYmMY1pRjsmz/SXI6lTEZbQnW+KUE36tK598/wDBOT4jy3mj654Pu5Nws3W6tAWyRHISHUDsAwz9XNfcAUAV+WX7CGsHTf2gbCAEgXlpNAQOhAxJ/NK/UqJg2CO9fo+UVXWwkW+jaP4m8SMuhl2f1VTVlNKXzej+9onPSkHBpeKpXNzHZRPJI4SNAWZmOAAOSSa9w/Lkm9EWiw3ehppfI459qxfDnijS/FmnR3+lX0Oo2kq7o5raUSI49VIJBrY/i56etCaauhzhKEnGSs1umWKKKKCQooooAKKKKACiiigAooooAKKKKACiiigAooooAjwDXz9+0j+ynonx109ryFY9K8VQR4t9RVOJAOkcwH3l9D1XtkZB+gSOKQdu9dWCx+Iy+vGvh5uM49V+Xmmc2Iw9PFU3TqK6Z+I/j74f+IPhj4nutD8RafJp9/AejcpIvZ0boynHBH8wa5pvm5r9kPjX8CvDXx08OSaVrlsIrmME2eoQgCa2c91PcHjKng/UAj8tvjZ8DfEvwN8UtpeuQebaSEtZalCp8m6QdwezDjKnke4IJ/qjhLjWhnMVh8VaFVLbpLzX+R+V5tklXBy9pD3od+3kzzqKaSCVHR2jkQhldTggjoQa+8v2UP22hfrZeDfiDfKLriGx1qZsLN2Ec57N2Dng/wAXPJ+CxyfmpK+m4g4dwef4Zwqx95fDJbp/1ujzcBmNXAVOaL9V0Z+7iuJMFTke1GTt5r85v2UP20rjwUbTwl44unuNAOIrPVJCWksx0CSd2j9D1X3X7v6F2N7BqljDdW0yXFvMokjljYMrqRkEEcEEd6/kbO8ixeR4j2OJWj2ktmvL9V0P1rL8xo46nzwevVdUaVeIftFfs26H8eNAKzKtjr9sh+xamiZeM9dj/wB6Mnt26jHOfbfpSAe2DXk4TG1sDXjWoScZx1TX9fgdtehTxFN06iumfiV8Qvh3r3wu8UXegeI7FrLULc5B6xzJ/DJG38SnHB+oOCCK5jkv71+xHx0+Afh/49eF203Vovs9/CC1jqkSgzWzn0/vKeNyng+xAI/Kz4rfCjxD8G/FtxoWv2vkyr88FymTDcx54kjbuPbqDwcGv6r4R40pZ1D6viLRrJaro/Nfqj8nzjJ6mDnzR1g9n28mcTRRRX64fJBRRRQAVc0rVr3RdStdQsLmWyvrWRZoLiByrxuDkMCOhql0FLXHiMPDE03Sqq6ZvSqOk7o/UT9kv9q61+NGmJoevSxWfi+1j/eIMKl6gHMsY/vf3lHTqOOn0161+F+i61f+G9XtNT026lsdRtJFmguYG2vG4OQQa/T/APZR/aqsPjboy6Pq0kdl4vs48zQD5Vu0H/LaIf8AoS9j7Gv5U4z4NqZRUli8JG9F7pfZ/wCB+R+pZLnKxCVCs/e6PufS1FFFfkx9oFFFFABRRRQAUUUUAFFFFABRRRQAUUUUAFFFFABRRRQAUUUUAFFFFABRRRQAUUUUAFFFFABRRRQAUUUUAFFFFABRRRQAUUUUAFFFFABRRRQAUUUUAFFFFABRRRQAUUUUAFFFFABRRRQAUUUUAFFFFABRRRQAUUUUAFFFFABRRRQAUUUUAFFFFABRRRQAnGKTPtQetYviPxHY+GNHvNV1O6isrC0iaaeeZtqRoBkkmiMZSkoxV2yZSUFdlTxr4v0nwH4dvtd1q8Sw0yyjMsk0h4A7ADqSTgADkkgCvyl/aP8A2itX+PXiszsZLLw9Zuy6fpxb7o6ebJjgyMPwA4HcnX/aj/aYv/jr4kNnYtLaeE7CQ/Y7Q8NOw48+Uf3iM4H8IPqST4Pjaea/pvgbg6OCgswx0b1JLRfyp/q/wPy7O85deXsKL91fj/wBKKKK/dErHwoUUUUwFJzSUVPZ2c9/dw2trDJc3MziOKGJSzuxOAoA5JJ4xXLWrRoQc57G0KbqO0RLW2mvLmK3t4nnmlYJHFGpZnYnAAA6kntX6Kfsh/seReAorTxf4xtUm8SOoktLCQBlsQejN2Mv/oPbnkWv2Q/2P4PhzDbeLfF9ulz4okXfbWjYZLBSPyMvqf4eg7k/XXNfzBxnxrPHuWBwMrU9pSX2vJeXfv6H6bkuSextXxC97ou3m/MkUYFBFANIxwK/GD7nYjzn6V8rftYftfWfwjtp/DfheWO98Xyph24eKwBHDP2MmOQn4txgNifta/tmReBFu/B/gq5juPERBjvNQTDR2Xqq9ml/Re+TwPzsvLyfULua6uppLm4mcySzSsWd2JyWJPJJPev2Pg7gieYuONx0bUt0n9rzfl+Z8TnGdqjehQfvdX28l5k+saxfa5qlzqOp3c17f3UhlnuZ3LvI5OSST1NUlJ60V1vw2+G3iD4seLLXw/4csmu76U5d+kcEeeZJG/hUZ6/QDJIFf0jVq4bKcO5SahCK3eiSR+dRjUxdRRiryf4mZ4S8J6x4616z0TRLCbU9Tu32RW8IyT6knoABySeABk1+mv7Mn7JWkfBHTo9X1VYtW8Xyx4kusZjtQRzHDnp6F+p9hxXTfs9/s2+H/gLoe22RdQ8QXKAXuqyLh5T12IP4IweijrjJya9o25HpX8ucWcaV84nLD4ZuNH7nL/geX3n6ZlGSQwqVaqrz7dF/wSVelLRRX5cfYBRRRQAUUUUAFFFFABRRRQAUUUUAFFFFABRRSHpQBGDgcGkIOc5zTXZlHoK4D4tfF3w78G/Dkmr+Irny05WCBfmmuHAztjXOWP5AdSQOaic404ucnZI3w9CpiqkaNKLlKTskldt+R1es61aeHrSTUL+4js7GBDJNNM4REUDJYkkAADqTXkPw1/ax8GfFH4h6h4X0meQSwrutriZdiXgGfM8sHk7eDyASCSBgE18C/Hv9pzxN8b9TljlmbTvDqPmDTIpCc4PDyMMb27gfdHYZyT5V4f16/wDDGs2Or6XdSWV/ZTLPBcRHDI4OR9R2IPBBIPBr5KvnyjWUacbxT17v07H9CZX4T162X1K2Mly1XH3Utk91d9X00P3CDZbpTh9K8Y/Zq+Otn8cvBEd2WSDV7bEV7bKeYpMdR32tgkH6jOQa9kTnGea+rpVYVoKpB3TPwHHYKtl+InhsRHllB2a8xrviNyBztr8h/wBqqSWT4/8AjB5fvNOh/ARIB+mK/XyTG0g1+Vv7cvhs6D+0Dq86oVj1S2ivFIHBwnlH8cxkn6+9fPZ9FvCpro0fsPhJXhSzyUJbyi7fJp2+4+fK7j4J+Ih4T+LHhPU2IVIdQiEjE4CozBHP4KxP4VwlOBKkEcEV+fUajp1IzW6dz+x81wax+Bq4dfbi196sfubYSCWzt3H8SA/pUs0PmwMo4yuK8Z/ZR+KafFP4QaXeyzeZqVoos7wE5YTRgAsf94bX/wCBY7V7WnyACv2GlVVWnGa2auf5tY/CVMvxdTD1FaUJNP1TPyN/ar8Da14G+MmsxaxeXWpQ3Lfa7K8u3LM8DE4TcSeUOUx7A4AIrxsnFfqb+2D8BZPjF4FafS7fzvEulsZrJAQDKDgPFk8DcACM/wASryBmvEfgt/wT3mle31L4g3OFyH/sm0bA+kso5PuFx/vHpXxWMyuvUxb5FeL1v0V+5/U3DHiHluX5FH601GpBcvKlq2lo0l3W77nxT9klNp9qEUhgDBGlCHYrEEhS2MAkAkDOSAfSqvGK/Xj4hfs/eGPEnwo1Hwdp+mQabbeSRbNDCF8qQco4AHJDAEnqRkE8mvyc8QaDe+F9bvtH1GA297ZTvBNEf4XUkHB7jjIPQjB715OY5ZPBcut0+vn2Pu+DOOKPE7qQUOScHs3duL2f379jK/ir9Af+CfvxqGqaJc+AtWud15YAz6cWPLwE/Mgz1KMeP9lgBwtfn9/DXR+AfG1/8PPGGleIdOfZdWM6y7MkCVOjxn2ZSQfY1lluMeGxEX02foelxzw7DP8AK6lJL94vei+zX+ex+2O/J+WlQZ+tcn8NvHVj8R/BmleIdLk8y1voVlTPUAjlW9GByCOxBHauuXg1+qRkpJSjsz+AK1KdCpKlUVpRbTT3TXQloooqjMSkKgrjFOooAoWthBbAiKGOID+FFAA/AVdIwKXOKTHFBTk5asdRRRQSFFFFABRRRQAUUUUAFFFFABRRRQAlLRRQAUUUUAFFFFABRRRQAUUUUAFFFFABRRRQAUUUUAFFFFABRRRQAUUUUAFFJkUtABRRRQAUUUUAFFFFABRRRQAUUUUAFFFJkUALRRRQAUUUUAFFFFABRRRQAUUUUAFFFFABRRRQAUUUUAFFFFABRRRQAUUUUAFFFFABRRRQAUUUUAFFFFACYFFLRQBXbgr7V8g/tXfsi+Ifi74obxRoetxzXaWywppl2hWIKuT8si5IJJJwQck9QOn1/jtik4UBQK569CGJp+zqLQ9jKc2xOS4lYrCySmtNUmrPpqfi548+Ffiv4a35tfEeg3elkEqsrpuhc/7Mi5RvoCT61zGm2NxrGo2thaRtPdXUyQQxIMl3YgKB7kkD8a/bTWvDlh4gsJbG/s4Lu1mG2SOaMOrD0IIII9jXjWnfsc/DzRviDpfizTbB7C4spDKLKCT/AEZ5MEKxQg7SpIICkAEDg18nUyC006crx890v1P6Cwfi/OeEnTxdO1Szs47N20untqd18Evh5H8LPhroHhyPaZLWBTK6jAkkPzSP+Llj7AgV6GBtNRgbAFz0qVa+vhFU4qMdlofzdicRUxdadeo7yk22+7buz4Y/4KXtJ9j8Hhf9UZpy312DH6Zr4Nr9KP8Agod4Nk1v4R2utw/e0i9ikkIGT5b5jP8A486H8K/NevzvP4OOKbfVJ/hb9D+1PCXE06uRKlHeMmn63v8AkxT0FfrR+x74Tj8I/Arw3EIwkl3bi9kPdml/eZPuAwH0UV+TH8Vfs18Db621H4VeF7mzwLV7CHywDwF8tcD8OldvD0IupKT3S/M+W8Zq9SOFoUY/DKTb9UtPzZ6DS0lFfeH8lkZPtXlv7QfxGt/hb8LNc1qUoJ4YGW3Rv+WkrfKi475YjPtk9q9NuJRFE7+lfmt+3P8AHVfiH4xTwppr7tK0WRvOdGys1zggj3CAlf8AeZh2Bry8wxawmHlPq9F6n2/B+RVM+zWlQS91O8n2S/z2PlyeeS5nkmlcvLIxZnY8knkkn1zVeiivydvnmf6GYelHDUVCPQ+j/wBgzS31L4/WEwXctpZzTMfQHag/Vx+tfqPEMHbjGK+If+Ccfw7a00fXPGFzEV+2SraWpIx+7j5dh6gucfVDX3CGya/T8noujhY3+02z+DvEjMIZhn9Xkd1BKPzWr+5uwhbv2718V/t2/tBHw/pbeANFuQL+/j3alLGeYID0TI6M/f0XPHzA19BftAfGDT/g18P77Wbl1e6I8qztc4M0xB2oPbgknsAT2r8kvE3iK/8AFuvX2sardNeajfTNPPM3diegHYAYAA4AAA4Fc2c5h9Wp+ypv3pb+S/4J7vhpwn/bGM+vYqP7qm9E/tNbfJbs6/4Q/HTxX8F9VS60O+Y2TOGuNOlJaCcdyVz8rY6MuDwM5HB/Rj4E/tVeFfjTaQ26TDSteVMzaZdMA/A5MZ4Dr15HIHUDIr8o8rVizvrjT7qG6tZ5bW5hcPFPA5R0YchgQQQQe4r5fA5vWwz5Ze9Ds/0P3Xinw8wGdwdXDr2dXo0t/VdvM/cuOTem4Glzx1yK/Pn9nz9u+80d7bRfiAXu7Q4jj1eNcyIP+mqAfMP9tRn1BJJr7y0bVrPX9NttTsJ0urO6jWaGeJgyOjAFWUjggggg9wa/QMLi6WLhzUn6rqj+Qc94ex3D2I9hjIWT2a1T9GbNLSZFLXcfMhRRRQAUUUUAFFFFABRRRQAUUUUAFFFFABRRRQBBt+auO+I3w10L4reG7rQvEdgl9ZzjGDw8bdnRuqsOxH8iRXaHpRtz16VVGrOhNVKUnGSd01o0/IicI1IuE1dM/Ir9or9mXX/gLrhdw+peGrmQiy1VE6dxHKB91wPwbGR3A8WxtPIr9v8AxX4Z0zxhoV7pGsWUWo6bdxmOW3mXcjqf69wRyCARzX5nftSfsk6l8FL2XW9FWbVPBsz8SkbpbFieEl9V7B/wODjd/SfB3HaxajgcxaU9lLZS/wAn+Z+ZZxkUqN6+H1j1XVf8A+cCeeK+n/2U/wBr29+D13beHPEksuoeDpX2xty8unEn7yDq0eeqduq85DfMQPp0po45r9QznJcJnmFdGvG6f3p90+jPl8Ji6uCqqcHZr8fJn7maLrdjr+mW2o6ddRXtlcxiWG4hcOkiEZDAjqK0uc9K/KT9l/8Aat1T4F6kml6kZtR8HXEmZbUHdJaMTzJDn8ynQ+x5P6e+EfFWmeNvD9lrWjXseo6deRiSKeFsq6n+RHQg8ggg8iv5F4h4cxWQYj2dXWD+GXR+T7Puj9dyzM6WYU7x0kt0bj+nrXm3xo+Cfh743+E5tG1mLa65e0vowPOtZccOh9PVehH4EemDp1pj8/418xh8RVwtWNWjJxkndNbpnqVaUK0HTqK6fQ/F/wCL3wg8QfBXxhPoevW+AMva3qA+TdRZ4dD/ADHUHg1wfP3q/Zr4xfBzw/8AG3wnPoOvW+c5e2u4wPNtpccOh/mOhHBr8pvjR8F/EPwR8Xy6JrcO6J8vZ38anybuLP3lPYjjK9QfYgn+q+DuM6eb01hcU1Gsl8pLuv1R+U5xk08JL2lPWD69vJnn1FFFfsJ8eFFFFAB0rR8P6/qPhTWrPVtJvJbDULSUTQXELYZGHf8A+t0I4NZxG6jpXBiMPTxdN06quno0dNKq6T5o7n6ufstftNab8dPC/wBkvTHZeLLGMfbbIHAlHTzoh3QnqP4ScHggn6BJ4avw+8HeL9Y8B+JbHX9EvZLDUrKQSRTJ+qkdCpGQQeCCRX6sfs3ftE6X8efCa3MZjs/ENmqpqOm7uYm/vpnkxt2PboeRz/J3GXCNTJKrxGHV6Mn/AOAt9PTs/kfq2S5usXFUar99fie3DpS0g6Utfl59cFFFFABRRRQAUUUUAFFFFABRRRQAUUUUAFFFFABRRRQAUUUUAFFFFABRRRQAUUUUAFFFFABRRRQAUUUUAFFFFABRRRQAUUUUAFFFFABRRRQAUUUUAFFFFABRRRQAUUUUAFFFFABRRRQAUUUUAFFFFABRRRQAUUUUAFFFFABRRRQAUUUUAFFFRyusUZLcKKNwM3UtQt9NsZ726mSC0hQySTSMFRFAyWJPAAAzmvzG/a5/amuPjPrUvh/QppIPB9lLxjKm/kU/61x/cB+6p/3jzgL1v7aP7V58dXl14H8J3ZHh+B9moX8LcXsgP+rQjrEpHJ/iI9AN3yADhuK/obgXg3ljHMcfHV6xi+i7vz7H5rnuc87eHoPRbvv5DaKKK/ohKx+eBRRRVAKTmkoqSGGS5mSKJGkldgqogyWJ6ADua56tWNGPPM2jF1HZD7a2lvLiK3t4nnmlYJHHGpZnYnAAA6kntX6P/sf/ALIsXw4t7fxh4tt0l8VTrutrRwGWwQj9ZSDyf4eg7k0v2PP2Q08CRWvjHxharJ4kkUSWdjKMiwUj7zD/AJ6kf989OucfYnINfy9xrxpLHzlgcDL93tKS+15Ly79/Q/Tskyb2KVeuve6Lt5vzJqKKazBR1r8YPudiCSXZyeBXxX+19+2Knhj7b4J8D3YbWGBi1DV4myLPsY4z3l9W/g6D5vu1/wBsH9sj+xRe+CPAt8G1DmHUtXgbi27NFEw/5adiw+70Hzcr8ByO0rlmyzE5JPUmv27gvgmWMlHH5hH3N4xfXs2u3l19D4POs79nehh3r1fbyXmLLK80jSSMXdiSzMckn1NM5Lf7NH3mr0v4I/A7xB8c/FiaVpEZgsoSHvtQdSYraM9z/eY4O1ep9gCR/QmNxmGyjDOpUkowiuuyX9bH5/So1MXUUYK8mUPhD8H/ABD8Z/FMOjeH7bcRh7q7kBENrHnl3P8AIdSeBX6ofA74E+HfgX4Uj03RoPNu5AGvdSlA865kHdj2Uc4UcAepJJ0/hL8H/DvwZ8JW+iaBaiGJcNPcvgzXMmOZJG7k/kBwABXeBQTg1/JnFPFmIz6tyQvGknou/m/0XQ/Vcpyengo89TWb69vJE46UtFFfAH04UUUUAFFFFABRRRQAUUUUAFFFFABRRRQAUUmRRkUAJxjNAxiszU9TttKtZJrueO2giUu8srBURQMkkngADuafZX8V8olhkWWNgCroQQQeQQR1FK/Qvklbm6FzndXl/wAefg7pvxt8A3uiXeY51/e2l1jLQTAHa49RyQR3BI44I9R/hqML1zjFROnGpFwkrpm2FxVTB14V6TalFppro0fiT4x8J6l4E8S6hoer25tdQsZTFLH1B7hlPdWBBB7gg1ifnX6Vftqfs3/8LM8NnxPotsD4l02MnZGObqEZJjPqw5K+5I7gj81mRkdlZSrA8gjkGvy/MsDLCVn/ACvZ+X+aP7z4I4po8R4CPM0qsdJR8+68mehfBD4v6p8F/HNprtg7tbHEd7ZhsLcQkjI9mHVT2I9CQf1q8CeNNL8e+F9P1vS7pbuxvIxIjrxkHqCOxByCDyCCDyK/E8HFfTX7G37RjfCvxRH4d1u5I8MalINskjfLaTnADZPRG4DdgcHgA59TJcy9jL2FV+69vJ/5M+D8TOC/7Qpf2ngo/vIr3kt2l+q/E/TxlDCvjL/gon8NJNW8J6T4vs4d0mlzGC5KjnyZSAGPsHCj/gRNfZFtcJdW8c0ZBVxkEVh+M/C1p4x8M6no9/GLi1vbd4JIz3VgQRnscHg9jzX2eKoLE0ZU31X49D+YMgzSeS5lSxkfsS1XdbNfcfiTS13fxj+F2pfB7x9qXhy/VmETeZbTEYE8LE7GHbOBggdCCO1cHX5LWpSozcJqzR/onluY0czwkMRRleMkmmvM9z/ZX+PcnwQ8cq948jeHdQ2xXsa/MYiD8swA6lckEDkqTwSAK/U7RNcsvEWk2+oWNzFeWc8YkjlhcMkiEZBBHBBFfh9XrnwZ/aU8Z/BWYRaXd/bNHZt0mnXOWiBPUxkEGMnnocE8kGvpcqzf2C9jW1j08v8AgH4Zx74eSzer9fy6yqW95PRSt59H+Z+veM808nAr4q0P/gpT4de2U6t4W1K3nx8y2jxSrn2LMh/SsTxl/wAFIIJYXj8M+G7nziMCXUZVREPqVQsW+mR9a+reZ4NR5uf8z+fafAnEFSr7H6vJPu7W+/Y+y/GHjDSfBui3Wpaxfw2NpbrvkkmcIFH1Pc9AByTwOa/KH9pL4k6N8VfirqOvaFZNaWbhY/PfhpymQJSv8ORhQDzhQTgkgYnxN+M3iz4tamLrxHqsl1GjForWMeXBFn+7GOM443HJI6k1wlfI5lmyxa9lTjaK77v/ACP6Q4F8P58PT+v4ypeo1ay2Se682KvSrmnaZea1qNvY2NrLd3tw4jhghQu7sTgAAck11Pwx+E3iX4u68mleHtPNzICDNO+VhgQn7zvggDrgDJODgGv0m/Z7/ZV8PfBG0F0yLrHiOVf3uozRgFcjlI158tPoST3J4A5MvyqripX2j1f+R7vGHHuByCk6FJ89ZrSKe3m30/MqfsdfCXxZ8JPh6+n+JrpGa5kNzDZL832MMBlC+cMSRkgcA5wTkmvoUrx1wR3oVdvvTl6Z61+lUqSo04047I/iPMMbPMcVUxVVLmm7uysrktFFFbHnhRRRQAUUUUAFFFFABRRRQAUUUUAFFFFABRRRQAUUUUAFFFFABRRRQAUUUUAFFFFABRSZFLQAUUmRS0AFFJmjIoAWiiigAopM0FgKAFoqPzB60eaq9/1p2ZHPHuOx7UFsVXa8iXqw/Oom1KEdXX/voVSg30MHiaMd5FgMSegqTcfSsxtbtIusyfpVGXxtpFv9+9hX6yAf1qlQqPZNnJLNMFT+Oql6tHQj1zTC5Fcq3xH0FOuq234Sj/Go3+KXh+Prfxn6NmtVha8toP7jjnxBllP4sRFesl/mdfu/2qXcK4ST4weHo+t5n/dRj/IVEfjV4e7XZ/79P/hVrA4l7Qf3HNLijJ474mP3r/M7/PtRurz7/hdWgD/l5b/v0/8AhR/wujQv+fj/AMhN/hVf2fiv5H9xn/rZkq/5iY/ej0HIpRXno+NXh8f8vLf9+n/wpR8afD3e6b8Y3/wpf2fif5H9wLivJn/zEx+9HoORSFvYVwi/GXw6f+Xvb9Y2H9Kmj+K3h9x/yEEX/eJH86X1LELeD+42jxNlEvhxEX80dsGBpePSuRHxK8PEcanCv1cD+dTxePtFnx5eo2z/AEkX/GoeFrLeL+46oZ5l0/hrxfpJP9Tp6UHFYkPiXT5f9XcIfoRVsavA+Nsin8RWbo1FujthmGEqK8aifo7mhj2o/D9aqpqETfxL+dSLPG3RhUOLXQ6o1qctpFiim71/vUu4etQa8yFooooKCikyKWgAooooAKKKKACiiigAooooAKKKKACiiigAooooAKKKKACiiigAooooAKKKKACkwKWigApMClooASloooA5H4geD7Pxz4Q1fQr1N9tfwPDIB1wwIyPQjOQexANfj38SPAOpfDPxjqfh7VImjubOUqsjLhZozyki+zDBHpkg8g1+1XTOK+eP2q/2Z7b416D9v05Et/FFih+zzsMLMucmKQj+EnJB/hJz0JB8DNcveMpKUPjj+K7f5H6z4fcWLh7HOlXf7qpa77Po/wDPyPyy78V9ofsaftVab4Q01PBXi67+y2KufsGoSn92oY5MTsfugEkqx4AJBIwM/IviHw9qXhTV7zSdWsptP1K0kMc9tOuGUj9CCMEEZBBBBINY9fC4XE1cvrcy3WjT/Jn9Z57k2A4xy32Td07OMlbR9Gj9yrPU7W8hWW3uEliYAgocgg9Dmpp7yK3h82WQRxDua/G3wV8cPHPw7j8rw94kvbCDOfJYrNGPokgZQT3IAzWr4v8A2lfiZ44sns9V8V3ptH4MNsEgUjuD5aqWHsSRX164gocl3F83bS33n85T8H81WI5YVIuH8zunb07/ADPrr9rD9sGw8P6Vd+EvBt59r12ZWhur2FgY7NTwQGHBk6gAH5TyeQBX57ySNK7M7FnYkkk5JJ6k03OTmmV8hjsfVxtTmlt0XY/ozhThLB8MYb2dLWctZSe7f6JEvvWz4P8AC2oeN/E2n6HpkBnv7+ZYYl7DPVj6KBkk9gCe1YYBYgAZJ6Cv0P8A2Iv2bLnwTZJ408RWhi1m9j22lvKuHtoDySwPR34yOoXA4JYVpl2CliayXTq+yOPjTiejw9l05pr2srqK7v8AyR9K/CjwLZfDnwJo/h+xXbBZQKmcYLnGWY+7MSx9ya6HUryPSLSa8uHWOGJS7O5+VQBkkk9AMZq9twnHWviP9vD9oRtMtW+H2h3W26njDam8bfMkZ5WLI6F+pH93A5D8fo2IrQwNByey0S/JH8T5RluK4lzONGGsptuTfRXu2z50/al+Os3xs+IE0ltK48O6eWh0+PkBucPKR6uQMZ6KFGAc58TWm0V+VYivPE1JTm9Wf6AZLleHyPA08NSjaMVb/NvzbFbrSV63a/CeXQ/gZqHjrV42tn1CaG10mGRcF1MgMj4PqiOq+xY91NeT45zRVoSo8vP1V/kbZbmtDNHU+ru6hJxb6XSTdvRu3yJ7G0lv723tYVLzTSLGijqWJAA/M1+2HgfRY/D/AIW0rT4gBFb20USD2VAo/QV+RPwC8Of8JX8ZfCGnKM7tRjmdcdUjPmMPyQ1+xlm37pU/ujFfa8PQtSnU7tL7v+HP5g8ZMWp42hh19mLb+bSX5E4TnPSgr3oK4IJNcb8Q/iX4c+F+lR6n4m1SPTLWSZIUeQE5dzgAAAk+pwOACTwDX1spKC5pOyR/OtKlUrTUKcXKT0SSu36JHbH6UfLisXQ9fsvEdlFfafdw3drOgkilgkDo6noQwJBB9RW11zTTvqiZRlBuMlZofRRRTJCiiigAooooAKKKKACiiigAooooAKKKKAG5HpWXqulWutWVxZXttFdWlwjRSwTIHSRCMFWB4II7VqA0DgU4ycXdbktKSsz8yf2r/wBju6+F1xc+J/CcEt54Tdi9xaLl5NOJ/VovRuq9D6n5UPDcciv3TurSK8ikinRZInUqyMMhgeCCO4r88v2vP2Nm8FSXvjHwPaNJoRJmvtLiGWsu5kiHeL1X+Dr937v9A8F8c25MvzKXlGT/ACfn2Z+d5zkfLfEYZadY9vNHxyDt617p+zP+03q/wE14W8xk1HwpdyA3dgGy0RPHnRZ4DgdR0YDBwcEeF0A7eK/ac0yvDZ3hpUa0eaMv6uuzR8ZhsTVwlVTg7SR+3ngvxhpPjvw9Ya3oV9HqOm3kYkhuITkMO4PcEHIIPIIIPNdFgGvyL/Zs/aW1n4CeIdp82/8ADV5IDe6du5U9PNizwHA/BgMHsR+p3gjxro/xA8N2Ou6DfJqOm3ab0miP5qR1DA8EHkEYNfyLxJw1icgxHLP3qb+GX6Ps1+J+t5VmtLH0+01uv1XkdI0eTXn3xi+EGgfGnwfPoWuQfu2y1vdoB5trLjiRD2I7joRkGvQeCBzQyk9K+RoV6mFqRrUpOMou6a3TPZqU4VYOnUV090fjF8Yvg54g+CnjKfQtdhypy9pfIp8q7izw6H+a9QePQngMc8V+y/xn+C2hfG/wfPoetQkNy9pexgebay44dD/MdCOK/KH4t/CXxB8GPGVzoOuW+11+e3u0B8q6izxIh9PUdQcg1/VvBnGNPOKSwuJajWivlJd1+qPyjOMnnhJ+0p6we3l5M4aiiiv2A+OCiiigArqfhz8Q9c+Ffi6x8R+Hrs2t9bNyDykqH70br/Ep7j8RggGuW65pOa83GYSnjaUqNWKlGSs09mmddGtKjJTg7NH7GfAX446H8d/BsGr6ewgv48R32ns2ZLabHIPqp6q3cehBA9T7cV+MPwX+MetfBPxnbeINGk3rxHeWLsRHdQ55RvQ9wexwfUH9Zvhb8U9C+Lvg2x8R6FP51ncLh42IEkEg+9G47MD+fBGQQa/j7izherkOI5oJulJ6Ps+z/Tuj9cyfNY46nyS0mt/PzR3tFFFfBH0wUUUUAFFFFABRRRQAUUUUAFFFFABRRRQAUUUUAFFFFABRRRQAUUUUAFFFFABRRRQAUUUUAFFFFABRRRQAUUUUAFFFFABRRRQAUUUUAFFFFABRRRQAUUUUAFFFFABRRRQAUUUUAFFFFABRRRQAUUUUAFFFFABRRRQAUUUUAFFFI3SgCInK+nvXwt+23+1aLT7b8PfB13+/IMOr6lA3+qHQ26EfxHo57fd65x3X7Zf7UifCzSZPC3hy6B8W30XzzRnJ0+Fh98+kjD7o7feP8OfzUlle4meSRmeRyWZmOSSepJr9p4D4R+v1I5hjI/u1rFPq+78l+J8Jn2cezTw9B69X28vUZQOKKK/qKnCNOPKj8vbbCiiitSQopW60lZTqRpx5pFRVxw3FgAMk8ACv0I/Yw/ZGHhdLXxz40swdZkUPp2mzL/x5qekrg/8ALU9h/AP9r7vP/sXfslfNY+P/ABpZfNxNpGl3C9O63Einv3RT/velfeKIEOAMKK/mTjnjN4uUsvwMvc2lJde6T7d+5+mZHk/JbEV1r0X6snAxQRmgH1oJxX4effbFd225PQdya+I/2yf2w/7EF74F8D3udQIMOp6tA3+oHRoYmH/LTszD7vQfNnbZ/bH/AGvh4YS78C+B7wHWGBi1HVYG/wCPIdDFGR/y19T/AAdB833fz5d2kYsxLMTkk9Sa/beCeC5Yyccwx8fc3jF9eza7du58Jnec+zvh6D16vt5LzBnYkknJPc0gyaAMmvV/2f8A9n/Xfj14rFjYhrXSbYq1/qTplIUP8K/3nPOF/E4Ar+hMdj8Nk2GdWtJRhFf1/wABHwFChUxdRQgryZF8BfgHr/x48VLpumIbbTrcq2oaq6ZjtkPYf3nPOF798AEj9VPhd8LNB+EXhS00Dw9Zi1s4Rl3bmSeQ/ekkb+Jjjr9AMAACf4b/AA00L4UeF7PQfD1mtpp8A57ySufvSSN/Ex7n6AYAArscY7V/IvFHFGIz6v1jST92P6vz/I/Wsqymngad5aze7/ReRJRS0V8QfQhRRRQAUUUUAFFFFABRRRQAUUUUAFFJS0AFFFNb7poAh3d+gNee/FP4yeGvhDoUuqa7qCwAZWKFDukmfGQiJ1Zj+Q6kgZNeYftF/te6N8IIpdK0to9X8UFcC2jf93bkjhpmH3R3Cj5jx0BzX5x+PviHr/xM8RT6z4i1CS/vZCQFbiOJM5CRoOFUeg69Tkkk+Bj82p4O8Ie9P8F6n69wh4fYzP5Rr4i8KPfq/Rfqej/H79qHxL8b9RktWd9L8No+YdNifmTHRpWGN57gfdHGASMnL+En7S3jT4OSRQaZqLXmjA5fS7wl4sd9hzmM9fukDPJBryOnfw18G8xxDq+153f+vwP6xhwbk0MAsv8AYx5V3XXvfe/zP1L+Cn7Zng/4peRYXU40HXJMKLK8cAO3oj8B/YcMfSvoeKaO4XKOrA+hr8LwSMEZGO4r6A+C37ZPjP4VNDZ3kzeIdDTCm1upD50S/wCxKcnAHRWyMDAx1r6nBZ8pWhXXzX6o/A+J/CerQ5sRlMrr+VvX5P8Az+8/VCVEnQo67kavzn/bd/Zx/wCEP1qbx1oUP/EpvZP9OgiXi3lY8SgDork4Poxz/FgfXHwf/aY8G/F+2i/szUVg1Tbul0+7xHNH6/LkhgPVSR6kHivSvEHh7TfFWkXel39rFe2d3E0UsMgyjKwIII9CCa93E0aOYYflTT7NdGfk2S5lmHB+ZqrOMotaSi1a667/AIM/EGl6GvXf2kPgTe/Azx3JYlXm0S7LS6fdMM5TPMbH+8mQD6gg8ZwPI26V+YVqM8NUcJqzR/d+U5nhs8wUMTRlzQmr/wDA9Vsz9B/2Hv2km8T6fF4E8R3m7VbRf9CuJW5uYVH3CT1dQPqVGeoJP2cCDX4eaHrF74e1W01PT7t7S/tJVmhmiPzI6nII/wAOh6Gv1X/Zk+Pdn8bfA0NwZY4tdswsN9aqfuvjhgDzsbBIP1GSVNfeZPmP1iHsqr95bea/zR/JXiTwc8oxLzHCx/dTeqX2W/0Yn7Sf7PWm/HXwwYCUtNds8yWV6y5KuRyjY5KNgAgdDgjJGK/Lvxx4E1n4c+IrvRdesJLHULc8hhlJFzw6N0ZT2I+nUEV+1+8dewrzr4r/AAP8K/GDRvsWv6esroCYLtPkmhY9SrDkdsg5BwMg4rozHK44z34aT/B+p4vBfHuI4cl7CsnOg3t1i+rX+R+OKdaNtfWvxL/4J8eLfDlzJN4UvE8QWWcrBORDOo7DcfkbHqSv0rw/Xf2fPiP4dmaO98F6wXXr9lt2uE/76jDA/nXw9XLcTQdpQf3XX3o/q/L+OMjzGmpwrxV+jaT+adjzkDNK4wa7/SvgR8RNbuUgtfBes73OAZ7N4U/76cAD869a8C/sEfETxJIja39l8NWhPzeewnlA9QiEqfoXFRSy/FVXZQf3fqa47jPI8DTc6lePomm/kkfNUcbSuqopZyQAAMkk9AK+nfgL+xH4i+IdxBqniqObw/oJw4hK4upx6BSP3YPqwz6Lg5H1r8Gv2PfBPwpMOoR27axrKD/j/vsO6nuUTG1PYgbscEmvfIoFVQqoFT2r63A5JGDVTEO77Lb5n89cU+KtbGKWHylOEXo5Pf5Lp6nI+APht4e+GejQ6R4c0yHTbZOdqDljjBZ2OSzHuxJJ9a69McKKlpp619XGKglGKskfz5WrVK83UqycpPVtu7b7tslpaSlqzEKKKKACiiigAooooAKKKKACiiigAooooAKKKKACiiigAooooAKKKTNAC0UmaWgAopMijIoAQHFBOaTeFHWoHu1j6sB9TTSbMpVIw+IkHPQ4obkdaybvxLYadGXubqKJR/ExAH865m/+L+g2TFFu/PYd40LfqBiumnhq1X4YN/I8XFZ7luDV69eMfVr8rndjJH9MU4YArxu8+PMaZFrYSSHsZXCj9M1zeo/GnXrqQ+QUtkPQBSxH4k4/SvSpZNiqn2bep8RjfErIcHdKo5vtFX/F6H0G1wsf3iAPc1BLqtvEMmZB+Ir5iu/Huv6gCJtSmCntGQv8gKyLi+ubw5nuJZz6yOWP616tPh6o/jml6anwuM8YsJC/1ejKXq0vyufTF58QdGsiVm1CBXHVd4J/IGsO7+NOhwMVSdpCP7kTfzxivn2kz7V6EMgoR+OTf4Hx2J8Xczqu2GoqK87t/wBfI9pu/jvZ8+RZTn/exj9Cax7v47XsoxFYIh7FpSf5CvLwM1Zg0q9uEBhs55lPQxxM38hXVHK8BTV5fizw6nHXFeNlairX6KP/AADrpfjFr0v3PIT6If8AGs6f4leIrglm1F1H9wIoH57c1Ts/BWuX4zFpsx/3xs/9CxWpafCnxFcAbrNYf+ujj+hNXyZdS35fwOb6xxrjno5tPsml+FjGm8W6zcsTJqdwSeyyFR+QNU5tWvZwRJdzyA9mlY/zNdpB8GNdkYeY1ug9mZj/ACrVi+A924+bUkX28gn/ANmpfXcvp7NL0Rf+rHGGL+Lnfq7fmzy0sx6k0V7DD8BFH+sv3P8AuIB/PNW4/gPYAfPd3B+jKB/Koeb4GO2vyOmn4dcT1fjdvWX+TPE6K93g+B+lIf3nmSf70pH8sVeT4L+H1HzwMfrK/wDjWbz3CLZP7kdsPCrPqnxVEvVs+eqTn1r6LT4NeHU6WZ/GRz/Wpx8JdAX/AJcl/U1D4gw/SLN14Q5s96y+9nzdSfN619Kj4V6EP+XGL8RS/wDCqtA/58If++an+36H8rNF4P5n/wA/1+J81UV9K/8ACrdB/wCgfF/3zUZ+FOgMP+PCP8iKr/WCh/Kwfg/mfSuvxPm7PtRn2r6Nf4PeH3H/AB6Y/wCBsP61Wb4K6Af+XYj6Sv8A41Sz/CveL+4yl4R5zH4ayfzZ89fN6UuT/dr6An+COiMPkSRD7SMf55rPn+BFg33J7hPowP8AMVSzvBy3uvkcs/C7iCl8M0/STPD6livri3H7qeSP/ccj+VewS/Aa3x+6vph/vAH+WKoS/Ae4zmPUvl9DD/UGtFmuAlu/vRxS4C4rw7vB39Jf8E85j8RarEQV1K7Uj/ps2PyzWhD8QdftwBHqMuB6hT/MGumvPglqsJ/cXEEv+8GX/Gsy4+EXiGBflgil/wB18f0FWsTl9TrF+qRg8m4zwfwqat2bf5MbbfFrxFbgAzxzf9dE/wAMVr2Pxv1O3x9otYpj/ssU/nmuYn+HviC3BMmmSgf7LKf5E1mTeH9TgJElhdJ7tC2P5UnhsvqbWfo0JZ1xll/x86t3Tf5pnqlr8elwPtFg6nuI3DfzxW1Z/G/RbhAZnltyezxk/wAs14I0TISGUgjqCKSs5ZNg6nw6ejO6h4l8SYTSvHm/xRt+Vj6Xs/idoN2BjUYgT03ttP61u2+u2d0AyXCEeoIr5K3VJDcywOHikeJx0ZGINcVTh6m/4c2vVH0+F8YsRCyxVBP0bX5n15DPHJ92QH6VN5gI64r5Ts/GWt6eSYNSuF/3n34/Bsit6x+L+v2oUSyRXKjrvTaf0IH6V5lTIcRH4Gn+B9xg/FvKa9lXjKD9E1+B9Gq2T96nE+/FeJ6Z8dijAXdgwXuYn3fzArqbD4xaFfBQ87WzntKhH6jj9a8qrleKpbwfy1Pu8DxtkmNt7OvFPs3Z/iehlto60d+KxtO8V6XqqbrS7ilH+ywP9a0EuQ4wrj6g157pzjpJWPsKONw9dKVKakn1TuvwL1FN3D1p1ZncFFJkUZFAC0UmRRkUALRRRQAUUUUAFFFFABRRRQAUUUUAFFFFABRRRQAUUUUAJgUbRS0UAeK/HD9mzwv8brJv7StvseqRjbDqFuAJk74yRhl9VORycYPNfn18Xv2TvHXwmuZ5msH1vR1JK32noXIX1eIZZOOp5Uf3jX60Y/CmTW6TJiSMSfUV4+NyyhjNZK0u6/XufofDfHOZ8OtRpS5qf8r2+XY/C0qQcEYpOnvX6++Ov2Xvhz8RZZbjWPDVr9qkOWubYGCZj6l4yCT9c15Fqv8AwTo8BX100ttqWs6epORFFcoVHsN8ZP618tV4erRf7uSkvuP37BeMWX1aa+tUpRl1sk18nf8AQ/OBetbXhnwrrHjPVYtN0bTrnUr6U/LBbRl2x3JxwAO5OAO5Ffo34Y/4J/fDbRpke/t7/Vwn8NxeEKT6kRhM/Tp7V7n4M+Gnhz4fWjWugaPaabAeSkESpuPqxAyT7kk1rQ4fqN3rSSXlqzzs28YcMqbjgKTlPo5WS/Dc+Xf2Zf2I4/CV5aeJvHSJcapERLbaaPmit3HIZz0kccYx8oIyMnBH2ZHbJFgKvAGKcy7FGcMwrM1rVoNC0+4u7mVbe2hRpHldgFUAEkkngAAEkmvsKGHpYSnyU1Zfn6n83ZrnOOz/ABTrYqfNJ6JLZeSXQ88/aH+NGn/Bb4fXuqzlJb6UeRZ25bBmmIO1fXAwST2APfAP5K6/r194m1m71TUrlru/u5Wmmmc8s7HJ+g7ADgAADgV6b+018cLn42fEGe8SQjQrItBp8PIBXPzSkf3nIB9gFHUEnx7aa+AzjH/WKnJB+7Hbz8z+vvDfhGOS4JYvEx/e1LN+S6L/ADEr1z9nL4J3fxs+IFvpux00i0K3GoTjIxHn5UB7M5BA7gBjzjFebaHo174h1a103T7d7q9u5VggiUcu7EAAfiep4HU1+sn7OfwSs/gp8PLLTYVSXUpx599cgcyzEDJHfaMBQPQZ6k5MnwH1mrzzXux38/IfiNxcslwbwmHf72pdLyXV/wCR80f8FCJ7fw14Y8EeFLSJILVXknSKJQERIkWNQAOgAkIH0NfEOMc19Of8FAPEkmr/ABqi07zMxabYxptz0d3ZifxUp+VfMZOSKwzipz4uVtlp9yPX8N8K8NkFKc1707yfnd3T+4+i/wBhDw7/AGx8fbO6ZCV061mugx6BmAiH44kP5Gv1JQKpIFfBH/BNbw8Zb/xfrEifKogt4m/77Zx+sdfe5ALZ719pktP2eDi/5m3+n6H8weJmM+tcQ1Y30glH8L/myne38On20k9w6pFEpZnYgAAckk9gK/KX9qz47y/Gr4gzfZJ2PhzTmaGyjBIEhz88pHqxGBnooHAJNfR/7dv7Qn9i6U3w/wBCucX92gOpSoeYYD0jyOjP3HZe2GBr4B2142dZhZ+wpvRfF69j9M8LeDk4/wBr4yO+kE+3V/PZHqvwX/aI8V/BLUUOmXLXeks+6fS53JjfPVlPVG/2l68ZBAxX6PfAv9pHwr8b7ELpl0bXV0UNPptxhZY/UgdGX/aXI5GcE4r8jOK++P2DPgE+k2S/ELWrcrdXMZTTUkXBihPDS4PQuOAf7uTyH4zyXF4qpUVNaw636LyO/wAUOH8mwuFeOS9nVeitb3n5r9T7kopB0pa+7P5OCiiigAooooAKKKKACiiigAooooAKKKKACiiigBAMVHNCssZRwGUjBB71LSE4oWgtz88f2v8A9jk+HzeeOPA1oTpvM1/pMC82/dpYVH8HcqPu9R8vC/FvQ+1fuvLEsilX+aM9q+A/2wv2ORpDX3jjwLZYtBmbUtIt1/1XdpoVH8PdkHTqOMgfvPBXG8qLhl+YS93aMn+Cb/Jn57nWR3viMOvVfqj4i6da9p/Zs/aS1f4CeJfvSX/hq8cfb9O3dO3mxZ4EgH4MBg9iPFyD2pMYr90zLLcNnWGlRrR5oy/r5NdGfEYfEVMHVVSDtJH7d+CfGWk+PvD1jrmh3seoaZexiSKaM8EdwR1BByCDyCCDXS9a/I79mf8AaX1X4CeIhHK0t/4XvZB9u08HJjPTzos9HA6jowGD0BH6oeDvFul+N/D1jrWi30eo6beRiWG4hOVYH+RByCDyCCDyK/kHiThzE5BieSetOXwy/R9mj9cyrNKePpX2mt1+q8jdZM9a8x+OnwQ0H45+DpdG1NRFcpl7LUEUGW1lxwy+qngMvQj0IBHqGOnNNKbj618th8RUwlWNWjJxlF3TXRnr1aUK8HCorxe6PxQ+Jnw1174T+LLzw7r1qbe7tzlJFyY54z92SM91OPw5BwQRXJ/zr9ff2i/2fNI+PPhB7S4C2et2oZ9N1AJloZP7reqNgAj6EcgV+UPjfwPrPw58U3+ha7aPZalZvskjbow7Mp/iUjkEdQa/rPg7i2lnlH2FdqNaK1XfzX6n5LnGUzwVS8dYPZ/ozn6KKK/Vz5MKKKKADGGr1/8AZz/aB1b4CeMlvIvMu9Cu2VNR04NxInaRM8CRcnB78g9cjyHG75qSvDzPLMPmmHnQxEeZSVmv66rozvwuKqYaoqlN2aP288FeL9L8deHLPXdFvEv9MvohLDPGeCO4I7EHIIPIIIPSuj+8K/Kv9kX9puf4KeJhpGryPL4Q1GUeeOW+xynAE6j06BgOoAI5GD+omm6jb6lYw3ltMk1tMgkjmjYMjqRkMCOCCDnNfxrxHkGIyHGOjPWD1jLuv811P2PK8xp4+jzLSS3XY1KKKK+VPbCiiigAooooAKKKKACiiigAooooAKKKKACiiigAooooAKKKKACiiigAooooAKKKKACiiigAooooAKKKKACiiigAooooAKKKKACiiigAooooAKKKKACiiigAooooAKKKKACiiigAooooAKKKKACiiigAooooAKKSloAiJJOK8L/ai/aJ0/4E+EGaIpc+JL9WSwsmOee8jj+4ufxOAO5HZfGf4taP8GfA1/4i1aTOwbLe2VgJLmYg7I09zjk9gCe1fkj8TfiTrfxY8X3/AIj1+4868umwka58uCMfdjQdlUfnyTkkmv0bg7hapnmI9tVX7mD1832X6nyudZqsHT9lTfvy/BdzB1/Xr/xTrV7quqXUl7qF5K009xKcs7k8n/63QVnnpRRX9d4bD08LTVKmrJbI/JKtV1ZXYUUUV3nOFFFFS2kA4AnntX2L+xf+ycPF91a+OvGFkTokTiTTdPlXi8YHiVwesYPQfxHk/KPm5H9kD9lm4+Mesx+Idet3i8H2Mv3Gypv5VP8Aq1/2AfvN/wABHOSv6b2VlDp9rFb28SQwQqEjijUKqKBgAAdAB2r+deOuM0ubLcDLV6Skui7L9WfouR5LztYiutOi7+bNCONY12gYFOIzQDmgmv57P0fYibDfSvj39sv9rZfAUFz4K8H3YbxHMm28voWz9hQj7qn/AJ6kf98g56kY2P2vv2sYfhJps3hfw3PHP4uu0+Z1wy6fGw4dh/z0I+6p/wB48YDfmleXk+oXc11cyyXFxM5klmlYs7sTksSeSSec1+x8EcH/ANo1I47Gx/dLVJ/a835fmfFZ3nPsE6FB+91fbyXmMlleaRpHYu7EszMckn1NM5J9qPvSV6X8Dvghr3x18Yx6RpSGCyi2yX2ouuY7aInr7scEKvc+gBI/o7F4zDZPhZVKklGEVfXov62PzqlSqYuooQV5Ml+AnwG1z48+L00zTla2023Kvf6i65jtoz2H95zg7V79eACR+rnw0+Guh/CnwpZ+H/D1mttYW45PV5XP3pHb+Jj3P4DAAFRfC/4XaH8HvCNp4e0C1FtZwjLu3Mk8h+9JI38TH/ADAAA7VVG0Y5r+ROKOJ8Rn+I3apRfux7+b8/yP1jKcqhgafNLWb3fbyRPRRRXxJ9GFFFFABRRRQAUUUUAFFFFABRRRQAUlLRQBW5Df0qQHnHehvbrWL4i8Tad4T0yfUNVvIrCygQvJPO4REUdyTwKG0ldjjGU5KMVdvRJG8Rmop4RJCyHuMVQ0/UYtVt4ri3mSe2kQPHLGwZXUjIII4IIwQRWoeRS3G06bsz8n/wBrT4DXfwi8fXF9As1z4f1WV5ra5kYyGOUks8TsckkZJBJyR3JUmvBAcV+zHxe+GOkfFfwbeeH9Wj3wTL8si43xSDlHUnowOCPXkHIJB/JX4nfDrV/hR401Hw3rEWy4tTmOUAhZ4jnZIh7gj8iCDyDX55nWAdCp7aC92X4M/snwy4vp5lhlluIf72C0/vJdfVdTkea7Twd8M9T8f6feSaAVv9Ssx5s2mghJ3i4AeME4kAPBUEMCRgHIria6TwV4y1PwF4m07XdIn8m9s5A6nkq69GRh3VgSpHoex5rwMO6fOvar3ett/kfsGcLFvCSlgZJVFqrq6bXR+u1+hkXllc6dcy213BLa3MbFJIZkKOjDqpBAII9DVTgV+l9h4E+Hf7Ynw4tNeksI7fWDH5MlzakJc20oHzRsQPmAJyAwIIIIHNfJnxn/AGPfGPwree9trdvEGiRkn7VaRnzYl9ZIhkgAdSuQAMkjpXrYrKKtKPtaXvQet1280fm+ReIWDxdZ4LMV7KtF2ak9LrTR/wCZ4ZaXlxpt1DdWtxLbXMLB4poXKPGw6EEEEEeor6k+C37ePiTwWkGm+LIX8Q6auE+1JhbmJfU5wsmPfB6kselfKuCCQRg1HXBhsZXwkrwlb8n8j7LN+G8q4jo2rwUuz2a9Gj9TvFA8Cfte/DG5stN1K3u5lAeGXGJ7ScA7SyHDKeSCCACpIBwc1+aHjPwfqXgPxNf6Fq8Bt7+ylMcidVYdVdT3VgQQe4IqDw94n1XwlqsOpaPqFxp19EfkmgkKMB3Bx1B7g5B7g12PxG+L9x8V9Ksn8Q2kbeIrMCJdVt1EZuISeUlXgAgksGXgHI2gMSPRxmMpZjTU5rlqL7mv8+x8Pw9w5mXCONdLDy9rhpvZ6OL79mu9jzWvRPgr8W9U+C/jmz1/TXZ48iK5ts4WeEkblPoR1B7EDqMg+eUV4dGrKhNVIOzR+r5nl1DNMLPDVopxkmmn5n7XfD/xxpHxD8LWWu6Pci6s72ISIV9+qkdmByCDyCCD0rp1/hNfl9+xx+0W/wAJPFS6FrVxt8ManIBmQ5W0mOAJMnojcBuwwDxg5/T23nS6gSRCCjjII71+p4DFxxlJTW63Xmf5/wDFnDdfhvHyw9S7g9Yvuv8ANdS3ioXt43+9Gp+oqYHNLXqHxadiutvEvSNR+FShB6U+mk0Du3uLgUtFFAgpKWigAooooAKKKKACiiigAooooAKKKKACiiigAooooAKKKKACiiigBu2jbS0juFHNArpDCeOlJ2yP1rMvNfstOjZ7m4jgVRyWYACuO1j4yaNpzOLeVrxx2iXj/vo4H6100cLWrO0IN/I+fx2fZbl8ebEVox9Wr/cegsw4ywpkt5HCvzSL+JxXhOrfG7U5ywsreO3Xs0hLk/gMAfrXH6n401rVmzc30xH92Ntg/wDHcZ/GvdoZFiKms2or8T8vzPxWyjB3jh06kvJWX3n0XqXjXS9M4ur6GA/3WcZ/LvXIar8cNLgO21WW69wm0f8Aj2K8KYlnJJyTRXuUchw8Nasm/wAEfl2P8Wc0xd4YGioru7t/5HomqfGzVLrItbaKAerkuf6Vy2oeO9b1QET6hNtPaI7Pw4xVGy0S/wBR2ra2k05boY4yR+JxgV0mm/CfxBfYL262i+srgn8lz+tdvJgMJ0in56s+beM4wz9+658r7JpfojkJZXmcvI7SOerMck02vXdP+ArNg3d8x9RGgH8811Gn/B3Q7LDPb+c4/ikYnP4dP0rnqZzhKWkNfRHp4Xw04hzB82Kly37u7/U+ekQuQFUsT0AFalj4T1i+IFtp1xJnoTHtB/E4FfS+neFdO05QsFnFGPRVA/pWn9jiX7sYH0FeZV4hl/y7h97Pt8D4OUlZ4qu35JW/FnzpZ/CTxBdAb7dIM9pGH9M10Fh8CbmbBub1UHdY4z/PP9K9yVAvQDFOwfpXmVM9xU9ml6I+7wnhfkWGtzwc/V/5WPK9P+BWnRvuuZ5Jh3Qtgfpz+tb1t8KdAsQAunJLjvKS/wDPNdoFyeetDc9DzXnTx+JqfFN/efY4bhLJcJb2eHin3aTf3u5iWfhDStPUCC1iiA7IoH8hWiNMhjHyRqB9BVvJPenY9ea5HVqS1bue9Ty/C0VanTSXkrEKWqL0UflUvlqB6U4DNKTis3Js7Y04R2QbR6UYFLRSNLCUtFFAwoopMigBaKKKACiiigAoopKAFooooAKKKKAExRilooAbsHpRtH92nUUE2RA0CN1UflUD6fC3VFP/AAGreD/epcA96tSkjGVGlP4omRceHrC7QrLbRsPQgGsW6+GXh+5B3adGueu0bT+ldcVAoy3pWkcTWh8MmvRnmV8nwGI0q0Iy9Un+h5lf/BDRplxbiWA9ikhOPzzXP3vwGcHNvfbfaSMH+RFe2gHuaQoc8niu+nm2Lp/bfz1PmMXwJkWMvz0Ir00/I+c7z4O6/BuMccUyjptcg/qAP1rnr3wXrWnMPtOn3C+pRd+P++civqwxA9ajktIZB80YP1FelTz/ABEfjSZ8RjfCPKa93QlKD9br7j5ClheBykiMjDqrDBFMr6vuvDun3yFLm2jlQ9mUEfyrmNU+EWg3fK2YjP8A0zdlA/AGvVpcQU5fxYteh8FjfB/GUrywddS8mmn+B88xzNEwZGKsOQVOCK2dO8ba3pn+o1GcDssh3j9c16HqXwHAXNnqEin1kQP/AIVyup/CTXbBvkiS4T1jbn8jj+tehHG4DEq0mvRo+QrcLcWZK3Kjzq3WLv8AqaGlfGrVbZgLyCK7X1UmM/1rsdL+N+l3AxdRzWh/2k3j/wAdzXi9/oWoaazi6spoQvVmQ4P0PQ1SqZ5XgsSrwVvNM6cNx3xPkz5MT71uklr83ufUmleNNM1df3F7DN/usP19K3UuVlGVYOPavj9HKEFSQw5BHatzS/HOuaUR9nv5SndZDvB9uc4/CvHr8PyX8KX3n6DlfjDSlaOOpNead/wZ9TD5jg4pSSvA5FeF6P8AHK8tgqXtss6d5IiQf++TnP5iu50f4uaNqiqsk/2eQ/wzDbj8en614NfK8VQ1cG13Wp+t5ZxvkmZ2VOulJ9Ho/TU74nPUZpe1Z9rqsFx91lOeR82avhgw4Oa8xxlHRn3FKvSrK9OV0SUUUVJ0BRRRQAUUUUAFFFFABRRRQAUUUUAFFFFABRRRQAUUUUAJijFLRQAmBQelLSUAQbc5Ld+1fDH7eH7QjRQN8O9EusSTIH1WWM8pGcFIcjoW4Zv9nA5DGvq74weIdb8LfDrWtU0DTZdV1W3gZoLOEZZ26A4yCQM7iByQCACSK/HfxDqWoaxrmoXuqSTSalcXDyXLTgiQyFiWyD0Oc8dulfN51ipYeioQ3lu/L/gn7V4Y8O0c1zD63irONNq0dLt9G12RlUU/oK9q/Zb+Blx8bfiFBDPE/wDwj2nlZ7+bGA4z8kQPq5Bz6AMeuM/A0KE8RUjTgrtn9e5zmmHyPBVMVWlaMVf/ACS82z6G/YM/Z8+zwr8QNatsTzKV0yKVOVjIw02D0LjIU/3cnkOMfcEziCN2J+VRmqOk6XDo9hDZ20SwW0SBI40UAIAMAADgADAAFV/F2pQ6P4c1C9mIWKGB3c+ihSSfyFfqmFowwlBQj03fd9WfwBnObYjiHM5YmtvN2S7Lokfkj+0l4kHir45eMb9T8v294FOcgiICLj2/d15m/QVd1jUJdY1a9vpzunup3nkPqzMST+ZNUOpr8sxEva15Pu2/vP78yaisBlFKn0hBL7kj9LP+Cefhs6T8GpNSJyNSvZZh67VIiA+gMZ/M16t+0F8YbD4MfD3UNZu2Vrth5VnbBsGaYg7UHtwST2AJ64FZv7OthF4F/Z+8LfaFS1SLT0uZt5ChC673JPQYLHJ+tfnz+1F8c5/jV4/nlhlP9gaeWhsIjkBxn55SPVyAR6KFHXOfv6+KWAwUEviaSXrbV/I/j/LMiq8XcT1pP+GptyfknovnY8r8R+IdQ8Wa9faxqtw13fXszTTTP1ZmOeB2A6ADgAADgVkUVseGfDuoeLdesdI0q2a71G+mWGCJe7E9SewAySTwACTwK/O/fxFTu2f2b/s+TYTpGnBeiSSPU/2X/gZP8afiBBHPC/8Awj2nlZ7+UZAPPyRA+rkHPooY5zjP6u6ZpsOmWtvaQIscEKhEVBhVAGAABwAOmK87+AXwesvgz8PbLRLba1yR5t1c7cGeYgbnPtwAB2UAds16lknp0r9Oy3BLCUEn8T1f+XyP4Q404mqcR5jKon+7hdRXl39WWKKRelLXsH56FFJmjIoAWiiigAooooAKKKKACiiigAooooAKKKKACiiigApjosiEEZFPooA/PT9sn9kA6E17488FWX/EvOZtT0uBf9R3aaJR/B3ZR93qOM7fijGOa/diaJbhCkihozwQa/PP9sj9kI+FmvPHPgq0zo7EzalpkC/8eh6maMD/AJZ92Ufd6j5fu/vPA/GrpOOXY+Wm0ZP8E3+TPzzPMk3xGHXqv1R8ZHivev2Wv2mb/wCBXiIWd+8t54QvpB9rtAdxt2PHnRD1HcfxAeoBHgtA+Wv3HNcqw2dYWVCsuaMv6uuzR8ThcTUwlVTg7NH7k+HPEFh4p0iz1XS7qK9067jWaC4hbckiEZBBrWPAr8tP2Rv2qrn4L6xHoGuzSXHg69l5JyzWEjH/AFiD+4f4lH+8Ochv050rUrbVtPgvrOdLi0uI1kimiYMkiEZDKRwQQc5r+PeIcgxOQ4t0KusH8Mu6/wA11P2DLMxp4+lzLSS3Xb/gGlj5eK8F/ah/Zr0348eGDLAkdn4psIybG+YYDd/JkPdCf++ScjuD7zxij8a8HBY2vgK8MRQlyzi7p/137Ho4ihTxNN06iumfhn4j8O6j4R1290bV7OWw1KzlMM9vMMMjD/PBHBGCKzen0r9Pf2wP2WoPjBor+INAt0h8YWEfAGFF/EP+WTH++P4WP0PBBX8yry0nsLma2uoZLeeFzHLDKpV0YHBUg8ggjGK/sHhTiihn+GV9KsdJLz7ryZ+O5rllTA1bPWL2ff8A4JXooor9FPnAooooAXtur7L/AGIv2pz4XvrXwB4susaTO+zS72ZuLaQniBif4GJ+U/wk46H5fjRqUDYcnrXx/EOR4fPcHKhVWvR9U+jX9bHs4DG1MDWVSP3d12P3YDbsbcFT3pyvkcivjj9iL9qM+NrGHwJ4ovM69apiwu5m5vYVH3CT1kQD6soz1DE/YoGGHc/zr+NMzyyvlWKnhq695bPo10a8mfs2DxdPF0lUg9H+D7FmiiivKO4KKKKACiiigAooooAKKKKACiiigAooooAKKKKACiiigAooooAKKKKACiiigAooooAKKKKACiiigAooooAKKKKACiiigAooooAKKKKACiiigAooooAKKKKACiiigAooooAKKKKACiiigAooooAKQ9KWigCuFwR7Vj+JvEmn+ENCvdY1a5js9Ps4mmnnmOFRAMk//W6mtmRxBEXY/KOSTX5mftqftPH4o69J4T8PXRPhXTpf9Imib5b6dT1z3jU/d7E/Nz8uPpeH8jr57jFh6StFayfZf5vZHj5lmFPAUXOWsnsu7PNv2k/j7qHx68cyXrGS10KyLRabYsfuJnmRh03vgE+gwOcZPkHQ0feOaQfKc1/Z2V5bQyvDQw9CPLGKsl/XV9T8ZxOIqYmo6tR3bCiiivdOAKKKKADr9a9v/Ze/Zx1D48+Ld0wktfC1g6nUL1RgyHqIYz/fYdT/AAjk9QDynwR+C+tfHDxzbaDpSmG3GJb2+Zcpaw55Y+pPRV7n0GSP1r+G3w80f4WeFbDw5otr9m0+zTaCeWkb+KRz3ZjyT/IYFfh/HXFqy+DwOEl+8kv/AAFd/V9PvPt8iyh4ip7aqvcX4vt6Gx4b8N6f4T0az0nS7WKysLSJYYIIRhY0AwAK2OmaWlav5flKUpOUnds/VIpQVlsRbxx16V87ftYftP2fwP8ADZ0/S5IrnxfqEZ+yW5wwtk6efIPQc7QfvEegNdP+0l+0FpPwF8GvfSlLnXLsNHp1hu5mkx95schFyCT9AOSK/KDxj4u1bx14j1DXdcvHv9SvpDLNM/6ADsoGAAOAAAK/UeDOEqmdVlicRH9zF/8AgT7endnyWd5ssLD2VF++/wAF/mUdZ1i+1vVbvUdSupb2+u5GmnuJmLPI7HJJJ71SBoHXJ5rrfhr8N9d+LPjGy8O+HrY3F7cHLO2RHBGPvSSHso/wAySAf6kq1cPlOFc5WjCC1eySR+ZRjPF1FGKvJ/izQ+D3wg1v40+Mbbw9okOCf3l1eOp8q1izzI5/QDqTgV+sPwf+E2gfBjwda6DocGyKP557hwPNuZSPmkc9ycfQAADgVm/Aj4F6H8C/B0Oj6bH515JiS+1B1xJdS45Y+ijkKvQD1JJPqAXjI4r+SOK+Kq2e1+SDapRei7+b/RdD9VyfKY4Knzz1m9/LyRNS0UV8CfThRRRQAUUUUAFFFFABRRRQAUUUUAFFFFABRRUUxIhYpy2OKAOQ8f8AxB0X4aeGbzWtdv47Kxt13EueSeyqByzE8ADkmvzA/aG/aT1r46a26NvsPDkMhNrp6tyxHAkkI4ZiOg5Cg4GTkmX9qvx/438U/E7UtO8XxPp6WMrLa6ZG5MEcZ+7IpwPMLDB3kc9AABgeJ/fNfA5vmlSUnRp+7Fb93/wD+u/D/gTCYfDwzLF2qTmk42s1FP8AN9z63/Y7/atfwLdW3gvxXc50KdhHZX0jf8ejk8RsT0Qk8E/dJ5+U5X9F7S7hvoFniYMjcgivwvBxX3L+xj+1YIjaeBPF13zxFp19M33x0EMhPcdFJ6/d64z15RmvNahWfo/0PnPEbgF0XLNcuhpvKK/Fpfmfd0gV164zXz3+1r+zzD8aPBz3mnwrH4m0xWktZAMeaOrRMfRscE9GweBnP0LFKk8aOjZU9DQUDMfTuK+sr0YYim6c1dM/nrLcwxGVYuGKw8uWUHdfqn6n4aXtrPp11Na3EMlvcwO0ckUilXjcEgqQeQQQQQfSq/vX3J+3X+zgsRm+IXhu1bdgf2taxL1UDAmAHcDAb2w3ZifhivyzH4OeCrOL26Puj++uE+JaHEeXRxFPSW0o9U+v/APZf2Z/jvdfA/x3Ddyu82gXjLFf2wycLn5ZVH95Mk47gkdwR+q+j6tp/izSba/s5oryyuolljmjO5HRgCrKR1BBBBr8RwN3NfY37DX7R7eHNVh8Ba9cf8S+6cjTbiVuIZScmEk9mOSvoxI53DHvZLmXK/q9V+69vJ9vRn5H4m8He1i83wEfeiveS6pdfVdT3z43/sYeEPieJ9S02EaBrj5b7TaINkrHvLHwG56kYY9yelfBnxa/Z68Z/B66Y63prT6du2x6lagvbtzwGOMoT6MBk5xnrX7ALKroGBDD1qlqel2us2s1ve26XUEqlWikUMrAjBBB4II7GvoMZlOHxd5Jcsu6/VH4/wAOeIGaZDKNOT9pTX2ZPVLye6Pw6JzS7a/RH40/sB6H4hS41TwZKuhakQW+wsCbWVvQAZMef9nIHZR1r4d8ffDDxN8L9VOneJNHuNOlJPlyEbopQO6OMqw6dDkdwDxXw2MyzEYd35bx7rb/AIB/V3DnHmVZ/BKFTlqdYy0fy7/I5DvzQoya09D0LUPE2q22m6VZzX2o3LiOG2hQu7n6DoB1JPAAJOAK+/P2bv2HrLwitl4j8ahNS1wYkh0/AaC1bqCezuPU/KD0BIDVOCy+rip2S06vojTijjXL+HaF5yvUe0Vu/wDJeZ4j+zj+xlrHxOkttc8UxzaT4a3BhCQUuLodQQDzGh/vHkjoACGH6QaHott4d0m002yj8u0tYlhhQsTtRQAoySScAAZJJrSt4Y7eFURBEi/wilKoGX1r9HweCp4OHLT3e76s/iniLiXGcSYr2+Jdoq/LFbL/ADfmTjpS0UV6B8kFFFFABRRRQAUUUUAFFFFABRRRQAUUUUAFFFFABRRRQAUUUUAFFFNZgB1xQK9iMNnoM01nK9Kzr7XrHTIy93cRxKoyWYgYrgvEHxq0yzdo7ON7yQfxL8qZ+p/pmuyhg69d2hBv+u583mPEWW5XDnxNaMfJvX7kenNLtXOayNV8VWGjxlri5jjA7swFeC638Wdd1YukMq2kJ42xDLY9yefyxXIXN3NduZJpnmkPV3Ykn8TX0eHyCcta0reS1Z+NZv4uYSjeGXwc33ei+S6nt2t/HGxgJSzikun7MBtX8z/hXA6x8XNe1KRhFOLSM9FiXcwHuTn9AK4ytTSvCeq6zj7LZTSqRw5Xan5nAr3YZdgsKrzS9Wz8pxPGXE/EE/Z4bmSfSKa/FFK71C51B991cSzv/elcsf1qs3WvTNF+CWoXOGv547dOpRFLE+2TgD9a7vSvg7oemRKZIftcw6tMd2f+A9P0rOtm+Dwy5aevotDrwfhzxBnEva4t8qercnq/lvc8CstLu799ttbTTH0jQtj8q6nSvhLr+oENJClsh7yNk4+gz/SvoSy0a0skAihRMdAFHH5VfKKBkAYrxK+f1ZaU4pH6hlnhFl9G0sZNzfZaI8g0j4FW6/NfXTy4/hjAQfTua7HTPhroemFWhsY2ZTw0nzH8zmuvPzDgZoOQBz+deFVzHE1vik/yR+pYDhDJsuSVGhFNdWrv72VYNNih6IoxxwKthFHbFOUe1KTXC5uW59XTo0qStBDqKKKk6BMCloooAKKKKACiiigBu33pce9G4etJvHrQK6FwKTIziozKg6mo2u4l6sPzpqLZm6tOO7JwAaMmqbanbD/lqo/GoJNdtU/5bL+YrRU5voc0sdhoK8pr7zSBOev6UhyKwpfFemW/+svIo/qwH9aqyfEbw9GcPqdsD6eYv+NaLD1XtF/cccs4wFP4q0V6yX+Z03zZ6U44rkf+Fm6Av/MSgP0cGmN8VPD6/wDL/Gfo2apYOu9oP7jmlxFlUfixEV/28v8AM7LNG41xJ+LPh4f8v6frUTfF/wAPj/l8/wDHG/wqvqWJ/kf3GT4lyhb4iP3r/M7sZFH4Vwv/AAt3w93vV/75P+FTD4reH/8An+j/ADpfUsQvsP7hriXKHtiI/ejsg3PSlP5VyI+KHh9umowj6uBTj8SdBP8AzFLUfWVR/WpeFrreD+43jn+Vz+GvF+jX+Z1gXmkyfSufg8daNP8A6u9hb6SA/wBavJr9m/InX8xWTw9Rbpo6oZpgqnwVYv0aNUGjI9KoLqsLfxr+YqVb6Fu6/nU+zkuh1xxVCW0y1xQSBUa3EZ/iB/Gnb1PepszdTi9mSUUmaM0jQWikyKMigBaSlooAKKKKACiikoAWiiigBMA01kUjkA0uR6UZHpQKyKEunW06EPCp7fMBzXNaj8MtC1Tc01lGrtyWj+U59cjFdevA9acckY6VvDEVaTvCTXozycVlWCxqtXoxkuzSZ41q3wIRyW0+6eIZyElUMPpkYP8AOuM1b4Va/pRP+jC4QfxQtn9Dj9Aa+l+iVG8O4cjcK9ihnOKpaSldeZ+dZn4aZHj7yp03CT6xdl92x8h3Vhc2TbLmCSGT+7KpB/I1FX1le+HrHUIStxbJIG6qwBFcRq/wX0jUdz24eyY85jORn6HI/KvfoZ/RnpWi16ao/I8z8I8dhm55fVUl2ej+/Y8Q0/XL/SJA9ndywEHOEY7fxHQ/jXaaJ8Z9W0/al2iXiYwWHyP/AIfoKTWfg1q+nlmt2S8QcjHyN+R4/WuL1HRb7SJWju7aaBgcAupAP0PQ/hXpf8J+Nj0b+5nxt+LuFpfb5V81+qPdtC+MekakVS4la0c/wyjA/wC+hx+tdraapa3katBMkikZByCPwxXyOPu1e07XL/SGDWl1NbkHOEb5T9R0P4ivLxGQQlrRlbye33n3eUeLeJoNU8ypJrutH9zPrfdkA5/KlFeBeHvjVqNhiO/jW6j6GRThh7kdD+GK9J0D4oaLrSrGlyILg8eXJ8pz6DPB/DNfM4nK8Thvijdd1qj9uyjjfJs3t7OqoyfR6P0V9GdwDg0481Wgu0mAIYMPY1YU15bVtz7yFSNRXiOoooqTUKKTIpaACiiigAooooAKKKKACiiigAooooAKKKKAK8qh14Gc9q+dPj3+x74a+MCzajYxronibqL6JBiYgcCRBgMO27hhxyQMH6MKk45prRAgDrWFahTxEXCrG6PTy7M8XldaOIwk3CS6r8muqPx58V/s8+OPB/jmy8KX+iynUL6YQWc0QLwXGT95H6YA5IOCo5IFfpz8APg9Y/Bf4fWOiWqKbsgS3lzjBnmIG9z7cAAdgAO1ehvYxTyrJLGsskZyjEAlTgjI9DgkfjVtgSM8jNefg8upYOcpx1b2v0R9hxFxtmPEeHpYfE2UY6u17N97EncGvGP2tPEf/CN/APxddM+wyWrWykHBBlIiGPfL17Nux1r5H/4KK+Km034UWGkxn/kJX8aSD/YRXkJ/BlT866cbU9lhpy8meFwzhfrub4ala6c439E7v8D83q0tD0yTWta07TYuJby5jt04z8zsFH6ms7oa3PCOtjw74k0/VWhNwbKRZ44jwGkU7kB9twUn2Br8mpTTqqUtj/QzHU5/UZ0qCvJRdl3dtD7G/bL+OsegeFLP4Z6DPtuJIE/tOSI8xRYG2HI6FwASP7uByH4+IPuGr+t6xea/q11qN/cvdXlxK0000nJdmOSfYegHAGAOKz/4cY5rtx2Mli6rb22S7I+a4T4dpcP4JU95y96Uu7e/y7CFs1+gH7CP7Pf9h6WPHuuW/wDp97GRp0TjmKA9XwejP2PZcc/MRXzn+yl8CJPjT8QIGuoWPhzTGWa9cjAkbOUiB/2iCTjooPIJFfqraWNvYW8dtCgjijAVUUYAAGAAB0FfSZJl2vt6i0W3+Z+K+KfF91/Y2ElvrNroui/zLY4VQcYoLbMg8LVC/wBRttHtZLi5mSGGNSzu5ACgckk9gBXwp+0Z+3VdXNxd6B8PZVjgQtHNrRUNv7EQg8Y/2yDnsOjH6jFYulhIc1R+i6s/Acj4ex3EGI9hg4X7yeiS7tn1x8Q/jv4K+FkOfEGtwWkxBZIAS8rj1VFBYj3AxXzp4o/4KReH7Od49E8PXuqqpIEk7Lbo3uPvHH1APtXwJqWpXesXst7f3k95dytuknnkLyOT3LEkk/U1Sr43EcQVZu1FKK+9/wCR/TWT+EOAowjLMJucuutl8ra/ifb9t/wUtvDMPP8AAyeUT1j1PLAfjFgn8q9U+H37ffw/8VTJa6r9p8MzscA3ygxE+0ikgD3YKK/MzoaG61y0s9xUHeTUl5pfpY9zHeE+RV6dqClB902/wdz9wdD1+x8QWEd5p95DfW8yh4pYHDKynoQQSCPcVqljngV+OPwh+PHiz4MatHc6HfNJY7wZ9OuGLwTDv8uflb/aXB6ZyOK/Sb4B/tJ+Hvjhpivay/YdYjA+1abKwMkZ6bgeN6k9GA7gEA8V9fgM0o433fhl27+h/OHFPAmYcOSdT46X8yW3k10/I9vopKWvbPzMKKKKACiiigAooooAKKKKACiiigAooooAQDFVriBLqJonUOjDDKwyCPQ1ZBzSMcULTYTXNoz80/2y/wBkl/hzfXPjLwpaF/DE77ryxhXP2ByfvKP+eRJ/4CTjoRj5MDZP+zX7l6lYQanZzWd1DHPaToY5YZVDI6kYKkHggg4xX5mftd/spz/BzVJfEWgQyT+DryX5kGWawkY8Rsf7hP3WP+6ecFv6G4G40U+XLcwlqtIyfXyfn2fU/Ns8yXkbxFBadV280fNDLj516V9X/sa/tXP8OL+38HeK7st4XuX22l1M3/IPkY9Ce0TE8/3Sc9Ca+Tg2Bt7UnSv13O8lwue4OVCtG99n1T6NHymCxlXA1lKD1X4rsz91reZZ4kdGDIwyGByCKsdAPavgP9ib9q37JLY/D3xbe/uciLSNQnb7p6C2dj27IT/u/wB3H32gylfxtnOT4rJcXLDYheafRro0fseAx1PG0lUp/Ndn2IiccdT396+NP21f2T/+Eqtrrx74Rs86zCm/UbCFebuNR/rEA/5aKByP4gPUfN9n7AO1GwMDn8qzyvNMRlOKjisO9VuujXVPyZeMwdPGUnTqLR/g+6PwkIwcd6B8x5r7M/bd/ZaPha8uvH/hO1/4lNy+/VrGFeLaQnmdQP4GJ+Yfwk56H5fjIggY9a/srh7PcPnuDjXpvXquqfVP+tj8Zx+Cq4Gs6c/k+67hRRRX2B44UUUUAXdH1W90PU7TUdOuZLO9tJVmguIm2vG6nIYH1BFfqz+yp+0NY/Hbwcv2lo7bxTpyrHqNovG49BMg/uNjp/Ccj0J/Jn+Vdb8MPiTq/wAJfGen+JNDn8u7tWw8TE+XcRH78TjurD8jgjkA1+XcZcL088wvtKStWjqn+j8n+DPp8nzOeBrWesHuv19Uftfv5z1pw6nNcB8H/ivpHxm8C2fiLR5cpMNs1uxBktpgBvif3GfxBBHBFd/niv5Er0KlCrKjUVpRdmnumj9hp1I1YKpB3T2JaKKKzNQooooAKKKKACiiigAooooAKKKKACiiigAooooAKKKKACiiigAooooAKKKKACiiigAooooAKKKKACiiigAooooAKKKKACiiigAooooAKKKKACiiigAooooAKKKKACiiigAooooAKKKKAIvM6UrYpCcV4f8AtRftBWfwF8ESTxMk3iO/DQ6datzl8cysP7iZBPqSB3yOnB4Otjq8MPRjzTk7Jf12OevXhhqcqtR2SPH/ANuv9pr/AIRrS5vh94au8aveRY1S6ibm1gYf6oEdHcHn0U/7QI/PH2q7rGr3viHVrvUdRuZLu+u5WnnnlbLyOxyzE+5NVv51/ZnCvDtHIcHGmtZvWT7v/JdD8YzPMJ42s5vbouyI6KKK+7PBCiiigBcZPtW/4H8Eav8AEfxXp+gaHaNd6jeybI0H3VHVnY9lUZJPYCsixs7i/vILW0hkubmeRYooYlLPI7HAUAckkkDFfqV+yL+zXb/BTwkmo6pDHL4w1OMNdS8N9mTqIEPoOCxHVvUAV+acYcT08hwvLT1qy0iv1fkj6XKMrnjavaC3f6ep2/wA+BmkfAbwVDo9gBPfSYlv74rh7mbHJ9lHRV7D3JJ9RKZHvTj9cU7jcfWv5AxWJq4urKvVlzSk7tvqz9ho0oUIKnBWS2GMwxgda88+NXxf0P4K+CbzxBrEuWT93bWqMBJczEfLGn1xknsAT2roPHHjLSfAPhu/8Qa3eJY6dZRGSaV/TsAO7E4AA5JIFfkz+0J8ddV+O3jeXVrvfa6Vb7otN0/dlYIs9T2LtgFj9B0Ar7LhThqrn+LXNdUo/E+/kvN/gjw83zSOApWjrOWy7ebOd+KnxP1z4ueM7zxJr8/m3M52xQqT5dvECdsaDsoz+JJJySTXHHrxQRxirWmaZeavqNtYWFtLeXtzIsMNvCpZ5HY4CgDqSTX9e0aOHynCqEEowgtFskkfk051MXUcpO8n+Jf8IeE9V8b+IrDQ9Fs5L/Ur6URQwRjknuSewAySTwACTX6ufs2/s9aZ8BPCK2qbLvX7wLJqV+F5kfsiZ5Ea5IA78k8muZ/ZI/ZhtPgp4eTVdXiiuPGGoRj7RMMMLRDz5EZ/LcR1I9AK+jGjBzziv5c4z4tnnNZ4bDS/cxev95rr6dj9NyTKFhYKrVXvv8F/mWKKQdKWvy0+vCiiigAooooAKKKKACiiigAooooAKKKKACikyKNw9aAFpKWigD56/ah/ZrsfjX4ZkuLVUtfEliha0uyMB+5icjkoT+KnkZ5B/LvxBoV94X1i80vVLWSx1C0lMM9vKMMjD+YPUEcEEEZBFfuEQDgDpXy5+15+y9F8V9HfxDoUCQ+J7KM4HCi6jHPlsegI52seh4PByPmM1yxYmLrUl7y3Xf8A4J+4eH3HE8krLA4yV6Mno39lv9GfmYvWpEkaJ1dGKupBBBwQR0INS3lpPp9zNb3MTw3MMjRyxSKVaNwSCpB5BBBBBqrX5371GXmf2dGdDH0OZaxZ+h/7Gv7VKeMLCDwd4puVGvW6bbS7lOPtcYHQk9ZAOvdgM8kGvsZCJItwHWvw1sby4066gurSaS3u4JFlimiYq8bgghgRyCCAQRX6X/sjftRxfFnRk0HXJki8UWKAMThRdxjA81B0z03KOhORwcD9BynNfbpUKz97o+//AAT+PPETgV5VUlmOAh+6k7yS+y31Xk/wPozUtPg1W0ntbiJXilUo6MoIYEYIIPBBHFflv+1j+z3N8FfGb3VhC8nhjUZGa0lAJED9WhY+3JUnqvHJUmv1YH3uvNcX8VPhjo3xT8GX/h/V4jLBcoQrrjfE4+66nsynBB9sHIJB9TMcDHGUeX7S2Z8BwfxPW4ax8ayu6bspLuu/qtz8Xanhne3lWSNykikMrqcEEHIII6Gut+KXw41f4S+NdQ8N6wmJbdswygELcQknZIvsQOR2IIPINcXX5hUhLD1HCSs0f3phMXh84wcatNqUJpNdmmfpz+xt+0cnxV8M/wBha1Ov/CTadGFkycG5i4Cygdz0DY6HB4DAD6dRu9fih4E8b6r8PPFGneINHn+zX9lIHXrtdejI4HVWBII9Dxg4NfrR8Evixpvxi8D2OuafJueQbLi2LZe3lAG+NvcE5B4yCCOCK/RMox/1qn7Ob9+P4rufxj4icISyLGfWcPH9zN/+Avdr07HpEo+T+tcx4w8DaH480qTSte0231C0lHzJMgZT6HB6EdiOR2IrpnT5t3enBcr6H1r6BpSVmtD8gp1Z0ZqdNtNaprRp+TPLPhZ+z54G+EMlxJ4c0dI57hyz3UrmWXaTkIHbJCjjAB5wCcnmvUNoXOOKf9OaUrkVEKcKceWCsvI2xOLr4yo6leblJ7tttv5skoxS0VocwUUUUAFFFFABRRRQAUUUUAFFFFABRRRQAUUUUAFIelLSHpQBGrgrnNDNTCduO9Zus6/Y6NEZLq5SFRyWZgP51ai5OyOWviaWHg51ZJJbt6I08n1xUMt3Fbgl2Vf9415T4h+N1vbF4tNia5ccea52IP6n8vxrzTXPG+sa+5+1XbGE8+UnyJj0IHJ/EmvewuS4ivrNcq89z8nzzxLyjK7woy9pNdFt82e4+Ifirouho6CfzrheBHH8xz6E9B+JrzLxB8Z9V1LKWSiziPAf7z/rwPyP1rz6rOnaVd6vMsVpbS3EmcEIpOPr6D619PQynCYVc1XVrq9j8LzHxDz/AD6p7HArljLRKKd38+42+1S71OXzbq5lmc95HJx9M9Krdq9G0H4L6pfYa9cWcfXavzOfb0H5mvSNC+FGiaLGjGD7RcZz5kx3HPqAeB+Aor5thMKuWnrbotvvDL/DzP8APZ+1xz5YvVuTd38t7ng+k+FdU1naLSxlkB53kbU/M4Fd9ofwOuJwr6hdbPVIBz+f/wBava4LOK3HyRquPQVOowSM/pXzuIz2vV0pWivvf3n7Rk3hZlOBtPEt1JLvovuON0b4YaHo0ivHZpJKvIkkG5s+oJ6fhXWxWcEKAJEoA9BU5HrSHLDFfPzr1Kz5qkm/U/WMHlWDwEeXD0oxXZJIlUYFLRRWJ6wUUmRRkUALRRSZoACMDimkhe9ISAOWqtNqEUPV1H1NUot7GNSrTp6zZPkntQTx6GuW1P4gaLpbFZ7+MMvVFbJH4DmuX1T45aZASLSOaf32bf8A0LBrspYHEVX7kG/kfMYvinKcFf22Iimul039yPUEbI+9k0jSpGMs22vCNQ+OWozgi0tI7c9mdy/6cVzV/wDE7xBfMSbzylP8Magf0J/WvWpZFiZ/FZerPg8Z4qZJhrqlJzfkrL8T6UbU7dR80qj6msvUvG+laZ/r7yGM/wC04H9a+ZLnWr+8BE97cSg9Q8rEfqap16dPh3/n5P7j4PGeMq1WGofNv9D6Hu/jFoFrIUF2ZWHZEZv1xj9aw7z48WKMRBazOvZyAoP65/SvE+tDV6MMhw8fiuz4zFeLWcVrqklD0V3+J6rd/He6kDC305U9GeQn9Mf1rFuPjJrsuSn2eEdgFLf1/pXB4NOruhlOGhtBfPU+VxHiHn2I+Ku16K35HT3PxM8RXDf8hBkX+6ka/wA8ZrOuPF+s3P8ArNRuOf7r7f5YrI20bq7I4OhHaCXyR4FbinN6/wAeIk/VsuSazfyZD3lxID/flY/zNVWdmOSxJ9zSUVtHD047Kx5M82xtR3nVb9Wwooorbkj2OF43ES3mwoooquRGP1ir3CiiijlQvb1f5goooo5UHt6v8wUUUUuRGixVZbSCiiio9lDsbxx2JjtUf3k0OoXNv/qriWP/AHHK/wAqtx+JtWiOV1G6XHbz2x+Wazce9LWUqFKXxRT+R30s7zCj8FaS/wC3n/mdBH8QPEMWPL1GX8VU/wBDWnb/ABc8Q24AaaGX/rpH/gRXGUVzzy/Dz3gvuPZo8X5zh3eGIkvm2vxPSbH45arAB9otI5z32OV/nmtq3+PcZUefp8qHv5bBv54rxsHilrjnk2Fn9i3oz6PDeJef4d/xeZdmk/x3PfbL426HOo855Ic9niJ/lmtyz+JGh3xURalASeiswU/kea+ZqQnFefU4eoP4ZNfifW4TxgzKm0q9OMl5XT/M+uIdYtZgCsyH0wRzVpLlJD8rA/jXyHBdz2rboZpIm/vI5U/pWtZ+OddsQBFqM4A/vkP/ADzXm1OHai/hyT9dD7bBeMeEnZYmi4+jTPqoSYHp+NNMnHFfPWm/GbWrOQeekVwndcFSfxzj9K6bT/jvBJj7XaSQnuY2DD9cGvLq5Piqf2b+h97gfErIcbZOryN9JK347HsSvupDk9s1xFh8WNAvel6sX/XVTH/6Fiulttcsr5A8c6Op6FWBFeXPDVabtODXqj7vC51l+MV6NaMl5NM1adjNRJMrjgg1KGFcx7KlGWwtFJkUtBQUUUUAFFFFABRRRQBG6gj1rNv9It7xGWSNHU8EMAfzzWiBxilLVcZuOqOarQpV041FdHm+r/BvSNULNBG1jI38UJwP++Tx+lefeIPg7rOkljaFLxByAo2t+ROP1r6IAyeetNZRjtXrYbN8Th9FK67PU/PM24AyXNU3KlyTf2o6P7tj5CvbC505/KuoJLd/7rqR/Oq+72r6y1Hw7Y6rC0d3apMp6hlBH61534g+CdlcF5NPme0YjhSN6/keR+dfTYbPaNT3a0bPvuj8Qzbwox+CvVy2qpLs9GeX6L431nQ8C2vXMQ/5YyfOuPQZ5H4EV6R4c+Ntu6rFqULQnoZFyy/j3Fefa18Pda0QF5rRpoR/y0hywx6kdf0rmyNtd08HgsbG8Un5rc+Tw3EfE/CtRU6/NZdJJtW8r9D6v0jxJYazCHtbmOVT0ZSD/KtYtuHTNfIVhqV3pk6z208ltMOd6EjPsfUexr0Lw78atQsVWPUV+0x9PNQBW+pHf8K+bxWRVaXvUXddup+1ZD4rYDGWpY+LhPutV/wD3oD06UBh1BrmPDvjzSPEQxb3aeZjJjb5WH1B5/GulSVXHyMGNfN1KU6T5Zqz8z9swmYYbHwVTD1FKL2aaZZopB0oyKyPRFooooAKKKKACiiigAooooAKKKKACkwKWigAooooAhYArjtX5+/8FJtWuH8Q+EdPMUy20ME8hk2kRu7sgC56EgITjqAw9a/QIKQB2rkvHXw70D4k6LNpfiHTIb+zlHSVc7T2ZSOVYdiCCOxrhxuHeKoSpRdmz6nhjNqWSZpSxtWDlGF9E7PVWuvNXPxW5FLtavqX9oH9iLXvhy1xrXhRZtd8Pgl3t9u65t169AP3ij1A3AdQQCa+XGUoxBBUg4IIwRX5bicJVwk+WpG36+h/eWQ8S5fn2HVXCVE+66p9mtyPpzW34U8Mah428SafoulQG51C/mEMUY6ZPUk9gACSewBPasTqa/Q/9hL9n5fDOiHx5rlrjVdQiAsUYcwW5wQ2D0Z+D7KAOMkV05dgpYqsorbq+yPH414mpcOZdOotaktIru3+iPffgZ8JrD4NeAbDQbFQ9xGu+5ucYaaUgbnP1IAA5wAB2r0eeRYYyTwByaXaoYnpur5z/bT+M83wt+Gclpps3k61q7m1t3U4eJSpMkg91XgHsWU1+mzlTwlFytaMUfw1haOJz/Mo0k+adSWrfd7t+SPnT9tD9p2bxjq934I8NXZj0W2YxX1zE3/HzIDzECP4FIwcfeII6Dn5D2/LmnsSTknJPJJqP71fleLxVTF1XOT/AOAux/fHDHD2F4ewMMPSWq3fVvq2KDim1csbO41K8gtbSCW4up5FiihhQu8jk4AUDkkkgACvuT9nb9hG38i21v4hKZrpsSR6OpzHH3HmsPvN6qDtHQls4GmDy+rjJ2gtOr6I5eJeLsv4co82Jl7z2itW/l28z4u8PeCvEPi2QjRND1DVSDhjZ2zyhfqVBA/Grmv/AAw8XeFYTNrHhrVNNgHWe4tZEiH/AAMjH61+yGh+EdK8N2UNlpthb2lvCu1IYIlREHoAAAB9BV280y2v4GhmgjlRgVZWQEEdwQeor6hcPU+XWbv6aH4HPxlxv1i8KEfZ9m3e3qfhx61ueFPFeq+Btes9a0W+ksdTtXDxTRH8ww6EEZBByCCQa+yv2sv2N7e1gn8WeArEQtEpN7pEK4RkHJkhUcKwGSUHBHIAIwfhojB5r5nFYWtl1bXfdNH7pkme5dxll7srp6Si7XV90127M/Vj9mH9pmw+OOheRdsln4mtEAurQH746ebHnkoT26qTg54J98xng1+Jvgjxtq3w88TWGuaNcta31o4dW6q46FGHdSMgjuD+NfrZ8EfirY/F/wABadr+nv8APIm2e3Jy0Mo4dD7g9D3BB6EV9xlOZfXIck/jX4rufyxx9wbLh7E/WMOv3M3p5Ptft2PTR0paQdKWvoD8iCiiigAooooAKKKKACiiigAooooAKKKKAGVkeIfD9l4m0q703UbaO7sbqJoZoJl3JIjDBBFbPGKTHvRGThJSi7NEyipqzPyT/am/ZpvvgT4q+02iy3fhTUJCbG7PJgbr5Eh/vAZwf4gM9QwHhY+Y7a/bbx54G0f4j+F9Q8P67aJeabexmOWJuo9GU9mBwQR0IFfk5+0H8CNX+A3jWTS7wPc6XcFpNOv9uFuI89D6OuQGH0PQiv6d4G4xWOgsvxsv3kVo/wCZL9UflueZO8PP29Je4/wf+R5aCY2DKSGHIIr9Fv2K/wBqweO7CDwL4tu8+ILaPFjezNzexKPusT1lUDr/ABAZ6gk/nQR2HWrGn6jdaRqFteWU8lpd20izQzwsVeN1OVYEdCCM19rxPw3h8+wbi9JrWMuqf+T6o8fLMxqYCspLVdV3R+6o60L096+cv2S/2mbb43+F10zU5I4PF2mxgXcAwouE6CdB6HgMB90n0Ir6NXkelfxxj8BXy/ESw1ePLKL1/RryZ+xYbE08XSVSk7pmfqVhb6jZTWdzCk1rMhjkikUMrqRgqQeCCDjFfl5+1z+zLP8ABTxOdV0eF5fCGoynyG5b7HKeTCx9OpUnqAQeRk/qmc5644rm/G/g/SvH3hq90LWrRL7TL6IxTQv3B6EHsQcEEcggEV9Bw5xBXyHGKtDWD0lHuu/quh52aZdDHUeV6SWzPxGztOKSvUP2gPgdqnwL8fT6NeK9zp82ZtO1ArhbiHPfsHXgMPXnoRnzA8tX9mZZmNDM8PDEYeXNGSumfjmJoTw9R0pqzW4lFFFeycAUUUUAe1fsvftA3fwH8dpNM0k3hvUGWLU7RecLn5ZkH99Mn6gkdwR+sej6tZ+IdMtNR0+4ju7G6iWaCeJtySIwyrA9wQa/DTbnmvsn9hb9pj/hFtVh+H3iO6xpd5JjTLqVuLeZj/qST/C5Py+jHH8XH89+IPCftU8zwcdUveS6pdfVfkfoHD+bezn9WrP3Xs+z7ejP0YopoYFc9qdX85n6aFFFFABRRRQAUUUUAFFFFABRRRQAUUUUAFFFFABRRRQAUUUUAFFFFABRRRQAUUUUAFFFFABRRRQAUUUUAFFFFABRRRQAUUUUAFFFFABRRRQAUUUUAFFFFABRRRQAUUUUAFFFFABSEZoBzUU0wijLsQqgZJPaha7C2OX+Inj/AEn4ZeDtT8R65OILGxiMjkfec9FRR3ZiQAPU1+Qfxk+LGsfGbx5f+JNXcqZT5dtahspawAnZGv0zknuST3r1r9s/9o0/GLxj/YejzlvCukSkRsjfLeTjIab3Ucqvtk/xYHzcF5xX9PeH/Cv1Gl/aOKj+8ktE/sr/ADZ+V59mv1ir7Cm/cj+L7/IbRRRX7kfDhRRRQAUc9D0pW+Y19SfsW/szn4reIx4o8Q2pbwnpcg8qGVflv7gc7cd414LepwvPzY+Wz3OsPkmEniaz26dW+iR6uCwlTG1o0qa1f4eZ6x+wz+y8NGt7X4ieKbXF5cJu0iymXmCMj/j4YH+Jgfl9FOepGPuAAY6VFHCIUVUUKo4AHapQS1fxfm+a184xc8VXer2XRLol6H7RgcHTwdFUodN33fcbwTtqjqV/baTZT311OltaQI0ks0jBURQMliTwAAM5rSPygtnivzx/bk/ahbxDe3Pw88L3f/Ett326peQtxPID/qFI/hUj5vVhjoDnfI8mxGd4yOFoaLeT6JdX/kjPMcdTwdB1Jb9F3Z5t+1t+0xcfHDxMdM0maSLwhpsp+zpypu5BwZnHp1Cg9Ac8EkD5378daXkGkB2V/ZuUZVhslwkKFFWUV9/dvzZ+M4rFVMZVc5O7Y5ULEADLHgAV+jn7FX7K6+BdPg8b+KrMf8JJdR5s7WZebGFh1IPSVgee6g44JYV5z+w/+yx/bV1Z/ELxbZf6DEwk0mxnX/XMOlw4P8IP3B3PzdAM/oKMKo7CvwPjzi54ycsuwcvdWkmuvkvLufeZFk/LbEV1r0X6ko6UtFFfiB98FFFFABRRRQAUUUUAFFFFABRRRQAUUUUAQ9qY7hAWxxUvB79K+O/2sv2uv+FdyXfg3wm3meItu26vSuY7QEAgAHhpCCCByBkZyeK5cTXp0KbqVHZfn5HtZPlOJzrFxwmFjeT+5Lq2+yOg/ah/a9sPhRbzaH4fnS+8VSpwpO6K0BHDyY6nByE6ngnAxnjP2RP2v7nxdqC+E/HF8JtVkJNnqUgCicEk+W+AAHHYgAMOOoG74Hur241G8murqeW5u55GkkmlcszsTkkk8kkkkk022uJbS4SaCR4Zo2DpIjEMpByCCOQQRnIr4eWeVHiVNfCunl/n5n9V0fCzAxyeWGnrXevNbVNbW8j9zkcSLkHIpSenrXyX+yB+1PF8TLKLwr4onSPxNbR/upmIAvEA5YejgfeA6j5hxkL9ab1Ye1fcYfEU8TTVWm9Gfynm+U4nJsXPC4mNpR+5ro0yamsoZcHpS0V1HjHxf+2T+yoniy3n8ZeFbQDW4l3XlrEMG6jA6gDq4A47sBjqBX58OjRuUcFWBIIIwQfev3Ont1uY2RwGU18H/to/sqfZjdePPClp8vMup2US9R1M0YHcclgOvLdc5+OzfK/aXr0Vr1X6n9G+HHHjwk45XmM/cekZPp2TfbsfDda/hvxFqHhTXLPV9Ju5LLUbOUTQTxHBVh/MEZBB4IJByCayKUHFfDQlKjK63P6rr4elj6Lp1FeLVmnqmmfrh+zf8cbT44eBLbUflXVbUiG+t1/5ZzADJXPO1gcqfQkE5Br2cKCc4r8sP2IfiLN4H+NNlp7TbdP1tDayxk8eYAWibHrkFR7Oa/UwHfg+or9UyzF/W8Opv4loz+B+N8g/1ezadCHwSXNH0fT5bHz/APtZfs9wfGfwY1zZoIvEWnK0tnLgDfxlomP91sDB7MAemQfy3v7G5028uLO5hktru3kaKaGUFXRwSCpB5BBBBHtX7kGPzF+b5s18eftRfsbXnxQ8ZWniLwk0Fpd3brFqSzHbGUxxMMAksAApA6/KeMEnzc1yv6yva0V7/Vd/+GPtfDzjhZJJ4LHS/dO7TfR9vRnwDoeiX/iXVLbTdLs5r6+uX8uGCBS7ux9APzJ6AAk8Cv0j/Y7/AGcNb+C+mXmqa7qUi3+pRp5mkwMDBb4OQSe8gBIJUgAEj5uDXbfAj9mXwv8ABTSYRawi/wBcZALjUZkHmSHuF67Ez0UHsMkkZr2gpk5zyK0yvKlhLVJu8/wX+Zw8b8ez4hcsJhY2o9W1q7beiLGBS0UV9IfjAUUUUAFFFFABRRRQAUUUUAFFFFABRRRQAUUUUAFFFFAEX1pjk/UUjOqL87ACuU8SfEXSvDmVmug02MiKP5mP4dvqcCtadKdV2grvyPNxmZYbAU3UxFRRiuraX5nW7gvJYCud8Q+OdL8PKTPcorY4XOSfoBya8a8TfFzVNV3x2f8AodueM5BYj69B+HPvXCSzy3DmSSR5ZGOWd2LMT7k19ThMilO0q7suy3PwjiDxXw+GvRyyHPL+Z7fJdT0zxL8aru73JpcX2deglkGW+oHb8c/SvOtR1a81ecyXlxJcyE5y5zj2A6AewqGG1nu5ljhjeWVjwiKWY/QCu68O/CDVdUZWvR9hhPOM7nP4Dgfn+FfQqGBy+N9F+LZ+PzxHFHGVWy5nG+y0S9dkcFXR6F8O9b10qY7QwQ55kmyox7DqfyxXtnhr4XaToZV/s/nTL/y0l5JPqOw/ACuyS1WBQEUBR2ArxsVxA/hoR+bP03IvCSKtVzSpf+6v1Z5d4c+Cmn2xWTUJnu3H8H3FB+g5P4mvQdO0K00uMR21ukUajhUUDFaQXbyTmnAdzXymIxdfEO85t/kfuuWcO5blMFHDUYx80tX6skVQBTqKK5D6YKKTIooGLRRTXYAc0AM357YNNDHuaoXer2lpGWluEiRepYgYrite+Mui6YGW2kN5KP4YhkfmcD9a6aWFrV3aEW/Q+fx2e5dlsebE1oxXm1d+i3PQmIYdRUM17FbJh3U/pXhWr/G7U7tmWygjtlHGWJdj79gP1ri9S8UavrG43l/NKD1XdtX8hgfpX0FDIK9TWo1Ffez8qzTxYyjCXjhk5y7pWX3s+h9U+I2jaPuE14hdesanc35DJrjdX+O9qm5bK0klI6M52A/zP6V4sTilr3qOQYenrNuX4H5FmXi3mmJvHCxUF6Xf3nb6n8X9cvS3kyR2qHpsXc35n/CuX1HxBqepljd3s8wbqrSHb+XQVn7eOtLXsUsFQpfDBL5a/efmeN4rzfML+3ryafS7t9wUUUV6CilsfJTr1anxsKKKKs5QooopgFFFFABRRRQAUUUUAFFFFABRRRQAUUUUAFFFFABRRRQAUUUUAFFFFABRRRQAUUUUAFFFFABRRRQAUUUUAFFFFId2FSW93cWj+ZDLJE396Nyp/MVHRWM6cZq0kerRx2Iw8lKlNprqjptL+JPiDSseXftKg/glUNn8ev611elfHS7jwt/aCRe7xt1/4Cf8a8s/ip1ebUyvDVfigvlofbZdx5nWAaUK0ml0buvxPofSPjBoeohVkuvsrHqJVKgfj0/Wuvs9Ztb6MPbzpKp6MrDmvkmp7TUbqxk3208sD/3o3Kn9K8Gvw9B60ZNeup+qZZ4xV6bUcdSUl3Ts/ueh9eLMMcfzp27jOK+bNI+LWvaWy+bOt3GOqyrzj6jH65rudK+OltOVW/gktierAb1H5c/pXgVsmxNHVRuvI/W8r8SsjzG0ZVHCT6SVvx2PWtwxShsqe4rn9H8X6TrozaX0TlRyoYZH1HatmKeOUnawP0rxpU5QdpqzP0vD43D4qKlRmpJ7NNNP7i5RSDpS1md4UmBS0UAFFFFABSEZFLRQBSltoplw6K3sRXKeIvhnouuhme2EUx/5aRfK2fU46/jXZcrSMcDArenXqUZc1OTT8jycblmEzCm6eJpRkn0aTPnzxD8GtU01nkssXUQ5wcK4/ofzH0rg7ywuLCQx3MTxSD+CRSpH4Gvr4EFMk7qw9c8Jafr0ZjurdHXtkcj8etfTYXPqkLRrq67rc/EM+8J8Hir1cum4T/leq/4B8sxSvBIskbtG6nIZTgg+xrtfDnxa1fRikVy/263HG1zhwPY9/wAc/Wt/xN8Ep4A8umXG4dfJk/kGH9R+Nebapot7osxivbaSB+27ofoeh/Cvo41sFmMNbPyejR+NVMBxNwXX5o8yj3TvF+vQ+gvDHxN0zxEVQTCCYj/VSjDfh2P4E12UdwrjKMGr4/VymCDgjkEV2Xhr4o6voBSOSQ3tuONkrfMo9m6/nmvCxeQtXlh3fyf6H6nw74s0qnLQzWPK/wCZar5rofSBJB64z7VJnjHWuI8LfEvS/EgVFl8mc9YpOD/gfwrsoZRIuQQR7V8lVoVKEuWpFp+Z/QGAzTCZlTVXC1FJPqnf/hi1RSClrE9cKKKKACiiigAooooAKKKKACiiigApMClooArSQpICjruX0r5j/aC/Ys8P/FCO51fw/HHoXiNgWMkaYguW/wCmiDuT/EOeckNgCvqDJJpucnGea5q+Hp4mPJUjdHq5ZmuMymuq+EqOMl22a7NbNH5nfAz9jfxPqvxaNn4v0iSz0XR3We4kYbors5PlpG44dSQS2OQAQcEiv0osrVbK2jt41CxIMBQMCp9vPygZ7+9OVfm64PcVz4XB08HBwp9Xv1PVz/iXHcRVYVcW17qsktl3fqxlwAFPFfl7+3h44k8T/G+40pXY2miwJbqmfl8yQCR2HuQyKf8Acr9Qp1PlyHPY1+O/7RtxLcfHLxm827eL+RBn0HA/QCvLz2o44VRXVn6J4S4SniM7dSa1hFteraV/uPM6cozQOc16d+zj4EX4jfGfw3os8ayWnnmadWGVaOJS5Uj0YqFP+9X59QpOtUjTW7aX3n9iZvj4ZXgKuLltCLb+SPsT9iz9l638KaRbeNvElqZNfu0BtIZlz9kiI4wD0dgck9QDt4+bP2EkYTAUYWoLK0FtaRQqAFUYwKlkkFvCXY8Lya/W8Nh6eGpKnBaL8fM/zrznNsTneNqYqvK7k9F0S6JD2XAJ70ucA9q+H/2nf23L/wAMeKINA8BTxeZp84bUL51Ekbsp5gUdx1DsCCDwCCDXu37P37SehfHDQY2ikFnrkCgXVhI4LoTxuU8bkJ6MB7EA8VjTx1GrVlRjL3l+Pp6HdiuF80wmBhmNWk1Tl96XRtdE+57HcwJdQPHIAwIwa/IH9pbwnZeCPjj4t0jTl8qzS5V441PCebGkpUDsAXIA7ACv18umY2zmIfvNp2/WvyI/aQ8I+L/DXxS1m68Xwf6ZqFw9xFdxgmGeMnC7CeyjC4PIwAexPkZ9G+Hi+Xrv20/U/SvCOuqObzUqiScbWb3d1t3sjylulfWv/BPj4lyeH/iLeeEJ5T9i1lDLEpPCzxgk4H+1GDn/AK5ivkr7pr2P9ka3luP2iPCAgyGWaVmIGcKIJC2fqAR+NfH5XUlTxcJR7pffof0fx3g6GMyLEe12UW15NK6f3n68DpS02P7i06v1g/z6CiiigAooooAKKKKACiiigAooooAKKKKACiiigCLGWrz/AOMPwj0T4zeD7zw7rkW6OQb4LhQPMtZgDtkQ+oz07gkHg13hwQOakYZNaUK9TD1I1aMnGUXdNbpoyqU4VYOnNXT3R+KXxU+GWufCHxnfeGtcg2XUB3RTKD5dzEfuyoe6nH4EEHkGuPOT61+uX7TH7PWm/HjwW9qBHbeILINJp98w+4/eNyOdjYAPpwR0wfyi8TeHdT8IeIL/AEfV7OSw1OylMM9vKMFWH8weoI4III4Nf1twbxVTzvDexrWVaG67+a9fwPyLOcrngqvNHWD2f6Ms+CPGmsfD3xVYa/od21nqVlIJI5B0Yd1Yd1IyCO4Jr9aP2fvjrpHx58EQatYFYNRhxFqGnlsvazY6e6nkq3ce4IH489Wwa9D+CPxk1j4JePLTxBpjGS3OIr2xLYS6gJ+ZT6EdVPYgdRkHDjfhWOcYf6zh1atBaea7P9C8kzWWDq8k/glv5eaP2Z3N6UvRea5PwD480n4m+E9O8Q6FdC5sryMSIw+8p6MjDsynII7EV1g6n1r+TalKdGbhNWknZp7prdH65CcZxUou6Z5f8d/gppPxx8B3WgX4EV0uZbG+C5e2nA+Vh6g9GHcE9Dgj8kvHXgbV/h34q1Hw/rlqbTUbGQxyKfusOqup7qwwQe4Nft8f1r5q/a9/Zrg+NXhWTVdIhVPF+loWt3AA+1xjJMDH35Kk9GPYMTX6ZwVxRPJcT7CvL9zN/wDgLfX07ny2d5WsXT9rTXvx/FdvXsflrR0qW5tprK5lt7iJ4Z4mKSRyKVZGBwQQehB7VEOa/rqjWjXgqkNj8knDkdmFFFFdJiK3WnI7RsGUlWByCDyDTKKxq0o1Y8sjWnLldz9Of2KP2k/+Fr+GD4b165DeKdJiAMkjfNfQDAEvuw4DfUHucfUiPk4r8QfBHjLV/h74q0zxHolybW/sJRLG3ZuzKw7qwJBHcE1+vXwP+L2l/GvwFYeItMYI8g8u6tC2XtpwBvjb6ZBB7gg96/kTjjhiWTYr6zQj+6m+n2X29Huj9ayLNPrdL2NR+/H8V/mj0qikpa/MD64KKKKACiiigAooooAKKKKACiiigAooooAKKKKACiiigAooooAKKKKACiiigAooooAKKKKACiiigAooooAKKKKACiiigAooooAKKKKACiiigAooooAKKKKACiiigAoopMigCJvavjH9u79pD/hFNKk+H/h6626vfRf8TO4ibm2t2H+rz2eQdfRf94Ee6/tGfG2w+Bnw8vNYnKTalNm306zY8zTEcZH91fvMfQY6kV+RviDX9Q8Ta3e6tqVzJe397M09xPIcs7sck/8A1u1fq/AfDLzXEfXK8f3UHon9pr9EfGZ/mn1an7Gi/elv5L/NmbRRRX9a04KnHlR+TvUKKKK0JFBxSKNyUNgmtjwp4X1Txt4j0/QdFtXvdTvphDBCncnuT2AGSSeAASeledisRDCU5VqjtFatvZJHVSpurJRjuzuP2fvgfqfx18eW2iWoeDT4MT6jfAcW8Oecdt7dFHrz0Bx+t3g3wnpngbw3Y6FpFotlp1hCsEEMY4VR/Mk5JJ5JJJ61xH7PnwP0v4GeBLbRrQJPqEuJtQvwuGuJyOT6hR0Udh7kk+r9jX8dcXcSVM+xnuu1OPwrv3b9fwP2DJctWBo80vjlv5eQpPHvTcjnjmkZcjFeN/tK/Hqy+A/gSW/JjuNbu90OmWbH/WS45dh12JkFj9BkFhXxuEw1XG1oUKMbzk7JHt160MPTdWbslueZftrftOr8NNEfwh4bugPFOoRfvp4m5sIWH3s9pGH3e4HzcfLn81mJkJZiWYnJJ71o+IPEGo+LNdvtY1e7kvtQvpWnnuJTlnYnn6D0A4AwBWZ975a/sXhPhyjkOEUWr1HrKXd/5LofjmaZjUx1dt6RWy7L/MOn1r6S/Y+/Zkk+M/iQa5rcLp4R02UeYpyPtsw5EIP90cFj6EAcnI88/Z/+B2q/HXx5Bo1nvh02HEuo34XK28Oe3Yu3IUdzz0BI/WzwT4R0rwH4cstB0W0Sy0ywiEMUKdgOpJ7knJJPJJJPWvi+PeLfqUHl2Dl78lq19lP9X+B7GRZT9Yn7eovdj+L/AMkbFnYw6ZbR28MaQwxKESONQqqoGAAB0AFX+DSDkUo4FfzO23qz9RikloLRRRSKCiiigAooooAKKKKACiiigAooooAKKKSgCEcsSPzr5a/a6/Zdi+LemS+JNAhEXim0jOVGFF5GBny2PTI/hY/Q8EEfU+eBkUxxvBXsa569CGIpunNXTPWyrM8RlGLhi8NLllH7muqfdM/DS8tZ9Pu57W6gkt7qF2jkikUq8bg4IIPIIIIINV9vyZr9Cf2y/wBlMeLLKXxt4RtANbt13X1nGvNzGo+8oHWQAdOrDjqAD+fDKyMVYEMDggjBBr8ux+BqYOryvbo+6P7w4R4rw3EmDVSLtUWko9U/8n0Zb0nVbzRNRtr+xuZLS8tpFlhniYq0bg5DAjuDX6d/sqftNWfxp0KLTdSmjtvFNhGBcW4YAXCjA85B6E4yB90nHQgn8ta3PCnijU/BXiCy1zSLySyv7OQSQzIfwII6FSCQQeCCQetb5bmM8HU11i91+vqebxvwdQ4jwnPBKNaN+V/o/Jn7cg7nPIxTuvbINeK/s2/tCaV8cPCccodLXXrVVW9st2SjkcMvco2CQfqDyDXtSrzx0r9NpVYVoKpTd0z+GMdga+W4ieGxEXGcXZp/1sS4BFVbu0S8gaKQB0YYIPOatZFGeK1OOL5XdH5L/td/B2D4RfFW4h0+IR6LqSG8tFUYWNixEkY9lOCAOgdR2rwqvtr/AIKUajZSa54OsYyrXkMdzJIAeURjEFJHoSrY/wBw18UMMAV+U5rShSxc4w2v+auf394fY6vj8goVa+srNNvd2bSf3JHVfCyd7P4m+ELgEhk1a0ZceolQ1+0mnN5ljAfVBX5C/syeCpfHfxv8L6ciEww3a3szYyFSE+Zz7Eqq/VhX6+2sYhgjT+6uK+ryCMlQlJ7N/ofz94w16VTNaVKPxRjr6N6Fqiiivqz8BCkpaKACiiigAooooAKKKKACiiigAooooAKKKKACkoooAgDZ+ntTx8o6VGG2HrxXO+IvGul+Gk33dyquRwg5Y/QDmrhTnVajBXb7Hn4rHYfBU3VxE1GK3bdl+J0JnWMDdgD1Ncr4p+IWm+GkAmuVlnxkRR/Mx/w+pwK8m8VfF7Uta3RWZNnbngkHLsPr0H4c+9cJNNJcO0kjtJIxyzsckn3NfW4LIpTtOu7Lstz8C4j8VaGH5sPlceeX8z0S9F1O28T/ABa1PV3eOzJsrc8cHLMPr2/D864iWV55WeR2kdjksxySfXNWNN0m91idYLOB55T/AAouce5PQD3Nel+GPgnNKFm1WUqo58iM9fYt/QfnX0EquCy6FlZeS1bPyGlgOJeNq3PLmcb7vSK9Oh5jY6bd6lOsNrbSzytxtQfqfQe5r0fwz8Frq7jWbU3aJOvkxkbvoT0H4fnXruieFrDQbdYbW3RE9VX/ACc+9bJj2j5RXzOLz2rVvGiuVd+p+4cPeFeBwHLWx79pPt0X+ZzuheDdL8NIFsrNRxyx5Y/Unk/ia6GONY8kDFO28Uu3ivmZVJTd5u7P2zDYGhg6ap0IKKWySSS+4lopKWszvCikyKCRQBFyw60jfdxUc9xHCPncL7k1ymvfE7RNBBSW4Ekw/wCWcfzNn6Dp+OK1p0alaVoRbfkeVjMzwmXwc8TVjFLq2kdcfkj61RvNVtrBC80yKAMktgfnXiniD426helo7CJbaPp5jnc59wOg/HNcBqWt6hrDl7u7luGJzh24/AdB+Ar6TC5DWq61Wor72fjmd+K+WYG9PBp1Jd9l9/U9z1v4zaRpjFIHa8kHaIZH59Pyrz7XvjHrWpsVtdlnGe6/M35kY/SuCor6fD5Lh6OrXM/M/C848TM4zG8ac+SD6LR/fuWb7VL3VH8y6uprhuo8xycfTPSq1FFe1TpQpq0VZH5fXx+IxUnOtNyb3bd3+IUUUV0HjBRRRTAKKKKACiiigAooooAKKKKACiiigAooooAKKKKACiiigAooooAKKKKACiiigAooooAKKKKACiiigAooooAKKKKACiiigAooooAKKKKACiiigAooooAKKKKACiiigAooopFqUkOjleFw6MUcHIZTgg10mk/EbXtGwEvWkQfwTDePz+9+tczTea4quGpVlacU15n0uAz7MMulzYetKL8mz2bQ/jlDIyLqEDW5PBZW3qPcjg/pXoej+NNK1qIm2vIpeOQrDI+o7V8r4/OnRTyQSB4nZJFOVZGKkfQivn8TkNCprTbi/vR+xZL4t5hhLQxsVOPfZn2Ak4kGVwwqQnjrXzVoHxT1rRGQNN9sgHGyb72PZhz+ea9I0H41aZqJEd4DYzHj94coT7N/jivlsTlGIoa8t13R+75L4iZNmqUXU5JvpLT7nsenZNOxxWZpurW9/GrxSo6MMgqwII9sVoBs5rxZQcdGfpdKvSrJSpu6ZNRSDpS1J0hRRRQAlGBS0h6UAV5cO239aztW0Ky1m2MN1brKp4IIB/nWoowPT2oVeME5NWm4u8TkrYaliIOFWKaejT1TPGPFPwTUBp9IlMZ6+RJllPsD1H45/CvLtS0S/wBGlMV5ayQuOm4ZB+hHB/CvrYjP0rM1rQrbV7UxzwRyK3BDgEH86+jwed1qNo1fej+J+McReGOXZlzVsH+7n2S0fy6HygrFCHBIIOQRXZ+F/itquhskdwxvbQcbZG+cD2bv9Dn6iun8VfBV0Rp9KkwevlSkkfg3Ufjn8K8u1HSbvSZmhvLeS2lH8Ljgj1B6Ee4r6qNfB5lDldn5PdH4RXy7iPgjEe0puSj3WsX69D6O8LfELTPFCYhnEc+MmJ/lI/x+oyK6vzN4z2r4+hnlgdJYZGjkQ5V1Ygg+oIr0Pwp8Yr7TXWHUmNzD0EgGGUe46H9D9a+dxuRzhedB3XbqfsHDXirh8Vy4fNI8k/5ls/Xse/PIQuc5oLk/4Vh6F4n07xFb/aLSdWI6gHkH0I6g+1bynKg4r5OUJQbjJWaP3zD4qli6catCSlF6pp3TRNRSZFLUnaFFFFABRRRQAUUUUAFFFFABRRRQAUh6UtFAFWeLdG3vX5OftleG5PDf7QviXcpEN55V1CcdQ0YDfk4YfhX6zg18R/8ABQn4SS6npGn+N7G3Ly2BNvfFV5MDHKufZHyP+2hPQV4Wb4d18K3HeLv/AJn6r4bZrDKs8h7V2jNOPzdmvx0PgQdDX0R+wpfwWn7QOnxTOFa6tZ4ot3UsMOce+1G/WvnlTtNdB4B8X3fgDxjo/iCy4uNOuUnCbsB1Bw6k9gyllPsTX55g6qoYiEpbJpn9j8T4OeZZNXw9P4pwaXrbT8T9swu0DA5PevBP2wtY8c6P8LLuTwVA80rZW+uIGJmt4MHc0agZJ7Eg5UEkDuPTvhr470/4j+C9M1/S7gXNpdQhgR1B6FWHZgQQR2IIrqpohPE8cgDqwwQa/WJpVqTUJWut15n+fOFnLKsfGdampOnLWMtm09U0fhgzMzEsSWJySepNbnhPxZq3gXXbTWdFvZLDUrZt0c0R6jupB4ZSOCCCCOCK+xv2uv2QrW0sr3xx4R8q1dN0+oadkJG4AJeWPOArAAkrwDyRg8H4c+tfmOLw9bL62u+6aP7q4dzbLuLctahG8fhlF9LrVW7dj9SP2af2q9G+NGmR6bqHl6d4nhTM1qXwswHWSPJyV9V5K5wcjBPpfxY+Dnh/4t+FptI1u0E6N80cy4EsEmCBIjY4YZ+hGQQQSD+PWlavfaDqVtf6ddS2d7C4khngco8bDoQR0r9F/wBlf9r61+JUdv4c8UTxWviVF2xOSES8AHLKOgfAyV78leMgfV5dmcMZH2GI+J6eT/4J/PnGXAmK4cr/ANp5S37NO7SbvF+XdfkfFXxz+AfiH4HeJHtdSjNzpcjn7JqUSkRzDrtYc7HA6qT7gkc19Jf8E9/gvcLcXvj/AFKF4VZWtNPR1xuTcDJIM9iVCgj0b2r7M8ZeBND+Ifh+fSde0+LVNPuBtkilBwfQgjBBB5DAgg8gitHR9EsfD1hb2Gn2sdnZQIsUNvEoVI0UABQBwAAAAK6sPlFKjiPbxei2XZ/8DoeFmniLjc0yZZZVVpvSUl1S8u76m2OlLSUtfQn4+FFFFABRRRQAUUUUAFFFFABRRRQAUUUUAFFFFABSYFLSHpQAz0r5X/bI/ZgT4s6JJ4m8P24HizT4jhEXH26Ec+Uf9sc7T/wE9QR9UKDxk5pCo6V6GX4+vlmJhicPK0o/c11T8mcmKw1PF0pUqiumfhLNE9vM8UiNHIhKsjDBUjqCKj6nmvuT9uj9l/7E138SPCtp+5Y79YsoV6H/AJ+VA/8AH/8Avr+8a+GyOMV/ZnDme0M+wMa0H720l1T6r/I/GMwwNTA1nB/J90fQf7I37Sdx8DfF32DVZnk8H6nIBdpy32WToJ1H5BgOo9SoFfqXp1/b6jaQ3ltMk9tKgkjmjYMrqRkMCOCCDnNfhl93rX21+wn+0ydNurb4c+JrzNpK23RruZv9W5/5diT2P8Hofl7qB+U8f8JXvmeDjql76XVL7Xqup9TkOb8klhqz917Ps+3zP0IpCoNAYGlr+eT9JPgT9u79mT7O1x8SPDNp+7POt2kK/lcgD8n/AAb+8a+GAdpr9zb2xg1Gzlt7iJJ4JUMbxOoZXUjBBB6gjtX5Yftcfs5z/A7xqb3TYXbwlqkjPZSckW8nVrdj7dVJ6r6lTX9C+H/Fe2V4uWq+Bvqv5fVdD824gynkk8TQWj+Jdn3+Z4BRRRX9Fn52FFFFAAMg+1e2fsufH66+BPxAimleSXw5qJWDUrZcnauflmUf3kyT7gsO4I8Uak6V4ObZZRzXCzw1eN1JW/4Pquh6OFxE8LVjVpuzR+5ekanba5pltfWM8d1Z3MazQzxMGSRGGVYEdQQQc1o9AK+B/wBgX9oowXK/DbxBc5jbdJo88rdDyXt8/my/8CH90V99JX8U53lNfJsZPCVumqfdPZn7Vl+Np42hGpD5rsyQdKWikyK8M9IWiiigAooooAKKKKACiiigAooooAKKKKACiiigAooooAKKKKACiiigAooooAKKKKACiiigAooooAKKKKACiiigAooooAKKKKACiiigAooooAKKKKACiiigCItgc1ma3rFn4c0u61LULiO0sbSJp55pThY0UZZifQAGtFvrxXwF+35+0Sb67b4baDc4hiKyaxNE33m4KW+fQcM3vtHZhXuZJlFfOsbDCUdnq32S3f8AXU8zH42GCoOrL5Lu+x8+/tL/ABzu/jr8RLjU90kWiWe630u1bjZFnlyP77kZP4DnaK8ipVXeaVRh/av7YyvL6OWYaGGoxtGKsv67vdn4riq88TUlVk7t6sbRRRXuHnhRRRQAv3iTX6TfsP8A7Nv/AArvw4PGPiG1KeJNUhHkQyr81lbnBC47O/BPcDA4O7Pgf7D/AOzh/wALJ8TJ4v163z4b0mYfZ4ZV+W9uByBjuicE9icDkbhX6YqionHyiv5j8QuKniKjyrCy0XxNfgv8/uP0zh7Kbf7TWX+FfqSqOKX+GjqKhnnW3jZ3YKijJYnAAr8LSvofoGyOb8d+N9H+G/hbU/EWt3ItNPsYjLJIep7BVHdmOAB3JFfkT8bvjBq/xu8eXviHUyYoP9VZWYbK20AJ2oPU85J7kn2A9R/bJ/aTf4yeLToei3J/4RTSZSI2Q8Xk4yDMfVRyE9iT/FgfNlf05wBwp9Sp/wBo4uP7yS0T+yv831Py3Ps1+sVPYUn7kfxf+SFzz7Vv+BfBOr/EbxTp3h7QbU3ep30gjjToqjqzseyqMknsAaxYonuJEgiRpHchVRRksT0AFfp5+xp+zYnwg8Jf2/rVuv8AwlmrRgzBhk2cJ5WEe/Qv7gD+HJ+s4u4lpZDg2oa1ZaRXn3fkjyspy6ePrpbRWrfl/mz0v4D/AAT0r4GeB7XQbECa6bEt5elcPczEfMx9AOijsB3OSfTx8o20/HTFBIHvX8eYnEVcVVlWqyvKTu2+rP2KlShQgqdNWSHjpS0UVkbBRRRQAUUUUAFFFFABRRRQAUUUh6UARLkr607ODUTrg78/hXlXxy+Pvhz4GeHjd6pMbm+myLWxhIM0zDsAeijjLHge5IBzqVIUouc3ZI6sHg6+OrRoYeDlOTsktWz0i/1S2062ea8uFghUFmdyAFA5JJPGB614/wCIP2yfhR4cvfs1x4phlkB2n7HFJcqD3+aNWXj61+eXxi/aS8ZfGi+k/tC9ksNG3Zi0u0kKxAA8GQ8GRunLcZ6AdK8mz7V8jiuIFGXLRjp3f+R/RmReEM8RRVXM6ji39mNtPVvr8j9kfAXx38D/ABOZl8P+IrS+lVdzW5bZMo9TEwDge5GK9CRspnHHtX4cabqN1pF7Dd2NxNaXUDiSOaCQxyRsOhDAgg/Sv0X/AGPf2p5fijajwt4kl/4qW3i3R3Awq3cQIBbAwA65GQBgjkdwO/L84ji5ezmuWT27M+R4v8OK+Q03i8LJ1KS3utUu+mjXmfWEyLIhVuhr4H/bP/ZXa0uL3x34Ss90XM2p2UK9e5mQDv1LAf73rX3ySNuSc4qGe1S8t5IZUDxuMEHvXq4vCU8VSdOp8n2Z+eZBn2K4fxkcVh35NdGuqf6H4ZbsGm9DX1n+2L+yxJ8Pby58X+GLXPh6d99zaIvFoxP31A6Rknp/CTjoQB8l1+X4vC1MHUcJr/g+Z/enDfEGE4gwcMTQle+66p9UzrPhz8RNb+F/iuz8QaHcmC7gOGHJjmjJG6OQd1OPqCAQQQCP1I+BH7RPh341eGo7m0u0tdWjUG802Vx5sTdDxxuUnowGD3wcgfkb/DV7StVvdCvo7zTru4sbqM7kntpDG6n1DAgiu/Lc1qYN8sleD6f5HyPGXAOG4jj7ek+Sstna912f6H7iRyrJGD1X1rzb4xfG7w/8HfDM2o6xfok2GEFsnM0zAZCIvUnpk9BnJIFfm1a/tdfFu0sfskfjC4WMDAJt4GYD/eaMk/UnPvXmniHxTqvi3UJL/WdQudSvnHNxcyF2x2UEngDsBgDsK+grZ/S5P3MXzedrL8dT8fyzwhxv1pPH1I+zT2V235apJG18V/ibq3xc8bah4k1Zgs9wQkUCsWSGJc7I1J7AEknAySTgZrjP4qbX03+yZ+y7d/FPW7TxF4gtXg8JW0gdBIMG9cH7gB/5Zgj5j3xtHOSPlaNKtmNe27e7/Vn9BZjmOA4Pyq8rRjBWjFdbLRJdWz3j9gT4IS+GPDk/jbVbfZf6qgWzV1w0VuCCD7byA2PRUPc19jL981UsrKGwtooIUEcKABVUYAA6DFWAe5bp3r9Pw2HjhqUaUNkfwdnmbVs6x1XG1t5vRdl0S9EWKKKK6jwwooooAKKKKACiiigAooooAKKKKACiiigBAMCkJwOBSEnFU7q9SAEswUYySTjiqSctEZVKsKS5pkrvt5IwPU1l6z4hstCgae6nSOIdSxxn/E1554x+MlpaJJb6Wv2qXoZicRg/Xv8Ahx715Bqmt3eszGS7neZzyAThV9gOgH0r6PBZLVxFp1Pdj+LPxjibxJwOU81DCWqVF2eifm+p6J4t+Mt1eFodIXyIuhnYZZvoOg+pz9K80urye+maeeR5pm6u7FifxNNhhkndYokaR3OFRQSWPoBXoXhT4O3+qgTag32WE8+UMFmHv2H6/hX1ajg8tp30X4tn4BKrxFx1ibLmcey0iv0OCs7C51GdILeJ5pm6IgJP1+nvXpfhT4LzXQS41ZvLXr5EZ5PsW/oPzr1Lw34P0/w3bhLaAA9z1Y+5J5P410AXaK+Zxud1Kt4UFyrv1P27hrwtweB5a+Yvnn/L0X+ZiaN4dsPD8Qt7OBIx3Cr19yeufetwfLx0HrQUDLTdnGB+dfMSk5vmk7s/ccPhqWFpqlSioxWiSVkl8ixRSUtQdgUlLTWYAZJ4oER7Tkc4FDv5ancQKwNa8V6doUPm3dzHGOg3NyfYDqT7V5f4n+N01wXh0qEIvTzZP5hR/U/hXoYbAYjEv3I6d+h8ZnHFuV5LC+JqpS6RWrfyR67faza6fAZZ7iOGJRlmYgAfXNeeeIvjXY2bNFp0bXcg4352qD9TyfwFeNaprt9rMnmXd1LcNnIDn5R9AOB+Aqn1FfX4Xh+nD3q0rvstj+eM/wDFvEV70stioR/mer+S6HS618Q9c10kTXbQwnnyoflGPQnr+tc3nIpAc0tfUUaFKgrQikvI/C8xzvHZnPnxNWUn5u/3BRRRXWfMhRRRTAKKKKACiiigAooooAKKKKACiiigAooooAKKKKACiiigAooooAKKKKACiiigAooooAKKKKACiiigAooooAKKKKACiiigAooooAKKKKACiiigAooooAKKKKACiiigAooooAKKKKACiiigAooooAKKKKACiiigAooopGsKkoO6Lml67f6M4ezupbYg5wjcH6qeD+Ir0Xw78bbmDEWp24kX/npHwfxB4P4H8K8upp615WIy7D4he/HXv1Pvcn4zzbJpL2FZ8v8AK9V+J9R+HfHOl6/Hm3u0ZsZKE4I+oPIrolmR/utkV8ewTSQMskcjRupyro2GB9iK7bw18W9Y0VljumF7bj+F+HA9m7/iPxr5LF5BOF5UHddnuf0LkHi1hsRy0cyjyS/mWq+fY+jc9BQCQetcT4b+KWj+ICsay+RMf+Wc3ytn27H8DXZRTpMmY2DA9wa+VqUKlCXLUi0/M/d8BmuDzKmqmFqRmn1TTLdFIOlLWJ64UUUUAFFFFAEBGeM5FYus+HbDxDEbe7t1fHTcOh9QeoNbITjDdfWnBMLVRk4NSi7M48RhqeKpunWipRejTV018zwXxb8GruyZ7jSyZ4epgYgMv0PQ/Q4+teb3VrNayNFNG8Uq9UkUqQfcGvsBl3tg4K1yvir4f6b4oiPmxiOXHyyJwy/j/Q5HtX1eBzudK0K2q79T8G4m8LcPjObE5Y+Sf8r2fp2Pm/TtUvNJnWa1ne3lX+JTwR6EdCPY1674Q+NEUyx2+rKIH6CbPyE+/pXF+LPhpqfhxnkhVr60HIdB8wHuP6jj6Vxn8VfRVMPg8yhzLXzW6PxvC5rxBwNivZVU1Hqnqn6dPuPryyvYrqLzI3V1xnIOeKsEnPXAr5a8L+N9S8M3CtBMXgzlonJII74/un6fiDXufhD4lab4oRY94gusZaJzhvqPUe4r4zG5VWwt5JXj3R/SnDPHuXZ9GNOUuSp2b39GdyBS01XVxwaUmvDP1RNMWiiigYUUUUAFFFFABRRRQAUUUUAR7cEe1Yfinw1Z+K9EvNLv4UubS5ieGWKQZV0YEMp9iCRW6SCaaOvrSaTVmVTnKnJTi7NbH5B/tD/ArVPgb40ms5Ukm0Sd2exvSuQ6dfLYjgOucEcZGCBg4HkVftB8UfhZoXxV8O3Oja7Zi6t5BkOeHRx910bqrDPBHuDkEg/mV+0H+zT4h+BmsvIVk1Lw5M+LbUkX7ueiSgfdf0PRuo5yB+f5rlM6UnWoq8fy/wCAf2FwH4gUMypQy/MZKNRKyb0Urfr+Yfs8ftKaz8B9bKKj6h4dupA11p5fBDcAyRE8B8DkHhgADggEfpZ8PvjL4V+Jnh2PWNH1aCe3xmSPcA0LYyVdTypHofqMjBr8avvGr1jql3pon+y3U9sJkMUohkZPMRhhlbBGVI4IPBrmwOcVMLH2c1zR7dvQ9Tirw3wefVPreFl7Ob3aV0/Vd/NH03+2F+1K/wAStTn8KeGrph4atn2zXMTYF24PQEdYwRx2YjPQCvlb+KjHfHFNrysVip4uq6knv+Hkfo3DuQYXh/AwwuHja276yfVsXoa9D+DHwt8QfFrxtZaR4e8y3mjdZ5r9chbVAw/eEgg5BxgAgk4AxyRieAPAOsfEzxVY6DoVqbm/um68hIkH3pHPZVHJP0ABJAP6q/AX4F6P8EPCCaZYqJ7+TEl7fMoEk8uOWPoByAucAepJJ9bKculiKnPLSK69/JH554h8ZUMmwjwVG0qs1tuora7X5HoPhbSZND0GxsZrqe8ktoEha5uSDLKVUAu5AALHGSQOpNbeaWl4Ar9ISsrH8TSk5ycnux1FFFMkKKKKACiiigAooooAKKKKACiiigAooooAKKKKACiiigAooooAzLy3i1GCS3njWaGVSjo4BVlIwQQeoNfl1+2D+zXJ8FPFB1fRoGbwjqkp8kjJ+xzHJMDH+71Kn0BHVcn9Utpz7VzXjzwTpHxH8Kal4c1q1F1YX0RjkQ9R3DKezKcEHsQK+r4cz+tkONVeGsHpKPdd/VdDxMzy+GOocr0ktn5/5M/Eckp0qSGZ7eVJYnaORCGV1OCpHQg133xt+D2r/BPx9eeHtTBlgB82yvAuFuYCTtceh4wR2IPsT57X9kYPFYfNsJGpBqUJq/qmfj1WnPC1HTkrSW5+on7G37SqfGHwqND1u4X/AIS3TIgJdxwbyEYAnHv0De5B/iwPpvrxX4g+BfGur/DzxXpviLRbg2uo2Eokjb+Fh0ZGHdWGQR3BNfrp8D/jFpXxv8CWXiHTHEc7Dyry0LZe1mAG6M/mCD3BB9q/lnjbhiWS4n6xQj+5m+n2X29Ox+n5Fmn1un7Go/fj+K7no6xjrXGfFH4baV8V/BGoeGtYh822uk2hgMPC45SRD2ZTgj8jwTXat1pqj8RX5rRrVKFSNWDtKLTTW6a2Z9ROEakXCaunufil8VPhprHwl8b6l4b1qPFzaPmOZQQlxEfuSp7MPyOQeQa5LOQB2r9Vv2vf2d4fjX4JN9psKr4u0lWlsnwAbhOrW7H0bquejegLV+Vtzay2lzLDPG8M0TFJI5FKsrA4IIPQg1/X/BnEtPPMGo1HarDSS/VeT/M/Hs4yyWCr2XwPVP8AT5ENFFFfpx8wFFFFAFixvrjSr+3vLOeS2ureRZoZom2vG6nKsCOhBAOa/Wb9lX4/W/xx+H8MtxIkfiLTgtvqVuuB8+PllUf3XAJ9iGHavyTB2CvRPgT8YdS+CPxCsPENnvltc+RfWgbAubckbl+owGU9iB2zX5Txtw3HOcG61Jfvad2n37r+up9XkmZPB1rS+CWj/wA/kfsyz7RQgzyOK53wd4r0/wAb+HtP1zSrpbrT72FZ4Jk6MrDP4EdCDyCCDXQ9RxX8iyhKEnCSs1o12Z+wRkppSi9GS0Ug6UtBQUUUUAFFFFABRRRQAUUUUAFFFFABRRRQAUUUUAFFFFABRRRQAUUUUAFFFFABRRRQAUUUUAFFFFABRRRQAUUUUAFFFFABRRRQAUUUUAFFFFACcYpOvakPasjxBrtp4b0m71O/uEtLK0iaeeaU4WNFGWY+wANEYuTUYq7YpNRV2eUftS/HaD4GfDi4u4nR9fv91tpdu3OZccyEd1QHJ9TtH8VfkrfX9xqd9cXt3M9xd3EjSzTStuaR2OWYnuSSTXpf7RXxqvfjl8SL3W5C8WlQ5ttNtWP+qgB4JH95j8ze5x0ArzEtla/rfgfhtZPg1XrL97Us35dl8uvmfj+eZl9cr2h8MdF+rIqKKK/WT5MKKKKAFA3pXonwM+D+pfG7x/YeHbINFbE+dfXgXItrcEbm+pyAB3JHbJrgrCyuNTvLe1tIXubq4kWKKGJSzSOxwqgDqSSBiv1l/ZS+AFv8DPh5DFcIj+I9SC3Go3C4OHx8sSn+6gJHuSx71+VcbcSRyXCOlQf72d0l27v5fmfU5Llrxlf3vgjq/wDI9M8G+DtN8A+GtP0HRrVbSwsYVhgiXsB3J7knJJ6kknvXSg5zSYzz0oBHpiv5EnOVSbnN3bd23u2z9ijFQioxVkgPB4r4q/bz/aR/4R3TZfh14dusalexA6pcRNzbwMOIQR0Zx19FP+1x7d+0v8d7P4FfD+fUC0c+t3e6DTLRj/rJcffYddiZBP4DILCvyY13XL7xHrF5qupXUl7f3szTz3Epy0jsckn8TX65wFww80xCx2Ij+6g9E/tNfovzPjc+zX6vD6vRfvy38l/mygRQSSf9mjGTXuH7Kv7Ptx8dfH6C7jePwzpjLNqM4yPM5+WBT/efBz6KCeuM/wBI5tmOHybCTr1XaMV/SXmz84w2HqYurGnFXbPaP2FP2af7Wvbf4i+JrXFnC2dItJl/1jg4NwQeynhPfLdlJ/QTATHGBWfpOnW+jafb2NnAltaW8axRRRKFSNFGFUAdAAAMVoqwJr+Ls7zevnWMlia22yXRLoj9oy/A08FQVOG/V92TUUUV4Z6YUUUUAFFFFABRRRQAUUUUAFFFFAFdkwOOKQtjqcHtUh/SvNPjX8Y9G+Cng+41vVZN0xzHb2qkCSeUglUQepxknoACT0rOpONOLnN2SOnC4Wtja0KFCLlKTskt22YX7RH7QOl/A/wy9zdFbnVbgMllYq2GmcDqe6qMglu2QBkkA/lr478d6z8R/E97ruvXbXl7ctnnhY0H3Y0H8KgcAD6nJJJtfE74l6z8WfFt54g1y48y5mO2OFSdkMYJ2ogPRRk+5JJOSSa5D+dfm+ZZnPGVOSGkFsv1Z/bPA3BeH4dwqxeKSdWS1f8AL5L9WNor6O+Bv7GPib4sWEWsahP/AMI5osgDwNLEXmuFPIZUyAqnsWIJ4IBBBrX+OP7Duu/DXQZNd0K9fX9OgjLXEJQRzxoBkuuCQ4AySOCAOAeccn9l4p0vbKDt+P3bn0E+PcijjFgPbLnvbra/a9rfifLfWux+E3ia58H/ABM8M6xbOY5LXUISxBwDGWCyKfYozA+xrj/umu1+Dvhqfxd8U/C+lW6F2uNRi38ZxGrB5Dj2RWP4VzYTm9tDl3uretz6HiB0KmUV5VPg5Hf0sz9mtPk86ygc/wASg/pVkrnisBdfstMhghmuoIzgKA8oXJ9Bk8mta2v7e5XMcquD6HNfriktj/OSrRmm5W0ZT1nSLbV7CezvYEuLSZGjkikUMrqRggg8EEEgg9a/Nb9qj9k3UPhTqd1r3h21lvfCUxMm2MF3syTyrdSU9H7dDzgt+nnJPqKqX1lFe27QzxLLEwwVYZBB65rixuBpY2nyT0a2fY+p4Z4nxfDWLWIw+sXpKL2a/R9mfhm3Wnfer9M/ib+wT4H8cXEt9pBm8L30hLMLQAwsx7mM8D6IVFeKXn/BNvxHFPi18V2c8eeHksnQ4+gZh+tfDVsjxNOVox5l3TX6n9WZf4q5JiqSeIk6cuqaf5q9z40q3bW011PHBBE800jBEjjUlmJOAAByST2r7f8ADX/BNf8Afq+ueL3khGN0VlaCMkd8O7Nj/vmvpD4Yfsw+BPhL5c+kaQr6iF2m+uj5sx9cM33c9woAPpW2HyGvUd6tor739yPMzjxayvDU2sCnUn00svm3r9x8k/s4/sO6n4mubfX/AB7byafpCkSQ6SxxNP6GUjlF/wBn7x5zt7/f+i6NZ+HdPtrGxtY7WygRY4oY1CrGoGAABwAAAABWiirEuAAop6ncOa+0weCpYOHJTWvV9Wfy/n/EmO4ixHt8XPRbRWiS8l+pNgUYFLRXoHyoUUUUAFFFFABRRRQAUUUUAFFFFABRRSdKAIzwtRvII1O4496paprlppFu011MkaoMklsCvF/GfxiudQd4NKzBCODMw+dv91T0+p59q9HCYGti5WgtOr6I+Mz/AIqy/h+j7TEVPe6RWrfyPQ/F3xH0zw0hRpBNdYysScsfQn0Hua8R8UePNT8TyuJpmjt8/LBGSF/E9Sfrx7CufnmkuJmeaRpZHOWdzkk+pNaGieHL7X7rybSFpT/E54VfcnoP519xhcuw2Bj7Sq7tdXt8j+WM640zjiqv9VwMXGEnZKN7v1aMzrXVeF/h1qniN0kWNre36+dIOo9h1P14HvXpng34R2WlhbjUFF1dDn5h8qH2B6/X+Vek29tHaptjQKvsK83HZ4lenh18/wDI+24Z8K3NxxWcS8+VPX5s5Twx8OtN8MKDFH5lxjDTS/Mx/wDrewxXYJCsRwFAWnAnuBRgMMV8bVqzrNym7t9z+j8Dl2Fy6kqWGpqMVskrE1FJS1keqFFFNdsCgBjEgdcUySQIn3se9c/4g8W6f4fh8y7uVhwOFzlj7ADk/hXk/ir4z3uoK0Gmx/ZIhx5rYLH8Og/X8K9LC5dXxT9yOnd7HwmecY5XkMG8RV9/pFat/Lp8z1fxB4z0zw/D5lzdIhxwmck/QDk15N4p+M99qTNDpkf2SHp5jjLH6DoPxz+Fed3F3LeSM80zzSscl5GLE/iair7bB5JRo2lV96X4H8z8Q+KWYZhzUsH+7g+2rfq+nyJr2+udQmMtzK87n+KRiT+tQ0UV9JCnGmrRPxLEYyri6jnWk23u3qwooorc8oKKKKACiiigAooooAKKKKACiiigAooooAKKKKACiiigAooooAKKKKACiiigAooooAKKKKACiiigAooooAKKKKACiiigAooooAKKKKACiiigAooooAKKKKACiiigAooooAKKKKACiiigAooooAKKKKACiiigAooooAKKKKACiiigAooooAKKKKACiiigBCSK6vw98Sda0Fkj+0G6tweYpyScezdR+o9q5TqKWuGthqWIXLUimj6nLM8xuUzVTCVZRfk9/VbWPoPwt8W9N1wpFMfstyeBHIep9j0P8/au8gu47kbkYFT6Gvj/AHV0/hr4i6v4cKKkxngHWGUkjHseq/y9q+RxmQbyoP5P9D+ieG/FpPloZqv+3kvzX+R9OL8gIPNOX7tcF4U+Kml6+Fjlf7LdN/yzkOCT7Hoa7i3nEy7kI2nuK+Qq0KmHly1ItPzP6Jy7NsFmtNVMLUUk+zv9/YuUUUVzntBRRRQAUnalooApzQLOu11DL6EV534z+EVjre+4sQLS7PJKD5XPuv8AUc16Wfu00xhiTXTQxFXDy5oSszwM1ybBZvRdHF0lJPvuvNPofJuv+GtQ8N3Bgvbcx9ldeVYeoP8ATrWfFPJBIssTtFIpyrqcFT6g19Wa5oFtrVk0FxGsiNwQy5rxjxp8IrnSDJdacHubbljGTl0+h7j26/WvuMBnFLEL2eI0ffoz+XOJfDfG5PUljcrblBa26r7t0ix4L+Mc2nhbbVczRcATAfMv1A6/hz7V7Jpuq2+p2iXEEySROMhkIIIr5NdGjkZHUo6nBUjBB9K2fDXi/UPDNyHtZT5JOXgb7jf4H3FTjsmp106uH0fbozbhXxLxOWzWCze7itFLqvXuj6rRwRjNIVOGrivBnxFsPFUYUt5F0B80TH5h7j1HuK7RJdwyBmvh6tGpRm4VFZo/qbL8zwuaUY18NNSjLZonHSlpB0pawPWCiiigAooooAKKKKACiiigBh7Vi67oNn4ksJrDUbaK8tp0MckU8YeN1IwQQQQQfQ1tHbiik1fRlQm6bUouzR+dX7Rf7Dd94anudc8BwyX+nnMkulbi00PcmInl1/2Cdw7Fs4HyHc28tpcSQzxPDNGxV45FIZSDggg8gg8c1+5ZQSpsccelfPvx5/ZB8K/FuGW+t1/sbxCRkajbRj94QMASpwHHTnIYYGDgYr5TMMljUvVoaPt0+XY/oLhDxQrZeo4TNLzgtFJbr17r8T8sBz9K1fDfhzUvF+uWmj6RaSX2o3coiggiGSxPqegAGSScAAEkgCu0+I37Pnjj4ZeIoNK1TR5pjdTCGyurVDLFcuThVQgZDH+4QD7Y5r7x/ZN/Zgh+EWhrresRJJ4pu0HmnhhbocHy0P5biOpGBwBXz+CyqpWruFROKW/9eZ+w8S+IOBy/LliMJUU5zXupO+vd22sdJ+zH+znp3wR8MKJVS68RXiq97eY6HqIkJ5CKScdyck4yAPdVXHFNjXYf60uMDj5cV+jUaMKMFTgrJH8U4/H18yxM8TiJOU5O7b/rYnwKWkHSlrY4AooooAKKKKAGgZpcCmFgO9R/a4R/y1X86B8rexYoqNZVf7rA/SpKBBRRRQAUUUUAFFFFABRRRQAUUUUAFFFFABRRRQB4l+0r8A7H47eBZrCRY4dcs902m3rL/q5Mcox67HwAfwPJUV+TXiLQNQ8Na3e6RqlrJZajZTNBPbyjDI6nBH/1+9fuYeelfHP7dP7NY8Y6JJ4+8PWm7XNPi/4mEMS/Nd26j7+O7xj81yP4VFfrPAnFDyrELB4iX7qb0b+y3+j/AAPjM+yr6zT9vRXvx381/mj86ehr2T9mH493fwH8fxXkjyTeHtQKwanaLz8mfllUf30ySPUFh3yPGj1zSkYr+lcywFDOMJOhUXNGa/r5rdM/N8PXqYSrGcHaSP3K0XVrTxBpdtqVhcR3dldRLLBNE25JEYZVge4IIrSAA4/Wvz3/AGDP2kv7Gvovhx4juP8AQrhydJuZW4jkJyYCT2Y5K/7WRzuGP0IHzjNfxbnmUV8lxk8LWWm6fddGfs+XY2njaCqQ36rsxdoNfn1+3l+zeNKuZPiR4ftf9FncLq8ES8JIThZwPRjgN74P8RNfoGSAc5rN1vRrPxJpN3pWoW8d3Y3cTQ3EMgysiMMMpHoQTTyPN6+S42GKpbbSXddV/l5jzHBU8bQdOe/R9mfhsrbDxQpy9etftKfA+8+BPxFudLYSS6Ld7rjTLtufMhz9wn++hO0/geNwryTGTX9rZXmNHNMNDEUXdSV0/wCuvc/FMTQnhqkqclZrRhRRRXunAFFFFS0mB9lfsCftBf8ACN61/wAK91y526bqMhk0qWRuIbg/eh9g/Uf7Xu9fomjZPsa/Ce2uZbO4iuIJHhniYPHJGxVkYHIII6EGv1d/ZL+PKfG34exPeSqPEmmhbfUYehdsfJMB6OAT7MGHQCv5Z8Q+GvqNb+0sNH3J/Euz7/P8z9T4ezP2kfq9V6rb07fI+gaKTNLX4ufdBRRRQAUUUUAFFFFABRRRQAUUUUAFFFFABRRRQAUUUUAFFFFABRRRQAUUUUAFFFFABRRRQAUUUUAFFFFABRRRQAUUUUAFFFFABRRRQAUUUUAVyTxXwV/wUD/aCM0q/DbRLjCrsn1iWNup4aO3/k7f8AHqK+oP2ivjPafBD4b6hrkxR9RceRp9sx/11wwO0Y/ujBY+ynuRX5Da1q97r+q3mp6hcPd393M8888hy0jsSWY/Uk1+veH/AA3/AGjivr1eP7uD085f5I+K4gzL2FP2FJ+9LfyXb5lKiiiv6wStofk4UUUVQDm+/wAUhO80g+U16t+zd8E7v44/Ea00gLJHo9vi51K6XjZCD9wH+85+UfieimvCzTMaOWYWeJrOyir3/rr5HfhqE8TUjSgrt6I+jP2BP2dvtd0vxJ122/cxlo9HglX7zdHuMe3Kr77j2U199rwMis3RtKtPD2k2mnWFvHa2VrEsMEEQwsaKMKoHYAACtI8Aiv4ozvN62c4yeLrddEuy6I/a8vwUMFQjTh833fcQyHzOnFYfinxPYeD/AA/qGtarcraafYwtPNNIeFRRk/U+g6k8VuZ4zX50ft4/tE/8JZrz+ANBus6TpsobUpom4uLlekXHVYz1/wBv/cFaZBk9bPMbDDU9FvJ9l1/4HmTmWOhgaDqS32S7s8F+Pvxm1H44fEW81+7Lw2CEw6fZseLeAH5R/vH7zH1PoBXmlOx5jYoCHcFAyTwAK/tLA4ShlGDhRprlhBfgj8ZrVZ4qo5t3k9WdD4B8D6r8R/Fmm+HNEtzcahfyiNB/Cg6s7HsqgEk+gr9evgp8JtK+DHgLTvDemJu8pd9xclcPcTEDfI3uSOB2AA7V47+xV+zkvwn8JjxFrVsF8UatErOsi/NZQHBWH2Y8M3vgfw8/UYFfy3xvxPLOMV9XoS/dQf3vv6dj9OyLK/qlL21Re/L8F29e5LRRRX5ifWhRRRQAUUUUAFFFFABRRRQAUUUUAIBig0tV7iTy4nYAnaM4HU0AtTjPiX8SdG+Ffhq+1zXLkQ2kCEgHlnY9FUd2J4A/kATX5S/G740638bfGM2s6o5W1TKWNgrEpbRZ6e7nALN3OOgAA6n9qb43eIvit49urPU4LrStM0ud4rbS51KPGw4Mkg/vkfUAHAzyT4h71+f5xmLqzdCGkV+LP7H8NuC6OAoRzPEJSqSWnVRT7efmJ7V9a/scfsrf8LBvofGHieH/AIkFu++0sZF/4+3B++4P/LMEcD+IjngEH5L3NX0p+y7+1ne/CW8g0LxDJJeeFpCEV+XltCT1UdWT1XqOq9wfKyt4eOJi6+34X8/I+z4/p5rPKJwyv4n8Vt+Xql5/ofpta2cGnQqkKLEijAC9MVW18QSaRdefjyvKJbd0x71BoPiTTfEmkWuoabdRXdjcRiSOWFw6OhGQQRwQRXyb+23+01B4c0248CeGrvdq93GVvpom/wCPaJhyuR0dwcY6gHPBINfpGJxFPD0nUk9Pz8kfxXk2T43NsxhhKMXzt6t9Et2+x8H+MPsTeKtaOmgDTTezm2C9PK8w7Me2MV0nw2+Isvwua61fRjnxNKjW9tPIm5LWMgF3AIw7twqjkABiQcgHgepor8q9s4VPaQ0f5eh/oBLK6eIwMMHiHeKSTT6pdH3T69zW8QeI9U8UanNqGr6lc6neSH57i5lLufbJJwB2A4Haux+Gnx+8cfCm7jl0PW5/syNlrK6YzW7DuNpPy59VIPvXnPbmjtxThi61OfOpNPuZ1+HssxND6vOhFxta1l/SP09+AX7Z3hr4qrBpersmg+IGwq200g8u4b/plIcZJ/unB9MgE19LRyiaLeG3D+8K/C1WZGDKSGByCDgg19PfAz9t/wAS/DhINL8S+b4i0NMKjs4N3Co9GY4kA9GIPowAxX2GX52pWp1//Av80fzZxb4V1cNzYrKPeju4vdej6+h+nCHIpGO0CvOfhb8bvB3xgsXuPDesRXcqIHltclJogePmjOGAzxnGCehNehltxIr66M4zipRd0+x/O+Iw9XC1ZUa0XGUd01Zr5MsUtFFWYCUtFFABRRRQAUUUUAFFFFABRRRQAUUlGRQA3qPajPtSHtWZqeqwaVC8s0qRIoyzOwAA9STVKLk7I56teFGLnUdki+XAXkgCuF8afE3T/DUbQoTcXhHESN09yew/ziuD8afF2e7aS10hjHF0Nwerf7o7fj+leaSyvPIzyOzuxJZmOST6k19bgMllUtUr6Lt1P584t8TqeF5sHldpVNnLdL07s1PEXiq/8S3Pm3cxIBykY4RfoPX3PNZUcLzSqiKXdjhVUZJPoBWt4d8KX/ia8EVpCxjBw8v8Cfj3PsOa908HfDKx8NIsjqLi5I5lkHT2A7CvbxGYYbAQ9nTWq2S/U/K8m4SznjDEvF4yTVNvVyvr6I888F/B+61aRLnU821uORD/ABN9T2Ht1+lez6PoFlosCw2sCRKvTauP8/WtKKBYR8oAp6px04r4bGY+ti5Xm9Oi6I/qjh/hLLsgoqFCn7/WT1b+fQm2iloorzj7cSiiigCHdkrzg0F8cVDdXkVpEXlYIF5JJwK8t8XfGm2tw8GlL9qkHBlz8gP17/hx712YfC1sTPlpxufNZxn+AyWj7XF1VHsur8ktz0bVfEVjpEDTXM6RKvUsa8g8XfGiadnh0hdijj7RIOvuB/U/lXnOsa7fa5MZbu4edyeAeAg9ABwKo9Fr7fA5JSpWnW1l26H8u8T+KmKxvNh8tXJD+bq/8ixf391qVy89zO88z9XkOT/+r2qCg9KK+ohTjTXLFaH4PicXUxk3Uqybk9W3q2woooroPJCiiigAooooAKKKKACiiigAooooAKKKKACiiigAooooAKKKKACiiigAooooAKKKKACiiigAooooAKKKKACiiigAooooAKKKKACiiigAooooAKKKKACiiigAooooAKKKKACiiigAooooAKKKKACiiigAooooAKKKKACiiigAooooAKKKKACiiigAooooAKKKKACiiigAooooAKKKKACuu8MfEzVvDzojyveWg/5ZSn5gPZuv4HI+lcjRXDiMNSxK5akbo+tyrPcdk81VwlVxfk9/Jrqj6U8K/EbTfEylYpFjuMZMUnyt/wDXHuM118cu88HK+tfHsUrwyLJG7RupyrKcEH1Br0Pwl8YL/SNsOolru3HAkH31Hv2P6H618VjchnC86Duuz3P6a4Y8VMPi+XD5ouSf8y2fquh9ANJtTI5pPMJ6cn0rD0HxPp3iO3+0WlwpI4IB5B9COoPtW8hDAGvkZRlBuMlZo/oHD4uji6catCSlF6pp3TRNRSZFLUnaFFFFADeKbJErLhhkU/dSNRsTZS3POvGXws0/xDG1xCPs92BxIg+97MO/8/evDtf8N3/hu68q8gKg52yLyjD1B/p1r6wK/LisnWdBtdatGt7qFZI2GDuH+f0r6DL84q4a0J6x7dV6H5BxX4e4LO4yr4dKFXulo35r9T5TguJbaVZYXeKRDlXRipB9QRXrPgb4wkBLTV8M3AS4HAP+8Ox9xx64rC8cfCu80B5LmxVriyGSVAy6D+o9+vr61wVfXzp4XNKV1r59Ufzph8ZnvAONdOaaj1T1i13XQ+u7O6S7hWRXD5Gcg5FTg8kbfxr5q8F/EO+8LSojSNPYk/NEx5T/AHT2+nT6da988OeJbHxDZLPayq+7qM8qfQjsa+Gx2W1cHLXWPRn9T8LcZ4HiKiuR8tRLWLevqu50VFJ1FGRXkn6KLRRRQAUUUUAFFFFABRRRQAUm0UtFAFSW2jmI3IrEHI3DOD2NWOlPpu6gd2xcCloooEFFFFAFdjjluVqT7vU0yVs4rlPHHj7R/h14dutb8RXcdlZW675JZOB7ADqSTgAAEkkAZNTKSinKTskaUqU601TpxcpN2SWrbfRI6K8vYrOFpZpljiAyWY4AFfL3xi/bw8I+CJZ9P8Oo3ijUUyreRIEto29DLg7iPRAR1BINfK37Q37W3iH4x3k+n6bJNo3hbJUWqNtluBngykHoeuwHAzzkgGvnuvjsdnnK3Tw//gT/AER/SnCnhT9YhHFZu2r6qC0+9/5H0D4v/bb+KPieaT7Nq8eh2jH5YLCBcgdsu+5s+4I+leb3Pxp8f3dw0snjTXd7HPyajMgB9gGAH4CuIyKN1fKVMfiZu7qN/Nn77heD8lwdNU4YeNvRN/N2uz13wn+1X8UPCEqNb+K7u8iU8w3+J1cehLAsB9CD719Y/BH9vzRvFMtvpXjaBdBvmAUX6sTayN7k8x5/2iR6tX5484o7+tduFzbE0JXcrrs9V/wD57OvDzJs2pOMKapz6SikmvW2j+Z+5Nhfw6hAs9vIssDgFZEOQQeQQfSrqkZr8wf2Wv2tNQ+E9/baB4jupb7wnKwRWcl3syTwV7mP1Xt1HcH9KtG1e313Tbe9s5kuLOdBJHNGwZXUgEEEcEEEEEV+gYHHUsbT54aNbrsfx5xNwxi+GsV7DEK8X8Mls1/n3RtUUmRS16J8cFFFFABRRRQAUUUUAFFFFABRRRQAVHJGJUKkZB6g1JRQB+W37an7OX/CpPFp8Q6Ja7fC+sSk7I1+WzuDktF7K3LL6cjsM/Mud/Fftv4/8D6R8SfCWpeG9athdWF9EY5F/iU9VZT2ZSAQexAr8g/jL8KdV+DXj/UPDWqAt5J8y2uQuFuYGJ2SL9cYI7EEdq/pzw/4o+u0v7OxUv3kVo39pf5o/K8/yz2FT29Ne7L8H/kzireeW2uI5oZGimjYOkiHDKwOQQR0Nfqj+yD+0Inxq8CLZ6lMv/CV6Qqw3i8Azr0ScD/axhsdGB6AivysPK5HWuz+EHxS1T4O+O9N8S6SxZ7dtlxbFsLcwH78bexHQ9iAe1fS8Z8NwzrAudNfvYaxf5p+T/M87Jsylg66T+B6NfqftPnnHakXhea5XwB450v4leE9M8SaJcCaxvohLG3dezKw7MpBUjsQa6sdTX8f1Kc6U3CatJOzT3TW6P2OM4zipRd0zyP9o/4H2Xxz+Ht5o8gSHU4AbjTbxhzDOBxk/wB1vusPQ56gV+R2v6Ff+GdZvdK1S2ez1GymaCeCQYZHU4Ir9y2XHFfDv/BQD9ns6lZD4k6Fa5uLZFi1iOJeXhHCT8d04Vv9nB6Ka/W+AOJnlmJ+o15fuqj0b+y3+jPjc/yv6xT9vSXvR381/wAA+BaKKK/rGMuZXPyYKKKKsBQOK9H+Avxh1D4I/EjT/ENrvktCfIv7VTxcW7Ebl/3hgMvuo7Zrzj7rYo6PzXjZjgKOY4aeHrRvGSaa9Tuw1aeHqKrB2a1R+4/hzXrHxZoVjrGmzpd2F7Ck8EyHh0YZB/I1qD+dfA3/AAT7+Pv2W6k+G+sXOY3L3GkSSN0PLSQfjy6/8D9QK++15xzX8SZ3lVbJsdPC1dlqn3T2f+fmftmXY2GNoRqR36rsyWiiivDPTCiiigAooooAKKKKACiiigAooooAKKKKACiiigAooooAKKKKACiiigAooooAKKKKACiiigAooooAKKKKACiiigAooooAKKKKAK7H0FQzTx2kLySOEiQFmZjgADqSasNwpFfIn7e3x2PgjwcngnR7nGt63GftTRn5oLPkN9DIQV+gf2r08ry+rmeLp4WjvJ79l1b9EcONxUMJRlVnsvxfRHyf+1v8dH+NvxLuHsp2bw5pJa105Aflk5+efHq5Ax/sqvfNeIZ4ph9KCp7V/beT5ZSyrB08LSVlFW/4L82z8RxWIniqsqk3rJ3CiiivojzgooopNpIEWdN0661i/trCzgkury6lWGGCJctI7HCqB3JJAr9bv2YvgVa/A34c2mnsiSa5d4utTuF53zEfcB/uoPlH4n+I180f8E/f2fPt1x/wsrXLYmGMtDpEMi8M3KyXH4covvuPYGvvvaWJGa/lPxC4l+v4j+z6Ev3cHq11l29F+Z+r8P5Z7GH1iqvelt5Lv8x59KapOeadjkHvXMeOfGem/D/wpqfiHWLgW1hYwtPLJ3wOgA7sTgAdyQK/HKdOVWShBXbdkl1b2Ps5yUIuUnZI8c/bE/aEX4MeBGsNMnA8VayrQ2aqfmt06POR7ZwvqxHUKa/K6SV55nkkdpJHJZnY5JJ6kmu3+MXxR1T4w+PtT8S6mShuH2W1tuyttAv3Ix9ByT3JJ71xBORjuK/sDgrhyOS4FVKq/ez1k/yXovzPxzOcyljK7t8C0Xp3+Y3B3+9fWP7DP7O5+IHif/hNdctWbQNHmH2SGRflu7kcg47rHwT6ttHOGFeFfBT4T6r8ZfiDp/hvTQyJIfNu7nblba3UjfIfzAA7kgd6/X/wN4P0vwB4W0zw/o1sLTTrCEQwx98DqSe7E5JPckmvl/ELif6pS/s3Cy9+S1a6R/zf5HqcPZX7ep9Yqr3Y7eb/AOAdKqhVxTqKK/mc/UgooooAKKKKACiiigAooooAKKKKACiikPSgCHO05IphBlj44zxXyl+2f+0o3wz0Q+FtAuni8S6hGd00TYa0hOQZMjo7YIXuME8YGfMP2cf26ruwa00D4gym5hyEh1puWXsBMB1HbzBz/eB5avLlmVCFf2EnZ9+l+x9zheDM2xeW/wBp0qd4X0XVpdUuqPcf2l/2VNK+MmlXGp2ITTvFFuv7q6C4WcAcRygDJXsG5K9sjIP5qeK/CereCNcutI1qxlsNStn2ywSj8iCOCCOQQSCDkGv2l0fVrXXNOt7y1njntJkDrKjhlcEZBBHBBBzkV5V+0F+zZoPxx8OukyCy1yFT9k1GJAZIz12sON6E9VJ9wQea4MyyuGMTq0tJ/g/+D5n2HBfHeJ4eqrCY1t0b284+nl3R+SNFdh8R/hrrvwr8TXOheIrI2l1FyrjLRzpnAkRv4lOPqDkEAggcj/DX51UpSoycJqzR/Z2CxmHzOhGtQmpQkrpp3TTPVfhZ+0Z4w+E2j3+maLqA+x3UTiOKdSywyt/HGM8HrkcqTgkE15pfXlxqd3cXd3O893PI0ss8rFnkckksSeSSSSSarAbqX861niatWEac5NpbLscGFyLAYKvUxdCkozla7Ss3Ys6fYXOqXkFlaW8l1dTyCKGGFCzyOTgKAOSSTivuD4N/8E/bO58PLqPjq4mOoXCcWVnLsSAHsz4JZx3xhRyPm61pfsF/B3wzD4fPjeW5tdY16QtGqqdwsR0KYIyHIOSSOhAHBJb7WCgL02+lfaZXlVN01XrLmvsulv8AM/mLj3xBxrxc8vy+Tpxg7N7NtbpdUl+J+Zfx4/Yl8QfDaKXV/DBm8R6ImTJHtBuYFHUkKAJFHcqAR3XAJr5gwVOCDkdQa/dKaJZ4Wjdd6kc5r5Y/aC/Yl0T4itca14cdND8Qtln2r/o9y3X94g6MT/GozySQ3GJzDJFK9Sh/4D/kb8I+KdShy4XN3eOyklr8+/qfmmetdD4M8Har4+8SWeh6Jatd3924SNBwFHUux7KBkknoBW74m+CvjLwl4vt/DOoaDcjVbqUQ2qRLuS5JOAUccMO5OeO+MGv0T/ZY/ZqtPgnoAvb1Uu/E18gN1cYyIxwRFGT0UHqerHk8BQPGy/Kqtas1UTjGO/8AkfqXFnH2ByzL1Uwc4zqVF7qTuvV27HSfs7fAnSfgR4TSzt8XGp3QV9QviuHmkA7dwi5IVewJJ5JJ9gVsnjFJs2AAAY96lwB7V+jU6cacVCCskfxNjMZVx9eeIrNucndt9SSiiitDkCiiigAooooAKKKKACiiigAoopKAIGOOhpCwCk8j+lNnkjjUmRgF968u8d/FuLTg9jpRWW4GVaTqsZ9/U+3bvXVhsLVxM+Smr/ofO5znmCySg62LqKKW3dvskdN4w8fWHhe3YSS7pyPljTlmP07fU8V4R4p8a6h4puibiTEIOUgU/Kv19T7n8MVj6hqNzql01xdStNO5yzOef/rD2q1o2hXuvXi29nEZZD95uiqPUnsK+/wmXUMBH2lRpyW7ey9D+SeIeM804rxH1TL4yjTbslHd9r2KCI0jBVUszHAAGSa9H8EfCKfUnS41Xdb25wRAOGf6nsPbr9K7jwT8K7LQI0up1F1fAfeYcJ7KO316/wAq9Bji2gAKAK8fMM6cr06Gi79fkfo/CHhlChy4zNkpT3Ud0vV9WUdL0a20W1EFrEqIBgADAxWhEcjBOTThjB7GkAKnj7tfIuTk7s/oejh6eHioU1ZLRJbImwKKKM1B1ECSEcN1pfMJXj73pTm4H9KydY1q00OBri6lWNVGSzHFXGLm7Lc5a+IhhoOpVaUVq29EkacjbFJYgCuL8XfEnS/DUTR+aLi6I+WGM5b2z6D3NedeMfjDc6g0lvpe6CHoZW4ZvoOw9zz9K83lleaVpZXaSRzlnc5JPqTX1mAyOdS1Svou3U/n7ivxSoYPmw2VpTns5PZenc6DxR481TxNIyzTOltni3jJC/ierH68ewrnaKToK+4oUKeHio042R/LeZ5zjM2rOtiajk33f5dkLRRRXYfMhRRRQAUUUUAFFFFABRRRQAUUUUAFFFFABRRRQAUUUUAFFFFABRRRQAUUUUAFFFFABRRRQAUUUUAFFFFABRRRQAUUUUAFFFFABRRRQAUUUUAFFFFABRRRQAUUUUAFFFFABRRRQAUUUUAFFFFABRRRQAUUUUAFFFFABRRRQAUUUUAFFFFABRRRQAUUUUAFFFFABRRRQAUUUUAFFFFABRRRQAUUUUAFFFFABRRRSGmWNN1W70q4Wezme3lX+JT1HoR0I9jXr/g740Q3AjtdWUW8vQT5+Rj7+h/T3rxfJPSlrxsZltDFR95a91ufpXDvGeY8P1U6VS9PrF6p/wCTPry0vormMFJFcdeDnirGSOeor5b8LeOdS8Myp5EpeAHmFz8p+h7fhx7GvdfCfxC0/wAVwKEkEdwBlon4Yf59RXwOOymthXzbx7r9T+uOGOPMvz+KpyfJU7N7+jO1ApaarBhxyKUmvEP1HcWiiigYUUUUAVJ4o5FbzFyD615d49+EkGqiS800LDc8syY+SQ+/ofcV6oVyeKRl3KQea6sNiquFnz03Znzmc5Hgs6oOji6aknt3T7pnyJf6fNpV29veRNDMhwysP85HvU+h+IL3w9erc2c5jb+JDyrj0I7/AOcV9D+MPAVj4ns2EiAXAHyygfMp/r9DXgXijwlf+FrwxXMZaIn5JQPlcf0Psf8A69ff4PMKGPh7OqrSe6ez9D+SOIuD8z4RxP13Aybpp3TWjXZOx7j4G+JVl4mhEUrCC8QZaJjz9Qe4/l3ruwwK5ByK+PoLqW1mWWGRopVOVkQ4Kn1Br2T4efFdLyWKx1ZgkhwEm6Kx9D6H9D7dK8HMsnlSvVoax6rqj9a4K8RqWZKGDzJqNTZPZP17M9i6fWl+9UUMyzKCpBB71J0r5Rqx+/RkpK6HUUUUFBRRRQAUUUUAFFFFABRRRQAUUUUAFFFFAGPqmpxabaXF3M6xRRqXd2IAUAZJJPAGO9flf+1P+0Jf/GzxlJb207p4XsJGSxgGQJGHBncdyedoPRT0BJz9X/t+/FaTwf8ADy28N6fL5d9rzvHIynBW2XBl+m4sie4ZvSvzc/ir4vPMc4/7PB+b/RH9OeFPClOsnnGKjfVqF+lt3+iG0U7+Gul8BeBNc+JPia00Dw9YPfX1wfurwkaAjMjt0VRnkn2HJIB+KhTlVkoxV2z+n8ZjKOX0ZVq8lGEVdtuySOeCs7BVBJJwAOSTXtHw7/ZE+JPxHgFxb6ONHsWwVuNSYwlge4jALnjkEqAc8GvtP9nz9jfw98KYINR1eKLXfEWAxuZox5cDekSHpj+8fmPsDgfSMFuLddsaqqdgOK+1wWQqyniH8l+rP5d4k8WqzqSoZRFWX2mt/Rf5n53X/wDwTm8U2+nGW38RWc94AcQSWzRqTjgbwSfxxXzf8RPhb4k+FOtNpniXS5LGfkxzZ3RTKP4o3HDDkZHUZwQDX7RjJ44z6V558afhDovxg8G3ej6tArMwLW9yqgyQSgELIh7EE8joRkHgmuvFZLQnTbo+7Jed0z53IvFPM6GKiswanTb1skmvNW7dmfjh/FX2X+wz+0ZNpGpw/DzXbovYXJJ064lP+pk5JhJPZuSvo2RzuAHyn428I6h4D8V6p4f1NAt7p07QOezgdHGezDBB9CKyrG9n0y7t7y2leC5gkWWGVCVZHUgqQR0IIBB9q+SwmJqYDEJ9tGvzR/R3EOUYTi3J3az5kpQl2drqx+5KYIz1FOHSvMP2dvianxY+FGh67IVN28QiulUY2zIdrjHYFgSB6EV6ev3yRX6jTnGpBTjs9T+BMZhauCxE8PVVpQbTXmnZkw6UtFFanKFFFFABRRRQAUUUUAFFFFABRRRQBE36189/tefs+R/G3wI8+nwqPEulBprCToZRjLwE+jYGPRgO2a+he9IUB711YHG1sBiYYmjK0ou6/wAn6nNicPDFUnSqK6Z+E9zbTWNxLDNG8M8TFHjkUqysDggg9CDUI54r7S/b2/Z4/sDUn+IugWu2wvHCatBEvEUxOFnwOznAb/awedxr4s6Cv7S4bzqjnuBjXj8XVdn1R+LZhg6mCxEoT6bPuujPqX9hz9og/DTxePCWtXG3w3rUwELyN8tpcnAVvZX4U+h2ngA1+nCsGwRyK/CMEjkcGv0//Yo/aF/4Wt4HHh7WLnf4n0aNY5Wkb57qDok3uRwre+CfvV+K+IvDP1ef9qYWOj0kl36P9GfZ8PZpzf7PVf8Ah/VH1Ft96ztU06DVLKe0uYUntZ42ilikUMrowwVIPUEEjFaKnPFKTivw1Nxd0fe2TVj8gf2ofgXP8DviRcWUUbtoF/uudLnbn93n5oif7yEge4KnvXjm7cK/YT9o74KWfxv+HF9o0gSHU4QbjTrth/qbgA4yf7rcq3sc9QK/IfWdHvfD+sXulX9u9pfWkzwTwSDDRupIZT9CK/rLgPiVZrhPq1d/vadk/NdH/mfkWe5b9Ur80F7ktV5d0UqKKK/Xj5EKKKKALui6ve6BqtlqlhcPaX1nMk8E8Zw0bqQVYfQgV+vP7O3xjtPjd8NtO12EomoKPs+oWqn/AFNwoG4Y/unIYezDuDX4+Llhivcf2Rfjo/wY+J8Au7gp4d1YraagrH5Yuf3c/wDwAk5/2Wbvivx7j3hxZpg3iqEf3tO79V1X6o+vyHMvqtbkm/dlo/Lsz9bVHFB6Co4pVmiDKQysMgjoRUmMiv5Qeh+urVDqKKKBhRRRQAUUUUAFFFFABRRRQAUUUUAFFFFABRRRQAUUUUAFFFFABRRRQAUUUUAFFFFABRRRQAUUUUAFFFFABRRRQAUUUmRQByvxB8bab8O/COp+JNVm8ix0+BppG7nHRV9WY4UDuSK/HP4nfEHU/ij471fxRqzf6TfzF1iBysMY4SNfZVAH4Z6mvqD/AIKB/HX/AISHxBB8PtIuM2OmsJ9UeNuJLjHyRe4QHJH95h3WvjUN82a/pfw54d+q0P7SxEfemtPJf8Hf0sflnEWZe3qfV6b92O/m/wDgDaKKK/eT4UKKKKAF9u9eifAb4R33xq+I+m+HbUPHbE+ffXKj/UWykb2+pyFH+0wrzxEaZlVQWZjgADJJr9Vv2OvgIPg38OI7nUIAnijWgtzfFh80K4/dwf8AAQST/tM3UAV+Xcb8RRybAyp03+9npFfm/RfmfUZLl7xeITl8EdX/AJHt/hrw9ZeFNEsdI063S0srOFLeCBB8qIowB+QraA60nHrS5GK/kCUpSk5Sd2z9jilFWRE461+b37ef7QJ8ZeJv+EF0S53aLpEu6/ljbi4uhxs91j5H+8T/AHQa+of2wPj2vwX+HksOnzqviXVg1rYKD80XHzzY/wBgEY/2mXtmvynlleeV5ZHaSRyWZ2OSSepJr9r8POGfrlX+0sTH3Y/Cu76v5dPM+G4hzLkj9XpPV/F6dF8xqr5nXilghkuZkiiRpJZGCoiDJYnoAO5pnWvsH9gj9nz/AIS/xGPH2t227SNKl2afFIvE9yOsnusfb/aI/umv3XiLOKWRYCeIl02Xd9Ej4fAYOeNrxprr+C6s+mv2Q/gAvwU+Hsc1/Av/AAkurhbm/fqYuPkgB9EBOfVi3bFfQXI4pUULjApevFfxVjsZVx9eeIrO8pO7/wAvRH7VhsPDC0o0qaskSUUUVyHSFFFFABRRRQAUUUUAFFFFABRRSUAV2bkDODXl37QPxo0z4JeA7rV7tvOvZMxWdruw0sxB2qPQDkk9gD1OAe18V+K9P8IaLeapqlytpaWcTTSyycKqqMkn/Dqe1fk5+0H8bL343+PLnVpi8GlW5aHT7Vmz5UWeXIHG9yASfoMkKK8bM8csHR0+J7f5n6RwRwpU4kx65k1ShZyffyXmzh/F3ijU/GviG+13WblrvUr6YzTSN0yegA7KBgADgAADpWZZWk+o3UNrbQSXFzO6xRQxqWeRyQAoA5JJIAA9arfdNfcn7C/7N7O9v8QvEFsRnP8AZVtMvRSMGYg9yMhfbLd1I+DwdCpmGIS76t/mz+uOI84wXCWUNWS5VywitLu2ny7n0F+yt8J9T+EPwrtdL1m4nmv7ljdSwPKXjtiwB8qMZwAO5HBYsehFe2j5cA9e1CptwM5x0NKAoFfqFKEaVOMI7LQ/gvG4ueNxE8RPeTbdtFd9keZfGz4IeHvjT4bk0/WoNtwuTbXkYHnQuR95T+WQeCByOAR+XXxj+DGv/BXxO2laxCXtmJazv41PlXKA9QezDIyp5BPcEE/skQAnTNcR8TfhXoHxW8MT6Jrtilxbv8ySAYeNwDtdG6qwycEe4OQSD5OY5XTxkeaOk117+TP0Lg7jfF8NVlCd5UZPWPbzXZn4wUV698f/ANnfXvgT4gMVyj3mhXLkWWpKmA3cRyAfdcDt0IBI6EDyGvzWvQqYebhUVmj+3spzfC5xhoYjDVFKMlfT+tGuqO/+EHxg1/4N+KE1jRbkmHIF3ZyE+Vcxj+Fh2IycMOQT6Eg/qJ8DPjzoPxw8PJfaXOIbuMKLuxkx5sLkdGHcHBww4I9CCB+Pvauq+H/xB1r4Y+KLXXfD981pewn5h1SVCRujdejKccj2BBBAI9rLM1qYWXJPWD6dvNH5lxxwDQz6m8ThUoVktH0l5P8AzP2sDcn0o3cZHNeH/s7/ALS+h/HHQQoYWXiG3QG6052+cHpvQ/xoT0I5GQCAcZ9vViSOMCv0WjWhWgqlN3TP4ux2BxGW15YfEQcZxdmn/W3ZlSXT4LqWKR4EeSMlkZlBKkgjIPY4JH41pAYoHSk3Vscbk5DqKKKCQooooAKKKKACiiigAooooAKKKaxwKAIN/I9aqanqcGl2ck88qxIoyWY4GPWszxR4rsfDentPcTKuOFQdWPoB3NfP3i/xrf8Aiu5O92jtFOY4VPH1Y9z/AC7V7OAyypi5X2j1f+R+ZcWca4Ph2i4L3qrWkU/xfZHQePPipca0zWmnu1vag4aReHf6f3R+p9q88p0cbTOqIpd2ICqoySfQCvVfAPwlFx5V7rIIXhktj39C3+H5+lfbueFyqjb/AIds/l+lQzvxAx/M37vVvRJdjlfBnw8vvFMyyujQWQPMrDlv90d/r0+vSve/Dnhmx0GyWC1hWMDqQOSfUn1rStLSO0jEaIEAH3RwMVZVMtnP4V8Njsyq4yWukei/zP6n4X4NwXDtFcq5qjWsmtX6dicDApaKK8g/RgpKM0N0oAi6qO1RySrCCTwPU1W1HVbbSbV57mVY4kGSS2ABXiPjX4u3OpyyWulu1vbdPN/ib6DsPfr9K9HB4Cti5WgtOr6I+L4h4qwHD1HnxE/ee0Vq38u3md34z+Kdj4eQw27m4vCOEX+H3Y9vp19q8N1/xRqPiS5M17MzjOUQcKn0H9TzWdLI0js7sWdjksTkk+pptfoWAyujhVe15d3+h/HnFPHmPz6o6cXyU+kU9PV92FFFFe+fkbbb1CiiimSFFFFABRRRQAUUUUAFFFFABRRRQAUUUUAFFFFABRRRQAUUUUAFFFFABRRRQAUUUUAFFFFABRRRQAUUUUAFFFFABRRRQAUUUUAFFFFABRRRQAUUUUAFFFFABRRRQAUUUUAFFFFABRRRQAUUUUAFFFFABRRRQAUUUUAFFFFABRRRQAUUUUAFFFFABRRRQAUUUUAFFFFABRRRQAUUUUAFFFFABRRRQAUUUUAFFFFABRRRQAUUUUAFOguJLaRZInZHU5VlYgg+oIptFYSUZK0j1MNWr0JqdF2aPVvBPxiltjHaasS6dBOB0/3gP5j8u9ex2GpQ6hbLNBIJEYZBBBBHrxXyNXReFPGeqeGLlVtWaWFmy0DZKn12+h9x+INfG5jlFOV6lHR9uj9D+l+DfETG0uXC5lByhspLVr18j6i3fKeBTl5rnfC/iNPE+nrcIksLj70cqFWB/HqPcVvoxbBr4icHCTjJWaP6gw2IhiKUakHdSV0+6LFFJuHrRuHrUHULRSbh60m8etAEUhOMdCe9ZOsaFa65aNa3kSyq4wQR+tajSr3Py+tBkQnOVFVGpyu8XZnHiKNLEQdOrFSi1Zp6pp+R83+Ovhvd+GZmlhR7ix67+rR+zeo9/wA8d+MbpX11dJBcDZLtZSMHJzXmGs/BnTLu9ea3uzaROcmJACoPtnoPavscDnsFD2eI6de/qfzNxV4aT+sfW8mtq9Yt2t5pnO/D34pz6TcJZ6nK01ocKsrnLJ9fUe/Ue46e4Wt7HeRLNC6ujAEYOQQehryNfgjbMfl1J8fhXaeCPC03hRGgGqPdWx5SGRR8h9j2HtXk5hUwVZ+0oStLquj9D9D4N/t/AQWEzWPNBfDK6bXk9dUdyBxS4FReen99fzoEydmB/GvBuj9f5o9yaim+YvqKXcPWmO6FopMiloKCiiigAooooAKKKKACmv8AdNOpG+6aAPy9/b81+TU/jeliXJh0+wjjCdgzs7k/UgqPwFfMlfRX7dli1j+0DqUhBX7TawTAnoQMpkfip/I187HrX5PmjbxU79z/AEH4ChThw/hlDblT+b1f4mho+k3uvaraafp8DTXt3MkEEKcl5GICgfUkV+rH7NP7Pen/AAS8Hxx7Y5teu1WS+utuS8mPuqeoRckAd+SeSa+PP+Cf3ge38S/Fq51m4RZV0WAPGrDO2WUlA34KHH1IPav0vBBAfpX1eR4OMabxElq9F5I/APFfiSvVxqymjK1OCTl5t6pPySLGKKKM19afzuMH3feo2IKfN0p2a5Lx9450/wCHPhDUfEGsTiC1tIizMf0AHckkADqSQO9TKSinKWyNaFKdepGlTV5SaSS3be1j84f27re1tPj9e/Ztu+S0hafbjPmfMBn32hfwxXzp/DXVfEvxxefEjxxrPiO8JWbUbhpAmc+WgG2NM99qBVz3xXK9zX5Djaka2InOOzbZ/orwtgauAyehh67vKMUn622+Wx90f8E2/GDrH4o8Myv8iPDewqe28FH/APQE/M193gcCvze/4JzWc0nxQ12Zc/Z4rAI3puMqkfoGr9Il5av0fKJueDg30uvxP4w8RMPTw/EFdU+tm/VpXJKKKK9k/NAooooAKKKKACiiigAooooAKKKKACiiigDF8Q+HrDxVol9pOpW6XdjexNBPDIMq6MMEH8DX5BftA/Bq++B/xGv9An3zWEh+0afdMP8AX27E7cn+8vKt7j0Ir9kGXj614f8AtW/AOD44/DqeO2jRfEenBrjTJjgZfHzRE/3XAA9iFPavveDeIJZHj1zy/dTspeXZ/Lr5HzWdZcsbQ5or346rz7o/JVD82T0rrvhX8R9V+EXjrS/E+kP+/tJP3kJbCzxHh429mGR7HBHIFcreWk+nXU1rcxPBcQu0ckUilWRgcEEHoQR0qIKelf1zXo0czwkoNKUJqzXRpn5PCc8PVU4uzX6H7afDnxzpnxK8G6b4i0efz7C/hEq/3kPRkYdmUgqR6g11AJIHFfml+wd8fj4B8Y/8IZrFzs0LW5R9leQ/LbXZwAPYScL/ALwX3r9KweOtfxfxFktTI8fPDS1jvF90/wBVsz9lyvHRx2HVRbrRrzHMMk8V8C/8FBPgF9muY/iRo1v8jbLfV4416HhY5/x4Rv8AgHqTX30cEisrxLoNj4r0K+0jUoEu7C9heCeCQfK6MMEH8DXLkea1smxtPFUtlo13T3X9dTXMMHDG0JU5b9H2Z+HOdtIvHzV6P8d/hJe/BP4kan4cu90loD59jcsP9fbsTsb6jBU/7SmvOfvx/Sv7cy7H0sxw8MRRd4ySafqfiWIozw9SVKas07MbRRRXsHEFFFFZ1IKpHlZUdz9MP2D/AI7f8LB8CDwnqtxv17QY1jRnPzXFr0jf3KfcP/ACeWr6sGeDX4s/CD4m6h8IvH+keJtOJaS0lxNCGwLiFuJIz9Vzj0OD2r9ifBnizT/HPhvTdc0mbz9Nv4FngkHdWGcEdiOhHYgiv47454feT5g6tONqdS7XZPqv1R+wZDmP1uh7Oo/fjp6rozo6Wiivzc+rCiiigAooooAKKKKACiiigAooooAKKKKACiiigAooooAKKKKACiiigAooooAKKKKACiiigAooooAKKKKACiikPSgCLdyOK8q/aP8AjDbfBf4X6prrsjagV+zafA//AC1uHB2DHcDBY+ymvVGlCKxr8rf21/jb/wALV+KEml6fcb9B0FntYAh+WafOJpffkBQfRcj7xr7DhXJZZ3mMKNvcjrL0XT57Hg5vjlgsM5J+89F69/kfP2o6hc6rfXV7eTvc3N1K0000hy0jsSWYnuSSTVailAzX9q4ehDD0lShsj8XqT9o+ZiUUUV1mAv3c0iDcOeKTGWrb8I+E9R8deJtM8PaRAbjUb+dbeFO2SepPZQMknsATXm4vE08HSlWqOySu32SOmlSdWSjHdn0X+wl8Bh8RPHbeK9VtvM0HQZFaFXHy3F31Qe4QYc++zsTX6bhMAY4rh/hD8MtO+EXw/wBH8N6cAYrOICSbbhp5Ty8je7MSfYYHQV3WcKOa/iniXOqmeY+eJb91aRXZL9Xuz9qyrALBYeMftPV+ogOfrWXr+uWXhnRb3VdRnS10+yheeeeQ4VEUEsT9AK1sivgn/goN8fN7p8N9Huf7k+ryRt24aOD+Tt/wD3FceSZXWznG08JR67vsurOjH4uGDoSqz+S7voj5h+P3xevfjb8StR8Qzs8dgD9n0+2Y/wCpt1J2j6nJY+7HtivNj8seaAhNA5+UV/a+AwdHKcHCjBWjBJfJH4rWqzxVSVRu7buzt/g38LNQ+Mfj/S/DNgCguH33NxtyIIF5kkP0HAHclR3r9hfBHhDTPAnhfTNB0eAW2nWEKwwxDsB3J7knJJ7kk14N+xP8BP8AhVHw+XWdWtvL8Sa2iz3AdfntoescPscHcw9Tg/dFfTC/nX8o8bcQyznHulSlelBtLs31f6I/VMjy/wCq0Pa1F78vwXRE1FIOlLX50fUBRRRQAUUUUAFFFFABRRRQAUUUh6UAQrwT7UySZYonkZ/lXvTy4Vc5zXyP+2v+0kfAOgv4R0G5K+INQQ+ZNG3zWsByC2R0ZuQvcDJ4IGebE4iGFpurPZHs5NlGIznGU8Jh1eUnv0S6t+SPE/22/wBo4+P9el8G6DOx0LTpf9MnRuLmZT9wY6qhH0LDPRQT8ne9KWJJJ5J705uuBX5VjMVPF1XUl1/Bdj/QHhnh/D8PYCGFpLbd9W+rZ2Pwnt/DFx8QNFXxfcyWugLOGuWjQsGxyqvjkITgMQCQM9Oo/YPwlfaXe6NanRJYZtNMStC9uwKFMDbtI4xjGMcYr8Rq9p+Af7TPib4H6nHHDI2peHpXzPpsrn5cnl4mOdjdyOh7jOCPZyfMKeEbpzjpLr1/4Y/MfEfg7GZ6ljMJNuUFZQez6trz9dz9b1zjOKXA5FedfCT4zeGfjD4ej1Tw/eLIRgTWznbNA5H3XXqD155B6gkc16CjE/NjCmv0GE41IqUHdM/jvE4atg6ro14OMouzTVmn6Fmk7UDpRWhznK+NfB2j/EHRLjRNcsorzT7qMq8ci5BH8wQcEEYIIBBBFfmZ+0r+y3qvwR1aTULBZtQ8JzviO6Iy1sxPCSYHTsH6HgHBIB/VcZPJ59qyde0Oz1/Tbixv7aK7sp0MckM6h0kUjBUg8EEHHNeXjcBSxsLS0ktmfdcLcV4zhnEqpRfNTfxRb0fmuzPw+p38VfUn7UX7IV98MJLrxL4ahkvfDBJeeBQXlsfU+rR+/VR1yBk2f2Pv2V2+I17F4u8UW5Xw9bvm0s3Xi8dT95gesYI6dGPHQEH4NZViXiPYuOv4W7n9cz8Qsq/sd5lGd3ty9b9rHb/sOfs2XsGpW3xC1+KezCqTp1sGKFlYEGRwMHaQSFU8EHJGMZ+8FVQKitLWO0tooI0CIgwFHGKlI6k1+h4XCxwtJU4fPzfc/izPc6rZ9jp4ytu9ElsktkWKKKK7T58KKKKACiiigAooooAKKKKACkIoB9aRnCrk0CukRvhRk1xXjj4h2Xhm3KBhPdsPkiU8/U+g96x/iJ8T4dDD2diyzXpHI7L9ff0rw28vZ7+4ee5kaaaQ5ZmOTmvqcsyiVe1WtpHt1Z+D8beIlHKYywmAanV2b3S/4JY1vxBea/ftc3kxkY/dUcKg9AOw/wAmodM0y61m6SC0iaaZzwq9h6k9h7mr3hrwteeJ70Q26YTI3ykcKPf39B3r6A8H+CLLwxZiOJVec43yN95j7+ntX0GMx9DL4ezpJOXRdF6n4/w1whmXF2K+vY+TVNu7b3fkrmL4A+F1toMUd1eAXN8R94/dT2AP8+tejRxqvQYPpRHGE7AGnDkdK+Ar16mIm51Hds/rvKsowmUUI4fDU1FLt1fdvuTYFGBRS1ynvDce9JSk5qKadYVJY4A7mhakSkoq8gLYHzVyPi/4gWHhi2IlfzbhhhYkOST/AEHua5Tx58Wo9P8AOstLYSTjIeT+GM/1Pt27+leM32o3Go3Dz3MjSyscsznJP+fSvqcuyade1WtpHt1Z+EcYeJOGypSwuAalU2b3S/4JseKPGOpeKLgtdSlYAcpbqflX3Pqfc/hisKiivvqNCFCChTVkj+R8zzXFZpXdbETcm+rd/wDhkFFFFdh84FFFFABRRRQAUUUUAFFFFABRRRQAUUUUAFFFFABRRRQAUUUUAFFFFABRRRQAUUUUAFFFFABRRRQAUUUUAFFFFABRRRQAUUUUAFFFFABRRRQAUUUUAFFFFABRRRQAUUUUAFFFFABRRRQAUUUUAFFFFABRRRQAUUUUAFFFFABRRRQAUUUUAFFFFABRRRQAUUUUAFFFFABRRRQAUUUUAFFFFABRRRQAUUUUAFFFFI2hTlN+6ItLUttZ3F42y3hknf8AuxqWP5Cui074a6/qWCtkYUP8crAfp1/SuGpiaNFe9NL1Z9NguH8yx7tQoyl6J/nY5cHNLXp+mfBG4kAa9v1iHdIl/wDZj/hW/a/DLwxpRDXMnnsvP7yQgflwPzrxa2f4SjvK/p/wT77BeGecV0pV1Gmu8mvyPEcZq9ZeHtUv2AisriQHoRE2PzxivYW8W+AvCbSL9rsY5V+8kIUv+IXJrntU/aP8N2LY0+2nvPQpDsH/AI9g/pXyWM47y/C3TnFPzab+5H1MPDzKsKr4/GxT6qNr/m/yOcsfhh4gu2wbUQZ7ySD+mf5V0Np8DtQlUNcXsUR7hULf4Vy2qftRahLuWx0iKH0eSUt+gA/nXK6h8f8AxdfAhbmG1z3gi6f99Zr4bF+KODhfkm36L/M64ZdwRl695uo16r/I9otfgpYRsDc3srKOq7goP6Z/WtSP4d+ErDmSNHI7tMcfzxXy/qPxE8S6s4+0a1eN6iNzGp/BcCsK5vZ72TfcTyTv/elYsfzNfG4vxVcv4MG/V2/I2XEPDeD0w2CUvN2/VM+t5tQ+H2iyfvJtNhlXszpu/wAar3Hxi8DaYdovomP/AEyjL5/FRXyXRXzOI8TMdV+CCXq2/wBTKXH8KOmFwsI/L/Kx9RXX7TPhuxyttb3NyP8AplGAP/HiKzJ/2rLUA+TpM5/66Mq/yzXzhRXz9XjzNau0lH0S/W5zT8SM3atBqPol+p7zP+1VeOSItEjX3N0f5bKxrv8Aab8Ryf8AHva20P8Avkv/ACIrx+ivOqcX5tU3qv5JL9Dy6vHudVN6rXokj1KT9o7xa/Q2S/7sbf1Y1Vm/aC8YSdLyGP8A3Y/8c15vRXDPiXNJ71pffb8jzp8YZ1U3ry+Tt+R3Mnxr8ZSH/kMMnsIU/wDiagb4x+MW661KP+2UY/8AZa42iuV5/mUt60vvZxy4nzaW+Il97OxPxd8XN11mQ/REH/stRt8WPFbDnWJfwRR/SuSoqHneYPetL72ZPiPNHvWl97/zOrHxV8VD/mMz/wDfK/4U9fi54uXprUh+sa/4VyNFJZ1mPSrL72NcRZr0rS+9/wCZ2A+L3i8/8xqYfWOM/wDstSj4zeMk4XXJQPaGM/zWuRstPuNQnEFrDLcTOcLFEpZmP0Fez+Cf2cLu8VLzxFN9igOCLeJssf8AeboPoM/Wvp8r/t3NJ8tCpN93dpL5n12US4kzedqFSVlvK7SXq72OU0741eObmRYbe+kvZWOFjW3VmP4KK9Z8Gv8AFfW9j3Mlnp9s2PmuI8vj/dU/zIr0Xwn4O8P+GYPI0m1gQgAHoWPpknk/ia61Y1VML8h+lfsmXZHjMOk8ZiJSfZNpfe9WfveSZFi4RVTGYt1H2i2l6Xu7mZodtqFvbBNQvo72fu8cOxfyyf51r71XmmxggYA/WnZwOma+yjFQiorp3d/xP0anBQioq9l3bb+9k1FFFaGoUUUUAFFFFABSN0paKAPgT/go94BkjufDni2CLdFh7C6kHVckvEfpnzB9SPWvh71r9lvjV8OrP4sfDvWPDl3x9qiISUDJikByjj3VgDjvgjoTX5B+LPDOo+CvEd/omqQG1v7GZoZoyO4PBB7gjBB6EEHvX5/nmEdOr7dfDL80f2B4TZ/TxOAeWVH78G7Lunrf5PT7j6D/AGCPH0PhT4tzaRdSrDFrMPlRsxwDLGd6r6cqXx6nAHWv02BBAIOa/Dazv7jTL2C7s5mtrq3kWWGaNiHjdSCrA9iCAQfav0T/AGe/22vDnibRodO8Z30ei69CgUzTsEguSONyOThSe6sRyeCR07smzCnGn7Gq7dvn0PkvFDhLF1MX/auFg5xaSkkrtNaJ2XSx9dcgdcmmbSw9PrXJzfE/w1HZm8fWLOKyAyZ2nQKB65JxXinxS/bo8B+CrSVNFvB4m1QA7IrE5iJ7bpeUA9Su4j0r6mpiaNKPNOaS9T8HwmR5jjqqo0KEpS8k9PV9D3Txl4y0vwNodzqutXkVlZQKZHllYKAP6k9ABySQBkmvzN/ag/acvvjhrn2HTzLZ+FbWTMMLcPcOMgSyDsP7q9gSTycDjfjH8fPFXxs1RZdbvPKsIW3W2nREiGL0YgnLvj+I5PJxgHFeaD5TXw2Z5xKsnSoaR/F/8A/qjgXw4jlco47MbSq9Fuo/5v8AIYRg0UV1/wAMvh5qvxT8aaZ4a0mPzbm8kAkfBKQxDl5G9gMn3OAOSK+Zo05VZKEVds/c8wxlLLsLOvVkoxim23skj7Y/4JyeB5NM8Ga74mniKHU7gQws38UcIIyD6F2kB9x7V9oj5QK5L4b+C7H4eeCtJ8O2SbYLCBIVz944GCxx1JOST3JJrrVO4kelfrmEorD0YU10X49T/OriHM5ZvmVbGPaUtPRaL8ESAcUZFBPFVftEfmhN6+Ycnbnkj/OK7D59Jst0UmaMigQtFFFABRRRQAUUUUAFFFFABRRRQAUh6UtFAH50/t/fAH/hH9a/4WJotttsL6QRapFGvEU54WbjoH6H/awer18Zk5r9vvGfhTTvHHhnUtC1aAXNhfwtBNGe6sMcehHUHsQDX49fGb4W6j8HPiFqnhjUQWFu++1uCMCeBuY5B9RwfQhh2r+lfDniT6zS/szES96C93zX+a/I/LuIMt9hU+sUl7st/J/8E4hHaGZXRijqQyspwQfUV+rX7Hvx4X41fDaOHUJw3ibSAtrfqT80vH7uf/gYBz/tK3bFflHjHNelfAL4v3vwT+I+neIYC7WZP2e/tkP+vt2I3D/eGAw91HbNfUcccPLOcC6lNfvKesX+a+f5nmZJmDweISk/clo/8/kfstj2o4rH8Oa/Z+J9HstW064S6sb2FLiGeM5WRGAKsPqDWx0zX8hSi4ycZKzR+xRakro+cv2zPgN/wuD4bTXmnW/meI9EV7qzKj5pkx+8g99wGR/tKvqa/KwqUJBGCOCDX7uMNwPvX5dftxfAr/hWHxGPiDTrby/DuvO0wCD5YLrrJH7Bvvj6sBwtfuXhxxD9XrPLMRLR6x9eq/VfM+C4jy66WIpryl+jPmeiiiv6ePzEKKKKAFZdre1fcH/BPD44/Zb26+G+rT/upS93pDSt0brLCPqMuB7P618QdDz+FaXh7X7/AMJ+IdP1fS52tdRsJ0uYJV6q6nI+o46d6+L4oyannWX1MPJe9a8X2a2/yZ7mWYyWExEZx6b+a6n7jtzgdqfs5615/wDBL4pWXxh+HGk+JbPCNcxYuIQcmGdeJIz9Gzj1GD3r0HINfxRXozw1aVGorSi2muzW5+10qka0FUg7p6ofS0UVkbBRRRQAUUUUAFFFFABRRRQAUUUUAFFFFABRRRQAUUUUAFFFFABRRRQAUUUUAFFFFABRRRQAUUUUAIBijAoBqpdXSWcDyO4SNAWZmOAAOpJppXdkJux4D+2Z8bh8IvhjPbWE/leIdbDWdltOGiXH72Yf7qnAP95lr8pznJY8k169+1D8Y5PjV8V9S1SOVm0i0P2PTUzx5KE/Pj1dst64IHavINuWr+vOBMhWU5fGtUVqlTV/ovkvxufjueY/63iWov3I6L9X8wooor9TPlQooooAK+/f+CfPwGbTtOm+JGsW2Lm7VrfSkkHKQ5xJN9WI2g+gbs1fI/wH+E938Z/iZpXhyAOlq7+ff3CD/U2ykF2+p4Uf7TLX7D6Ho9p4f0qz02wgS1s7SFIIYIxhY0UAKo9gABX89+JHEPJCOWYd+9LWfku3zP0HhzLvaTeIqLRbevc1sUGjIprMEUmv5zP0vZHmnx6+LVl8F/hrq3iG62Pcxp5VlbMcG4uGyI0+meT6KrHtX49eINdvvE+tX+r6jcPdX97O9xcTv1d2JJP5mvfv22Pjwfiz8SW0fTbjzPDmgO9vDsPyz3HSWX3GRtU+ikj71fOZTau6v6q8PeHll2D+uV42qVLP0XRfqz8lz/MfrVf2cH7kdF5vqxqvnkV9MfsQ/AM/FX4g/wDCQ6tbb/DmgyLKyuuVubrrHH7heHb/AICDw1fP/hPwzqPjLxBpmgaRAbnUr+dbeCMd2Y4yT2A6k9gCa/Yn4NfDLTvhB8PdJ8M2GGNpEDPPtwZpjzJIfq2foMDtWfiDxH9Qwv1LDytOpdeaj1fz2RXD+W/WK3tqi9yP4vojv0jCKAKdilor+WT9ZCiiigAooooAKKKKACiiigAooooAaevvTAeelLvyR71h+J/ENr4X0K+1S8cRWtnC88r4J2IilmOBycAHgUm0ldjjGU5KMVdvY8//AGhPjjpnwS8D3epXP+kX8oMNjZhsNNKQcD1AHUnsB6kA/k34n8SX/i7Xr3WtVuWu9QvZjNNM/cnoAOwAwABwAABwK7f4/fGfUPjb47utXmLxabBuhsbVjxFFnqQON7YBJ+gyQory6vzjN8a8VV9lD4Y7efmf2x4e8J0cjwP1zEr95NJt/wAq6JfqW7Kym1G6gtraGS4uZ5FihijUs8jkgBQBySSQAK1fFfgvWvAuqyaZrmnT6beIA3lTAYdT0ZGBIYHnkEjg+lfZf7C/7NYjMXxC8RQOsrqf7LtZV5RCMGcg92BIX0BJ5yCPqL4u/Azwt8ZNCfTtbsVeZUPkXaALLbuR95HwcHgZByDgZBrow2STq4f2jdpPZeXn6niZv4qUsvzf6rShz0Y6Skt7+XRpH45UV7L8dv2afE/wN1B5buFr/QJH22+pwxnbyeFkHOx/qcHsTyB41XzVehUw83CorNH7XlWc4PO8PGvhailF9vyfZo6fwL491z4beIINa8O6hLp99F/c5SVOpSRTwyn0I9CMEAj9GP2cv2wNC+LaW+la5Imj+KAuPId/3VyQOWiY9fXafmHOMgE1+YX8qnt7iW1mjmhkeGaNg6SIxDKQcggjkEdcivTwGaVsJK28eqPjeLOBsDxFSc0uSqlpJLX0fdH7mRyLLHuX5hQDjoa/P39m79ui60f7L4d+IE7XFnxFDrJyXTsBKByR/tjn1B5I+7tJ12z8R2MV7p9zHdWkyCSKSFwyupGQQRkEEcgiv0PCYyljIc9J+q6o/i/PeHcdw/iHQxULLpJapryZu0UgNLXefMFK6sor2NklQOjAgqwyCD1BFQabplvptrFbWkEdvbxIqRwxIERFAwAoHAAAAAHStIDNBGKXmPmlblvoOooopiCiiigAooooAKKKKACiiigBv3aN2aQ81Bc3KwISSAB61SV9iJzjTjzSGTzrboXf5QPWvI/iP8UWtzJpumPmblZJxyE9h6n+X1rO+IvxRe+aTTtMk2RglXuVPX1Cn+Z/L1ry3Occ19lleUXtXrr0X6s/mjjzxD5HLLsqlrs5Lp3S8xZZWmkeSRi7uSzMxyST1JNdR4K8AXviydSFaKzBw85HX2X1Pv0H6VpfD74az+JJEvL5TFp4OQCMGX6eg9+/b1r3rSrGHTbVIbdFjiQbQiDHA7AV1ZlmscOnRw+sur6I+f4M8P6ua1I5jmyai9VHrLzfkU9A8P2nhyyS1tIlCAdhyT3JPqa3V6dcUYz3wKaGJr4SUnNuUnds/q/DYanhKcaNGKjGKsklZJIsUlGRRkVB1kePwpNx6frTWbGT2rC8R+JrHwxZvcXUgB/hGeWPoB3NXCEpyUYq7ZxYrFUcHSlWryUYxV227JIvapqkOl2zTzMqIoySxxgV4h47+K1zrTPZ6e7QWvKmUcM/09B+p9q57xl47v8AxZdHc5jtM/u4AenuT3P6Dt781/DX32WZPGlarWV5dF0R/JnGviVUxrng8sk1DZy2b9PIWiiivsT+catWVWXNIKKKKZgFFFFABRRRQAUUUUAFFFFABRRRQAUUUUAFFFFABRRRQAUUUUAFFFFABRRRQAUUUUAFFFFABRRRQAUUUUAFFFFABRRRQAUUUUAFFFFABRRRQAUUUUAFFFFABRRRQAUUUUAFFFFABRRRQAUUUUAFFFFABRRRQAUUUUAFFFFABRRRQAUUUUAFFFFABRRRQAUUUUAFFFFABRRRQAUUUUAFFFFABRRRSOilSnVdoiE0ta2jeEdX11gLOzkkU/8ALQjan5nAP4V3mi/BViqtqt75J7pEP6kf0rx8RmWHw3xzV+y1Z+gZXwVnGbNSpUmov7UtF97PLCK1tK8Javq5H2aylcf3mG1fzbGfwr142/gvwEnnXD20TgcSSMGY/QnJrkte/aS0TT3ZNJsHviBw/wDq0/Xn9K+DzLjnAYJNSmk/N6/cj9IoeH2W5clUzfFxT6xWr+8dovwVvroK15dxwoDkrFkk/icY/Wuph+HnhXw7EJb0xzyIPme4kyD9R0/SvCtd+P8A4q1aRxbXEemwnoIUDNj3LZ/TFcFqGs32ryeZfXk92/rNIz4/M1+Q5p4pw1jh05fgj1IZnwrk2mBw3tJrrLb1V7n1Lf8Axj8C+F4zDayxXJUcJbLvH4EDH61xWs/tRAhk03SCg7NNKF/Rc/zrwOivzPG8f5nim+RqK8ld/ezz8V4gY9rkwsY049FFLb1PQNW+O3i7VAQNQS0Q/wANvGB+rZNcbqGuajqjZvb65u+c/vpWb+ZqjRXxWJznHYl3qVpP1bt9x8Xi8/zHGu9WrJ+rdvu2CiiivHnVnU3PAnVqVPiYUUUVgcwUUUUAFFFFABRRRQAUU+GGS4lSKJGkkchVRBksfQCvUfBPwA1nxF5d1q27SrA87WGZXH0/h/Hn2r6DL8oxeYz5aEG/yXqz6nK8hx2bVOTDU2+76L1ex5Yql+ACe/FJX1LqGh+A/hp4euYblYA08RjLMd0kgxgj+8foOntXy/drEtxKISzwiRhGzAAlc/KSB0OMV6WcZL/ZEIKdWMpyvdLdbHrZ9w4sijTUqsZzafNFPVdiKiiivjT4AKKKK1jF1HZG1OEqj5YhXa/D74Uaz4/mV4Yjb6eDh7qQcH/cH8X8veuy+EnwHuvELx6nrkT2+ncPHbOMPL7t3A9up9h1+mdK0u30q0jt7WJYYUUBUUAAAduK/X+HODZ11HE41NR3Udm/XyP3nhPw/nilHF5knGD1Udm/N9kcp4G+GWjeBLHZaWolvCvzzSfM7fU/0HFef+P/AIhavBqE2nRRPpqocHPLOvZgRwAfb869624GcZb1rjvHXgKHxbbY+5cICUkA5B9D6g9xX9C5NDC5fOMHBci0SS0XnY/VuJcjxMsqeHyd+zlHZRsrrtfe7PA/D3iq/wBC1MXkEzszHMqs2fN9c+/v1FfRXhDxha+KrCOWBvmxhlP3gfQivmzWNIu9Dv5LS6UpKnQ9mHYqe4NT+HfEl74Y1JLu0fH99CeHHof8e1ffY7LaeNpqpRtzW0fRo/nbhbjHHcM46WDzLmcHKzT3T6tXPrAMT05FOx7ZzXOeEPFtp4r00T27AOOHQnkHuDXQq2QPSvzupTlTk4TVmj+wcHjKGPoQxFCSlGSumtmicdKWiioPQCiiigAooooAKKKKAIcZ57V8l/th/suP8T7EeKvDUIPiO0jIlh4X7ZEMkJnpvX+EnqCQT0x9aimsgdCuNy1zYihDE03SmtGezlGbYnJsXDF4WVpR+5rqmuzPwzu7SWzuZbe4ieCeJ2jkikUq6MDggg8ggggg9KqV+j/7Wn7Itt8QILjxT4SgS18TRIWntlwqXigdD2EgAwGPB4B7EfnZdWs1hczQXETwTxOUkjkUqyMDggg8ggggg1+ZY/AVMDUtuns+5/c3CfFmD4nwmmlRW5ovdP8AVPoVdzf3j+dO/OpbeEXE0cXmRxh3C75GIQZ4ySAcD1OK7e5+B/ju3tIb1PC+oX1nKgkiuLGMXMbKRkMDEXBBGCCD0rhp0qtZNxTdux9TiMZluVSSruNNy2vZX9O9jguvSkbpXcad8E/H2rXKw2vgvWmdzj95YyxqD7sygD8TXsfw+/YK8f8AiaeKTXvI8M2BILiRlmnI9kQlenq4I9K6aOX4ms7KD+79Tx8dxnkmX03UqYiPomm/klqeAeFPCWq+NtctdI0eylv9SuX2xQRD8ySeAAOSSQABkmv06/Zh/Zssfgh4aS5uPKufE92qm7ugvA7iKMkZCA/QseTjgDo/gl+zv4T+CWlCPR7Y3GozAefqNyA00uOxIAAX0VQB3wTkn1pSvGDX3OWZVHCfvJ6z/BH8o8bcfVuIZPC4a8aKfXeT8/LshxyKjkmSEbnYL9a5L4hfE3w/8NtDn1XxDqMOnW0eQC7ZZ2xkKijJZjjhQCT6V+e3x/8A21fEHxMkuNL8NmbQPD3KsyttuZx/tMD8in+6pyecsQcV34zH0cFG9R3fRLc+R4e4SzHiKty4eFoLeT2X+b8kfSn7Qn7a+hfDT7VovhoprniFco3lvm3tW6fvHHUg/wACnPBBK8V8WaF+0t4zsfizY+OtQ1WXU7yGQrLbO+2FrdiN8SoOEUgAjA4IBOSM15ISScnknuaZXwdfN8RiKiknypO6S/rU/rXJvDnKcswU6NSPPOcbOTWuq1t2R+13w78c6X8QvCWna/pNwtxZ3kQkQjqAeqkdiCCCOxBHauoyuAOhr80v2IPj4fAPi5fCWsXRGi6tIBbNu4t7g4AHssnAPowB4yTX6UxyiZEkGCOtff4LFxxlFVFvs15n8jcVcP1eHswnhZ3cHrF909vu6lyiiivQPjwooooAKKKKACiiigAooooAKKKKAIGXJyOtfNH7bHwE/wCFseAW1jSrbzPEmiI09uEHz3MPWSH3OBuUeowPvGvpkjOOeKY8auMZzXdluOrZbiqeKoO0oO/r3T8mceKw0MVRlSmtGfhNjjaelJ2219Iftt/Av/hVPxIbWtMt/L8Oa47TxhFwkFz1li9gc71HoSB92vm/Py471/bOS5pRzrBQxMHpJX9H1T9GfieMw0sHWlTlun/TPvH/AIJ6/Hbzreb4cavcZmiD3OlPIfvJ1lhH0OXA9C/oK+7F5zX4b+F/EuoeDfEGm63pdwbXUtPnS4glHZlOeR3B6EdwSK/Yj4KfFLT/AIw/DvSvE1gAv2mPFxADkwTLxJGfoc49QQe9fzfx/wAPPLMYsXRj+7qPXyl/wd/vP0bh/MfrFL2FR+9HbzX/AAD0Dg1558cvhRZ/GT4b6t4ZvAqPOm+2uCMmCdeY5B9D19QWHevQzINwFMUFgSDxX5dh69TDVo1qTtKLTT7Nan1lSnGtB05q6ejPw48R6BqHhDxDf6Nqdu1rqOnzvbzwt/C6nB+o9D3FZZ4H1r7o/wCCh/wN8h7P4k6Vb5B2WerhB+EMx/SMn/rn718L9ea/tThbO4Z3l8MQvi2kuzW/+a8j8UzLBSweIlTlstn3XQKKKK+2PDCiiigD6p/YK+N//CBfEE+EtSuNmieIHCwlz8sN2BhD/wADHyH32elfpqCM1+EsE8lrPHPDI0UsbB0dDhlYHIIPY1+u37LvxlT4zfCvTtXmkVtXth9j1JBwRcIBlsdg4Icf72O1fy14jZAsJiY5jQXuz0l/i6P5r8j9R4bzDng8NN6rVenVfI9popKWvxQ+8CiiigAooooAKKKKACiiigAooooAKKKKACiiigAooooAKKKKACiiigAooooAKKKKACiiigAoopD0oAhLfnXyz+3h8aP+FefDX/hGdOn26z4iDW/yH5orYf61vbdkIP8AebHSvpjU9Qt9G064v7qZYba3jaaaWQ4VEUZZiewABNfjz+0D8WLj4y/FLWPEbs4sy/2ewhf/AJZWyEhBjsTyx92NfofA+RvOMzUqivTp2k/N9F9+voj5fPcd9Uw3JB+9LRenVnm9FFFf2TCCgrI/GgooorQAHTmjGOaXGRXuH7IvwVPxm+K9pHeweZ4e0nbeaiWGVkAP7uE/77Dkf3Vf0r57N8ypZVg6mJqOyim/+AvNvY9HB4eeKrRpx3k7H2Z+wt8Ef+FbfDZfEOpW/l694gVLhw4+aG3xmKP2JB3n/eAP3a+oAcGooY1gRUXAVRgAVL059K/h/M8dVzLEzxVV+9J39Oy9LH7jhMPDCUY0o7JDX6DAzXzl+2p8cv8AhUPwzk0zTLjy/EWuh7W1KHDQRY/eze2AQoP95gexr6B1PUoNI0+5v7uVILW3jaWaWQ4VEUZZiewABNfj/wDtFfF+f41/FHVNfy409D9l02FuPLtkJ28dixJc+7Edq+v4KyF5zmK9or04Wcuz7L5v8DxM6x6wmH5Yv3paLyXVnmR5+Y0O+6k+6g969G+A/wAJbz40/EvSvDdvvjtWbz7+4Qf6i2Uje31OQo/2mFf1rjsXRyrBTq1HaME38kflFKlPFVY046tuyPq//gnr8C/ssU3xG1e2xNOHttIWReVj6SzD/eOUB9A3ZhX3VWToOi2fh3SLPSdPt0tbCyiSGGCMYWNFACqPoAK1Wxiv4lznM6ub42piqvXZdktkftmAwsMHQjRh03fd9WSUUUV4x6IUUUUAFFFFABRRRQAUUUUAFFFFACVDNGsqFHAZTwc1MDmloBabHxP+0l+wxb+IWu/EPgKKKy1IgyTaVwkMx6kp2Rz6fdJx93knwj9mP9l3VfiR8Qp18Q6bcWGiaJOFvY7mMo00owVhwcHGMFiP4SBxuBr9RnG4f41HFDFbn93GELcnFeNUyuhUrxr2t3XRn6XhOPs3wuWzy3n5k1ZN7pddeum3YhsLCPTYI4okVIo1CqqgAADgAegFaR6UgagDg17Ox+aubm+ZmJruhWXiTTp9P1K1ivbK4QxzQzoGR1IwQVIIIPoa+Av2kP2Hr/ws9zr/AIChkvtK5kl0jl5YR1JiJ5df9g5Ydi2cD9ETkr70roJoypGVNcGLwVHGQ5ai16Pqj6nIOJcdw7iFXws9HvF7Nea/U/C+SJ4XZHUo6kgqwwQR1BFR5+Wv0y/aN/Y00X4oxzax4cEej+KNpZiFxDdt6SgDgn++Bn1B4x+dvjHwXrXw/wBcuNI17T5tO1CE8xyjhx2ZCOGU9iCQa/OsdltbBy1V49H/AF1P7R4T45wPEdJRvyVktYvf1XdHO17f+z/+0/4l+CGoRW299U8Nu+ZdNlfmPJ5aJj9w9SR9085AJyPEW60lcFDEVMNNSpOzR9ZnGTYPOcNKhi6alF9/zT3TR+yvwn+MXhz4x6Imp6BdLMgAWWE/LLA5GSjr1B/Q9QSMGvQweK/Pz9gH4M63Lrj+Pbi5uNP0lFaG2hR2QXhOQ7uBwyKegOQWGeNvP6Bfe4xxX6rg6069CM6kbN/j5/M/gHibLsLlWZ1MLhKnPCP4Pqm9m0T0UUV3HywUUUUAFFFFABRRRQAUUUUANA2ikyP7tKapXd4ttGWLAKBnJOBiqUebQyq1I0o88h13dx2cTSOwVcZyeleEfEf4mvq7y6bp8m2zGVkmU4MnqB7e/f6dYviV8SZNdlawsHKWQJV3U4MnsP8AZ/n9K89r7jK8qUEq9da9F282fy1x3x/LETllmVS02cl17pBXpHw4+GMmsSJf6lGVtFIZImHMnufb27/Tra+HHwte7aLUdSjKxjDJCw/IsP5D8/SvboLZIEWNAFUdMVGaZvyp0KD9X+iN+A/D51eXM81j5qL69myO0tFtUCqoVVGMAYAFXQM0YBozjiviXLm1P6epU40o8sR1JgUZFFI1Ic4YjIxSbx0zyaGYKuSR9a86+IHxLtvDkL2tkVm1BuAM/Kue5/w6n9a6aFCpiJqFNXbPCzXNsLlGHlicVNRjH8fJLuavjnx7a+E7cgOJbhgdkQPLH39B718++IfEd54ivmuL2Uuf4EHCoPQD/JNVtU1K61W8kurmZppZDksx/T2HsKrA5r9Hy/LKeFjzPWXV/oj+LOMeO8TxBVdKk3Gknou/mxaKKK+iPxrcKKKKYBRRRQAUUUUAFFFFABRRRQAUUUUAFFFFABRRRQAUUUUAFFFFABRRRQAUUUUAFFFFABRRRQAUUUUAFFFFABRRRQAUUUUAFFFFABRRRQAUUUUAFFFFABRRRQAUUUUAFFFFABRRRQAUUUUAFFFFABRRRQAUUUUAFFFFABRRRQAUUUUAFFFFABRRRQAUUUUAFFFFABRRRQAUUUUAFFFFABmiirulaDf6y22xtZLls4JUYUfVjwPxNctSrClFym7I9nCYCvjZKnh4OUnskm3+BRBzU1tYz3sojgieZz0WNSx/IV6l4f8AgyoQS6zdYUcmKPgfQsf6YrT1Xxn4L+G0LwCaLzlH+phXe7emQOfxOPrXyOZcTYTARbclZdW7L8dz9iyrw3r8ixObVI0oebV/u6HIaB8INV1EebebbKLrg/MxH0BwPz/Cu2tvCXhXwTai71CWHdHyZrlxgH2zgA/QV5H4t/aR1bVWeDRrdNNt+glkw8h+g6L/AOPV5ZqmuX2t3DT395NdSk53M5OB6D0HsK/Dc78UIRvTw15+mi/4J9XHG8McOLlwNH2tRfaltfur/ofRPiX9ovQ9DLRaLA1/IONwHloPxIz+QryfxP8AHDxR4lLL9rFjC3/LO1G04/3jk5+hFef0V+K5jxhmWYNp1OWL6LT8dz5nMeN8zx14U5ezh/LHRfeST3MtzK0ssrzSMcs8jFmY+5NR0UV8TWr1K7vNnwlbEVsQ+ao7hRRRXMcQUUUUAFFFFABRRRQAUUUUAFFFFABRRXT+DvhxrnjedV0+1byP4riTIjH4/wAR+ma9TCYGvjaip0YOTfRK57OCy7E5hVVOhTcm9klc5ivQfBHwU17xdJHLPCdOsTgmWZTuYf7K9fxOK9j8J/Bzw34Bs/7Q1m5E93EN5lmIVY/91eg+pyfeud8d/tFQ2sbWHhy3DqPlN06kIP8AdXq314H1r9Kw3DeCyymsTm00u0U9X6n69g+EsuyaksTnlRJ7qCd2/JnY6T4Q8HfCKwN3ePF5qjBnnYF2PoP8AK828c/tE3d80lt4ej+zQj5ftEgBLD1Veg+p/KvJNZ16/wBfumuL+6ku5ieDIeF/3R0UewqhXBmHFnJH6vl0FTgu27+Z52bccOFP6rlEFSgu1rv5otahqN1qd0093cS3EzdXkcsTVWiivzuviJ4iTnUd2z8prYmpipOdR3b3bCiiisIx5jjjFzlaIAZr374KfBJnkg1vXYWwpDwWrj7vo7j19B27+0XwN+DP21oNf1mErCMPbxSDr6MR/Ifj6V9KW8EcESxoAqKOgr914T4VUVHGYyOu8Yv82f0pwPwSoqGYY+Ou8Yv8G0SwQrEgVQAo7Cn04nAo7V+zbH9BpcqshaQjIpaKZRxHjjwPaeKdOKFBHcpkxygcg/1B9K+eNZ0a60O/ktLuMxuh6/wsOxB7g19cMu4jnpXG+O/A1p4p05t4Ed0mSkoHIPofUHuK+jyvNJYWXs6msX+B+L8dcC0c9ovF4VKNaK9FJLo/PzPAPDXiO88NahHdW78A4dM8SD0P9D2r6P8ACniq08T6YlzbSfMR8yH7ynuCPWvmbVtKudGvpLW7jMcqHn0YdiD3Bq54X8TXXhjUkubclkOBJEThXX+hHY9vzr6PMMBDHU1Wo/FbR90fivB3F2L4Wxjy/ME/Zt2ad7xe10fV4bPfikY9BmsHw54jtfEemR3lrJlSOR3U9wR2xW8Pl4/GvzuUZQk4yVmj+xsNiaWLpRr0ZKUZJNNappk1LRRUnYFFFFABRRRQAUUUUAV3TcW3DcPSvhD9t/8AZlxJdeP/AA1akvjfqlpEv8IH+uUDuB98DqPm6gk/eBbB69KrXlhFf2zwyoHjcEMrDIIPUGuLF4WGLpOnP5Ps+59JkGd4jIcbDGYd7bro11TPwxr6N/ZW/aYn+EmsjRNdZrvwneOAd5LGzcn76D+4SfmUfUc5Btftgfs2y/CXxLLr2iWjDwvqEhO1FyLWY8lD6I3JU9ByvYZ8U+H3w41/4peIoNE8O6e99eS/fI+WOFM4Mkj9FUevUngAkgH89hSxWBxShBap/f8A8Bn9k4rH5NxbkDxGJklFq7baTi159GmfsnpFxaa1ZWt3beXJbSqHjkjwQwIyCCOCCCCCK1/4cN0rzP4CfDPUPhR8NNO8N3+sT6vPbZPnSgARg8+Wg6hF5ABJPPYYA7XX9bsfDmlXOoX91FZWdvG0ss8rBURQCSxJ4AAyTX6TTk3BSmrO2q7H8QYqiniZUqE+dKTUWk9VfR28zVlkEUZk3hR3Jr5m/aE/bP8AD3wtS40jQjHrniMAqYo5P3MDf9NHHcf3Rzxglcg184/tF/tr6z48urzRPCNxNpeghjGbxcpcXS9CVPBjQ9sYYjqRkrXyuzF2LMSSTkk8kmvlMxzpU70qH3/5H9AcH+F88YoYzN9I7qC0b9X09DrPiL8UfEfxU119W8R6pJfT8+XFnbDApP3Y0HCjp7nGSSea46infdNfEVKsqsnKbu2f1Pg8FhssoqlQgoQjoklZJCAZq5YWF1ql7HaWdtNc3UzhIoLeMvI7HgAKASSfQV6F8HPgF4r+M+qCPR7JodPRwtxqUwKwxeoB6u2P4VyeRnAOa/Rv4G/st+FvgpZLLaQf2jrTJtn1K6UGR89VUdET/ZHXjJJGa9vL8orYl80vdj3/AMj8t4r8RcBkcXQw79pV6JPRer/Q+df2ev2DriaS08Q/EAGOMMJYtFjbBz1BlcH/AMdU+mT1FfeUEccMSKowq/KB6VIq+XgBuPSlIyDxkV+gYXC08JDkpr1fVn8f53n2Mz/E/WcZK76JaJLskTUtJS12nzgUUUUAFFFFABRRRQAUUUUAFFFFABRRRQB5n8d/hNZfGf4cap4cudsc0qeZaXDDPkTrkxv9M8H1UsO9fj14g0K+8K65qGkanbtaajYzvbzwv1R1OCP061+5j/NXwP8A8FDPgT9mlg+JGkW+A2y11dUHf7sU5/RCf9z3r9b8PuIf7Oxn1KvL93UenlL/AIOx8bxBl3t6Ptqa96O/mv8AgHwyOv0r6f8A2Fvjm3w4+Io8MancbNB1+RY1Ln5YLrpG/sH+4fcoei18xnk7qEkaKRXRijKcqynBB9a/ovPsro5zgamGn9paeT6NfM/OsFipYOvGpHdf00fu0MNhhS8bcivCP2Sfjcvxn+F1nNdzB9e0zFnqKk/MzgfLL9HXn/e3DtXugJO09q/iTG4SrgcRPDVlaUW0/wCvPoft2HrQxFKNWD0krmD4z8J2PjfwzqehapB59hfW7QTxnurDHB7EdQexANfjn8V/h1qHwm8fav4Y1IEy2MxEUuMCeI8xyD2ZSD7HI7V+1bfeznivkH/goD8Dx4t8GxeONLg3atoqFbsIPmmtCck/9syS3+6z+1foHAmfvKMw9lUf7upZej6P9D53P8B9aw/tIL3o/iup+cNFFFf2FCSnG6Px1hRRRVgO6/hX0L+xV8Zv+FX/ABWh06+n2aDrxSyuAxwsc2f3MnthiVJ7Bye1fPWMpSAlQCpwR3r5vO8rpZvgamGqfaVvR9H8melgcTLCV41Y7pn7tptOO9OAweK8E/Y/+M4+MHwns2vJ/N17SMWV/uOWdlHySn/fXBJ/vBvSveQcYzX8O43CVMDiZ4aqrSi2n/n8+h+54evHEUo1Y7SVyeiiiuU6AooooAKKKKACiiigAooooAKKKKACiiigAooooAKKKKACiiigAooooAKKKKACiiigBAMUNQDms7VNQt9Hsri7upUt7WCNpZZZDhUVRksT2AAoScnZEtpK7PlP/goL8Yf+EN8AQeDdPn2ap4gyJ9h+aO0U/P8ATe2F9wHr828DZu716H8ffinP8Y/ilrXiV2cWkknk2UT/APLO2TiMY7Ej5j/tM1ee9T7V/ZPBWSLJ8sp8y/eT96Xq+nyR+L5zjfreKk0/dWi9F/mNooor9HPnAooooAWMF3CKCzE4AHev1n/ZF+Co+Dvwms4buIR67qWL7UCR8yyMPljP+4uBj+9uPevib9iD4K/8LP8AipFq1/B5mg+Hil3LuGVluM/uY/fkFz7Jg9a/UzAXp0FfzB4k599YxEctoPSNnL16L7tT9O4by/lTxM1vpH9WPc4FN3knp1p23gVzvjXxbYeBvDOqa5qk3k2NhA9xM/cKozgDuT0A7kgV+HwhKpNRirt6Jd2z7yUlBOUnoj5X/wCCgXxwPhjwpb+AdMuNuq6ynmXxQ8xWgONvt5jAj/dVgetfnWrY5rrPif8AELUfih4+1nxLqbH7RqE5dYs5EMY4jjHsqgD8K5QjcK/szg7I4ZJl0ISXvy96T83+i2PxfNsc8ZipP7Oy9P8AgidTmv0//Yc+B7fDP4apr2oW/l+IPEKpcyhx80NvjMUfsSCXPuwB+7Xxp+yD8Ez8Y/ixbLfQeb4f0nbe35YfLJg/u4T/AL7Dkf3Vev1mgjWCNUUYUcACvy3xK4g9rOOV0HtrL9F+r+R9Tw3l1r4movKP6ss0UlLX4IfoQUUUUAFFFFABRRRQAUUUUAFFFFABRRRQAUUUUAFJS0UAFFFFABSHpS0UAQE5b2rzH4yfBDwx8atBay1uxC3CA/Z72IBZoGI+8r4OOgyDkHAyDgV6h90ccCjvntUVKcKsXCaumdOFxVbBVo18PNxnF3TTs0fkJ8dP2cPFHwO1Im/hN9osj7bfU4EIjOeiyDny39iSDzgnBwfs3/Au++OfjmOxRXh0a1KzX12BjameI1P958ED0AJ5xg/rJrnh6w8T6XPpuqWcV7YzoY5YJkDJIp6ggjBFc98NvhR4Z+FWiPpnhnTk022eZ5pF3F2Z2OSSxJJwMAZJwAB2r5r+w6axKqJ+72/T0P23/iKWOnlM8HUj+9eikuz3bXc3vDXhyz8LaPaabY28dta2sSwxRRLhY0UAKoHoABW53NJz60vG2vp0klZH4ZOcqknKTu2PooopkBRRRQAUUUUAFFFFADQaTd2pT1qtcXK26FmOABzmqSvoZznGmuaRHeXcdlCzyHaqjPPQCvBPiR8SZNemewsHKWKna7qcGQ+g/wBn+f0qT4lfEh9ZnksNNcrZKcSTKf8AWn0Ht79/p185+9X3GVZYqaVestei7ebP5Y4+48niZyyrLJabSa6+SYAZNes/DL4aNM0WqalFt24aK3cdPRmHr6Dt356O+GHwyLvHqeqRYYYaGBh930Zh6+g7devT2aCJbcBFwFArLNc2vejQfq/0R6HAPAFlHM8zjrvGL6dm/MfBCIUAAwB6VLSkUbq+Leup/TEUoLlQ6kPSlpD0pFkKjmkkdEG4nAApJJVijJJAUV458TPieYd+l6XKBLys0ynIT1Vff37fXp14XC1MVUUIL/gHzGfZ9hMhwssRiZWS2XVvoki/8R/ijFpkUmn6Wwa7Iw0nVY/8T7du/ofE555LiV5ZXZ3cks7HJJPUk0ju0js7sWZjkknJJpK/TsBgKeChZat7s/hzivi7GcR4lym+Wmvhitkv8wooor2T80CiiimAUUUUAFFFFABRRRQAUUUUAFFFFABRRRQAUUUUAFFFFABRRRQAUUUUAFFFFABRRRQAUUUUAFFFFABRRRQAUUUUAFFFFABRRRQAUUUUAFFFFABRRRQAUUUUAFFFFABRRRQAUUUUAFFFFABRRRQAUUUUAFFFFABRRRQAUUUUAFFFFABRRRQAUUUUAFFFFABRRRQAUUUUAFFFFABSbqWrOnabd6tdJbWdu88zdEQfqfQe5rmqVI0lzTdkethcJWxtRU6MXKT0SSu2VSua0dH8P6hr04jsbZ5z3YDCr9WPAr0Xwr8HFUJca3PsC8+Qp4/4Ee/0H5mrviz4r+F/h/AbKxK3F3HwLe2AJX/eI4X8fyNfE5xxRhMug25qy6t2Xy6s/a8n8O1SprF53UVOH8t1d+XkN8O/B+1s41udZuBJjnylJVR9T3/SneJvjD4V8C2psbOOOa5i+UQWwGE+pHA/n7V4R4y+L+v+MJHDXLWFoTxb2zEcejN1b9B7Vw9fzlxB4k1a0nDB6/3nt8l/mfS1eKMryOm8PkdFLo5NXb89T0Pxd8cfEfijzIo7j+zrRukVuxDEe79fyxn0rz53aVizEsxOST3ptFfi2NzbF5jLnrVHJ+b/ACWyPzXMM5xmZS58TUcn5vb0WyCiiivBPmwooooAKKKKACiiigAooooAKKKKACiiigAoooVS2ABknsK2pUnVdkb0qUq0uWAVd0bRL/X71LTT7WS7uH6JGM4HqT0A9zxXovgL4Eat4l2XmpI9hp5+b5v9Yw9gfuj6/lXsd1qfg/4L6Kqw+UlwRkRxjfI59fU/U1+h5Xwq6kPrOOn7OmtbvRteSZ+r5PwTUq0/reZT9lSWrb0bXkn37nHeA/2doLGJNQ8SSrMyfN9mUkIv1PVvp0+tbfi741aB4Itv7N0S3We7iGwJCAqJ2wW6ceg/SvIvHvxq1zxnLLHBK2n2B4EMJ+dh/tN3+gwPrXntepiuJMHldN4bKYW7za1foevjuLcBk1N4XIoJdHNq7fmjofFnj3XPGl15upXjOucrEhxEv0H9Tk1z1FFfmuJxdbFzc603Jvdt3PyLGZhiMfUdSvNyk923cKKKK8w8cKKKKACvWfgl8Lf+EovU1fVIT/Zdu3yK44kYe3dR+p49a5X4YfD+Xx54ijt8MtjEQ91KvZey/Vv8T2r6M8Y+IbPwB4fTS9L2JO0e1EUcIo43Y/l6n8a/a+BeE55lXjiq8bwT91Pq11fkj9i4WybD4TDyzrMtKcNUn1a206q5b1v4paZ4Z1SDTVjMkKYEzof9UD047+pHYflXe6Zq1vq8Amt5FeIgEMpzXyVNI88ryyOZJHJZmY5LE9STXT+BfH114TvVQs0tix/eRZ+77j0Pt3/Wv6oxGQqnQTpO8lv5nuZH4pqeYSo4yKjSk/da6LZX8j6cEnakyd2f4azNH1m21uxjvLORZI3XOVPWtQcnNfHyi4Oz3P6Uw+IhiYKpTacWrprVNPZonoooqDrCmsARzTqQ9KAOA+IHgODxNppaJQl3HkxyY7+h9Qf/AK9fPeo6fcaXeTW08ZhmjOGQ/wCeQfWvr0rn6V5z8Sfh6niK0a5tEVb2EcZ4Dj+6fb0PY/jX0+U5m6ElSqv3X+B+FeIHA0M3pPG4ONqsVql1S/U8h8GeMbrwpfrIhZ7VyBNFnqP7w9x+vSvpLQ9Ztta0+O4t5BJGy7sr3r5PuIJbSdoXRo5EJVlYYII6g11vw78cy+Fr8RyszWMh/eL/AHD/AHh/Uf4V7WZ5dHFQ9vRXvL8UfmXAnGVXJMQsqzBvkbsm/sv/ACufTJ54FAOKz9N1GO/hSRHVo2UMGU5BB6YNaFfn8k46M/rulVjXipw2H0UUUjcKKKKACiiigApD0paKAOX8WeEtL8caFeaLrdkl9pdzGYpYJBkMD/Ig4II5BAIwRXP/AAn+DHhr4O6Cum+HbL7MGIaWd/mmnf8AvSPgFj+QHQADivQimeaAcdetZOlByU2tV1OmOMrwoyw8ZtQk02ruza6tbCcBunFfn1+3/wDG64vdcj+H2l3BS1tgs+olDgyOQGjiPsBhyOhJT0r791GbyrWZh1CE/pX4v/FTXpvE/wAR/EuqTzGdp9QnZZCc/J5hCAewUAD2FeDneJdDDqMd5P8ABbn694XZJSzTNZVq6vGmk0vNuyfy3OQpaX+Gur+HXw41v4p+KLTw/oNt9pvJ+W3ZEcEYI3SOQDhRn6kkAAkgH87p05V5KEFds/tLGYyhluHlXrSUYRV23skc9Z2dxqd1Fb2kElzczMEihhQu7seAqgAkknoBX2L+z9+wddav9m1r4g7rW14ki0eNsO46/vnB+Uf7CnPPJBBFfRnwD/ZT8M/BuyiuvJTU/ELjE2o3CDdyOVjHIRfYckdSeMe8pGI0+UYWvu8vyWFK1Stq+3Rf5n8jcX+J+IzFywuV3hT2cur9Oy/ExvD3hnT/AAppsFhptpBZ20KBIoreMRoijoAAMAVujmloyMetfVpJKyPwKc5VJOU3dsfSUZFI0gVck8UyCEqAvWhH3AFeleD/AB2/aw8KfBaCW0Mv9seImX93ptu4yM9GkbkIvTkgk9gecZH7Kn7ULfHS1vrLWktrHX7Ny5t4MhZIWPyOgJJ+XIU8nnB43ADj+uUfaKlze92Pof8AV/MfqMswdJqkmtXpe/VLqvM+l6KRelFdh88LRRRQAUUUUAFFFFABRRRQAUUUUARcEVz/AIx8K2HjTw1qWh6lALmxvoXt54j3Vhg49D3B7HBroDjFGz5s5ohOVOSlB2a1T8yZRU04vZn4qfFv4b6h8JfiBrPhfUQWezmPkzkYE8J5jkH1Uj6HI7VxgG01+kX7f/wQ/wCEz8Ex+NdLtt2r6Gh+0hB801oTlv8Av2SW+hf2r83sYwtf2Zwbnsc7y6EpP95H3ZLzXX57n4tm+BeDxUl9l6r0Pav2UfjW3wV+KtneXcxTQtQIstTUn5VQn5Zfqjc/7u4d6/Wy3mWeFJEYPGwyGByCPWvwp+6a/Tf9hD41f8LE+Gg8N6jceZrPh4LAWc/NNbH/AFT++3BQ/wC6pP3q/MfErh/klHNKC7KX6P8AT7j6fhvH6vDVHpvH9UfVO3IrP1Gyg1izntbiJZ7adGjkjkGVdSMEEdwQa0ego4r8CTcXdH6E1zKzPxt/aI+Es/wY+KuraBsf7AzfadPlb/lpbOTs57lcFCfVTXmGOM1+nv7dnwX/AOFj/DD/AISHT4fM1rw+HuU2j5pbYj98nvgAOP8AdIH3q/MIHgelf2DwRnyzfLoQm/3kNH8uvzX4n41nWBeExDsvdeq9O3yEooor9OPmQooooA92/Y8+MP8AwqT4u2P2uby9D1fbYX244VCx/dSn/dfGT2Vmr9Zo2VlVh0NfhIGwc1+rv7HHxjPxa+Edkt3P5uu6PiwvtxyzlR+7kP8AvpjJ/vBvSv5l8S8j9jWjmVFaPSX6P9PuP0vhnH35sNN+cf1R9C0UUV+En6EFFFFABRRRQAUUUUAFFFFABRRRQAUUUUAFFFFABRRRQAUUUUAFFFFABRRRQAUlLRQBEACK+Sf+CgPxj/4Q34eReELCfZqniDKzbD80dop+f6bzhPcb/Svqq8u47CCeeZ1SONSzOxwFAGSSewr8ev2iPinJ8YPixrniHzGaxEn2axRv4baMkJx23cuR6ua/ROBsl/tbNIyqK9OnaT830X3ny+f476rhuSL96Wny6nmVFFFf2RCPKrI/GgooorQB27C7fWn29vJdzxwQxtLNKwRI0GWZicAAdzTN3y19N/sJfB3/AIWF8Vf+Ehv4N+jeHdtx8w+WS6OfJX/gOC/sVX1r5bP80hlGAqYmfRfe+i+bPVwGGli68aS3b/4c+4v2ZPg9H8G/hVpWjuijUph9r1GRf4rhwNwz3CgBB7LnvXrY+WpMDaKMc1/EOKxNTF1516rvKTbfqz9wo0Y0KcacFZRVkJxha+Ef+Cinxo2JZfDrTJ8NJtvtU2HooOYYj9SN5Hsh719ifEzx5p/w18D6t4k1N9lpp8DSsM4Lt0VB7sxCj3Ir8avHHi7UfHvi3V/EWqyebfajcNPKey5PCj/ZUYUDsAK/TfD7Iv7Tx7xVZfu6e3nLp92/3Hy3EGYfV6KowfvS39DCzhcetSQxyTyLFGpeRyFVVGSSegApnRcV9MfsK/BQ/Ef4oLr1/b+Zonh4rcfOPlluT/qk99uC5/3VB+9X9IZ9mdLJsBPEz+yvvfRfNn5zg8NPGV4wW7f9M+2P2Vvg3H8F/hVp1nPCq61fAXmov381gMJn0RcL6ZBPevaQCSvpTgAoAFC89Oa/iLGYqrjcRPEVXeUm2/mft+Hoxw9KNOC0irE1FFFcx0BRRRQAUUUUAFFFFABRRRQAUUUUAFFJS0AFFFJQAtFFFABRRRQAUUUUAFFFFABSUtFABRRRQAUUUUAFFFFABRRRQAUlJnINNlcIpJ4AoWpLdlchnnW2QuzYVeteG/FP4jHUJJNLsJCIASs7Kfveqg+nr+XrV34o/EkpJJpmmOdwG2acHoP7oPr6nt9enkS19tlGVrSvXXov1Z/MviFx3bmyrLZa7Sa/JMWvVPhb8NzdSR6pqMeEUhoo2H5MR/Ifj6VT+GXw4bVZI9T1BCtqp3RRsP8AWHsxHp6Dv9Ovu9tbrbII4+FXjAp5vmlr0KD9X+iMvD7gN1HHNczj5xi/wbRLBAIlAAwBUlOwKWviD+noxUVZBRSZFB6UFkJY5Hp6UySVI0JY4A7mllkSBd7tjHevFfib8TjNJJpmlSFSuVmnU9PVVPr6nt069O3CYSpi6ihBer7HyfEPEGF4fwksRiJekerfZDvid8TyfN0rS5MYystwp6eqqfX1Pbtz08kLEnJPNLTeo6V+oYLA08JT5IL1fVn8LcTcT4riLFOrWl7q+GK2SHUUUV6x+fhRRRQAUUUUAFFFFABRRRQAUUUUAFFFFABRRRQAUUUUAFFFFABRRRQAUUUUAFFFFABRRRQAUUUUAFFFFABRRRQAUUUUAFFFFABRRRQAUUUUAFFFFABRRRQAUUUUAFFFFABRRRQAUUUUAFFFFABRRRQAUUUUAFFFFABRRRQAUUUUAFFFFABRRRQAUUUUAFFFFABRRRQAUUUUAFFFFIqKcnZCfw0oQscDknsK0dB8Oaj4juRb2MBkP8UjcInuT/TrXr2heCNF8E2P9oapJG88QyZJiFVB7Z4/Hr/KvAzDN8PgIOU3d9v8z9T4b4Ixudy9rNezpLeUttN7dziPCvws1DWys13mztjz8w+dh7A/d+p/Ku51fxF4V+E+nCNmQXLDKxp80jn6dT9TwPavN/iF+0L5nmWHhtPLQZU3jjj/AICp/mfy714je39zqVy9xd3EtzOxyzyuWLfia/m/ifxGXM6OFak+/Rf5s/VnmOScI03QyyCqVtnN6pd7f8A9C8dfHbXfFTyQWTtplg2Rsib94w927fQY+przUksSScmiiv57zDNsVmVTnr1HJ/gvRH5jmmdYvNKvtMRUcn57L0WwUUUV4B80FFFFABRRRQAUUUUAFFFFABRRRQAUUUUAFFFFABRT4IXuJkiiV5JHIVUQZLH0AFezfDr9n261QR3/AIh3WlmfmW3U4Zh/tHsPYc/SvpMryXFZnU9nRjfu+i9WfXZNw/jM6qclCF11eyXm2eaeFPA+reM7vyNNtWkQHDzt8safVv6DJ9q+hvCHwl8O/Dq0/tPV5I5rmMb2nuMAL9AeB9etS+KfiT4c+FVkumabFHNdIuFt7fA2+7Ht+PJ9DXz140+IOseObsy39ywgzlLeM4RPw7n3Oa/ROXKuGYe9apWX3Jn6vyZHwdT961XELp0T/HY9V8f/ALRH7uXTvCyCGL7punX/ANBU/wAz+VeHXuoXGoTvcXM8k8znLSSuWJPuTVeivz/NM8xWaTvVlp0itEj8tzviXG53U5q0/dW0Vol6IKKKK+XPjAooooAKKKKACrmj6Vda3qNvY2cRluZ3EaKP5n0A6k+gqnX0h8Afh7HoWkt4j1GLbc3CZgD9Uj65+p6/THvX2fDeS1M4xsaS+FayfZf5vofc8L5JPOMXGMtKcdZPsl/mdZo2l2Hwf8BhFIe427nbozuf8TwPQD2rxvWNWn1rUJru4bfJI2f90dlHsBW/8Q/Fr+I9YZYXJsoSViUHhj3b8eg9vqa5L7tf3fw/lFPLcPFKNnZJLsg474khi5rLcFpRp+6ktm1u/MfRRRX2B+JXaZ0ngjxvdeEdRDIWktGP72DPB9x6N/Pv2I+h/D2u2uvWSXNtIJInGcg/mMdsV8pnnmuh8F+NbzwpfB42Z7RyPNhz19x6Efr0Pt8lmmVKunUpK0l+J/QPAXH1TKZxwWOk5Um9Hu43/Q+pGk6gYOKRsk5/hrI0TX7XXrGO7tGVldc8fyPpWwgydxr89lFwbjJWaP7Gw+Ip4mnGrSkpRkrprVNPYnoooqDqCmlQRzTqQ9KAPIfij8PRqQfUNOjAu0Hzoo/1gHb6jt69K8UZSjEMCCDgg9q+vpYhKCpHbrXivxX+Hn2WSTVbCIujczoo6f7QH8/z9a+xyjM+VqhVenR/ofzV4i8D+1jLNcBH31rJLqu6Xczfhb8QTodyunXrs1pI2InY/wCrJ7Z9CfyPsePfoLhbmFXQ5Vq+Pq9h+E/xA8900rUJcuBiGRj98DsfcD8x9K0zfLLp4iivVfqc3hxxu/dynMJa7Rb/ACbPaqa1CsCvtQ1fFH9OrYdRRRQMKKKKACiiigAooooAzNYG7TbrHXym/lX4k+JrOSw8S6tbSgrJDdyxuD1yHIP6iv3BmTzAY/4SOa/I/wDa08EHwN8d/EsCQmKzvpRfW7YwHWXlyPpIJB+FfJ8QUnKjGoujt9//AAx/QPg9jqeHzOrh57zimvk9vx/A8Zr9Jv2AfhzY6B8LV8TMgOqa1NI5dh8yxRuyRpn0+Vn99/PQY/Nmv04/YK8eWHiP4OWmjK6nVdGlkhlTPO1nZ42x6FWwD3Kn0rxcgUHiPe3s7eun6H6f4vSxEcnh7G/I5Lmt2s7X8r2PqXqKO1LSV+jH8XkK8dOaXoc9qa0oX73H1NeGfHn9qPwn8FbV4pphqevFd0Wm27gyHPQueQin1PJAOA2CKxq1qdCDnUdkjuwGAxOY1o0MNBzlLZJf1Y9a8ReKtM8J6Tcanqt7DY2NuheWaeQIiKO5JIAr4P8A2g/27tQ15rjR/ALvZ2PMcmrOmJJB38lCPlH+2wzzwAQDXz/8YPj14q+NOqNNrV80NhG5a20yAlYIfQkZy7Y/ibJ5OMDivNB0NfD5hnk6l6dDSPfq/wDI/qjhDwsp4blxebWlLdR3S9e7LN1dzX9zNc3M0lxczOZJJZXLu7E5JJOSSTySa6L4deP9U+GHjHS/EmkSFbqzkBaPcdk0Z4eNvUMMj24I5ANcnTwpJAGTnsK+ap1aiqKpF6rU/dsZl2DqYGWFrRXs2mmultvyP2c+FXxI0z4qeDLDxBpJ3W11GGw5G6NujIwHRlIII9Rxxg12+duf518Y/sA+A/iB4Ps9Ru9ZtTp3hXUVWW3trrInM3A8xUx8qlRg7sE4UgYGT9ng8kda/VsJWnWoxnUjytn+eef4Ghl+Y1cPhpqcIvRp307X7rqTUUUV2nz4UUUUAFFFFABRRRQAUUUUAFIelLSHpQBm3drDqNpNbTxrLBKhSRHGVZSMEEdwRX5D/tK/B+T4MfFXVNFSNhpc5+2abI3O63cnC57lCCh/3c96/YQjHU182/txfBcfE74VzapYQeZrvh8PeW4UZaWHH76P3+UBgPVAO9ff8F568nzKPO7U52UvLs/l+R8znmA+t4dzivejqvTqj8t87kz6V6T+z78V7j4M/FLSPESs5s9/2a/hT/lrbuQHGO5HDAeqivNCccUV/WmPwdLNcFOhNXjNNfJn5RRqzw9SM4uzTuj9ztL1C31mxt760mS4tZ41limjOVdGGVYHuCCDVxDuzxjNfIX/AAT6+NP/AAlngu48Ealcb9T0RQ1rvPzSWbHAH/bNjt9gyCvsBGzX8Q5vl9XK8ZUwlTeD37ro/mj9twOKjiqEasev4PqiCaNbiBkdQyMMFSMgivyL/am+Dx+DPxa1LTYIymj3n+naaQOBE5OY/wDgDBl9cBT3r9eu3XNfN37cnwe/4WZ8J5dUsYfN1rw/uvINoy0kOP30Y+qgMB3KAd6+o4Lzz+yMzi5O1Ofuy8uz+T/A8rPMD9cwzlFe9HVfqj8tKKKK/s2lUVWKkj8a2YUUUVsQOY4QGvd/2N/jB/wqX4vWUd1P5eh65tsL0E4VGJ/dSn/dc4J7KzV4PjK0gYg8V85nOW081wVXD1FpJNf5P1T1R6OCxEsLWjVjvF3P3dUh1DCngYHWvC/2Qfi2fi38ItMubqYy6zpo+wX+45ZpEA2yH/fQq2fUsO1e4b8Yr+HcZhamCxFTD1VaUG0/kfueHrRxFKNWO0lcnooorkOkKKKKACiiigAooooAKKKKACiiigAooooAKKKKACiiigAooooAKKKKACiio5ZBHGW9KAPmP9vH4uf8K++EkmiWcvl6v4kLWkYU4ZLcAee//fJCf9tPavy+HzAj1r2b9rL4s/8AC3vjJqt3BN5uk6af7P0/ByrRoTukH++5Zs+hUdq8Xxn8K/sDgPJP7LyyFSatUqe8/nsvkvxufjWeY763iZJP3Y6L5dfmFFFFfqB8uFFFFAEkEElzPHDCjSyyMEREGSxJwAB3Nfr7+zD8IY/g18JdJ0h41XVJ1+16g4/iuXALDPcKAqA+iCvhT9hT4QD4jfFhdavoPM0bw6Fum3D5XuCT5K/gQz/8AHrX6ihcFRmv5c8Ss8+s4mOX0npDWXq9l8lr8z9Q4awPLB4ma1ei9OrJB0pvPNSelcd8S/Htj8NPBOs+JNRfFrp9s05XOC7DhUHuzFVHuRX4rTpSrVI04K8pNJLu3oj7mc404ucnZI+L/wDgoz8Yftepab8PNOn/AHdvtvtT2Hq5H7mI/RSXI/2kPavh8DBra8XeK9Q8b+K9W1/VZfO1DUrl7mZuwLHOB6ADAA7ACsY8mv7W4VyeGTZbToW9615Pu3q/8l5H4lmeLlisVKb2e3p0J7KxuNTvbeytIXuLqeRYoooxlndjhVA7kkgV+wf7OHwit/gz8LdL0JVQ37J9pv5k/wCWty4Bc57gcKD6KK+Iv+Cf/wAGv+E4+I83i/UIN+k+HsGHePlku2HyfXYuW9iUr9L+/tX4d4j599bxUcupP3aesv8AE9l8l+Z9xw3gvZ03iJrWWi9Or+ZLRQOlLX4ufchRRRQAUUUUAFFFFABRRRQAUjdKWigCCPhRnmguEGe1R3EyW8DvM4jQDk+lfBn7UX7a92bu+8KeBLryliJhu9YQgncOGSHtkdC/rnb0DVw4rF0sJT9pUfourPo8iyDGZ/ilhsJG76t7Jd2z658afG3wZ4AuRBr3iCx06dgCIpLhQ5HqEzuI9wKyNC/ac+G3iG6jtrLxdprXEjbVSW4EbMfQBsZPsK/Ii8vJ9RuZbm6nkubiVi8ssrl3dj1JJJJJ9TVYHbXysuIpc3u01b11P6GpeDdH2F6td8/dJWv6PX8T9yre+ivY43t3WVGAIZTkYPQirQwOMfSvi3/gnf4a8Rx+HtU1/UNSvf7BnP2axsZZS0JKn55VU5A5AUEYyQ+c8V9WeNfH2h/D7SRqniDUYtNsBIkRmmJADOwVegJ5J/AZJwASPq8PX9tRjVkuVPXU/nPNsreX5hPA0p+0cXa6T1fa3dHVc+lLwBWJoniGy8Q2MV3YXcN3bSqHjlt5A6Op6EMCQR7g1t559q7E09UeHKEoNxkrND6KKKYgooooAKKKKACiiigAooooAKKKKACiiigAooppOFoAhb5SxP3a8t+J/wARf7IgawsnDXkg+Zhz5YPf6nsP8nY+I/jmHwzpZETBrybIjQnv6n6f/Wr58vbqa8uJJ55Gkkclmcnkk19Vk+We2kq9Ve6tl3Z+B+InG8crpPLsHL97JatdE/1IpHaR2d2LOxyWJySfU13Pw2+H7+ILpby8QiwibIDf8tCP6evr09az/h94Jk8WaovmIy2MZBlcfxn+6D/P2+or6LsdNh021SC3jVEVQqqowAB0wK9TNcyVCLw9B6vd9j4Lw/4LqZpVWa5ivdT91P7T7vyLFraiBAqgAAYAA4q5jjNCjjmlJxXwTd3dn9aU6apR5Yi0lLSUjUiK8VHJKsaMW4UetKZBEhLEBK8m+KfxJ+wq+labIBcMMSSg/wCrB9Pc11YXC1MXUVOC/wCB5nzWe57hciwk8TiJWS2XVvokvMq/FD4mIqvpWlvh+VnuEP3fVVPr6nt9enj/APFQzFiSSSTySaTriv1LA4Kng6ahD5vuz+EeKuJ8VxJi3Wqu0VpGK2S/zHUUUV65+ehRRRQAUUUUAFFFFABRRRQAUUUUAFFFFABRRRQAUUUUAFFFFABRRRQAUUUUAFFFFABRRRQAUUUUAFFFFABRRRQAUUUUAFFFFABRRRQAUUUUAFFFFABRRRQAUUUUAFFFFABRRRQAUUUUAFFFFABRRRQAUUUUAFFFFABRRRQAUUUUAFFFFABRRRQAUUUUAFFFFABRRRQAUUUUAFFFTWdnPf3CW9tE0srnCooySawnUVOPNI9XDYWeKmqdJXk9Elq2yAHNd14L+F97rvl3V6jW9nwcHhmHt6D36+nrXT+C/hhbaTEuoaxtadRvVCflj/xP8u3rXJ/Er9oL7LHJpXhwp8oKveYyi+yj+I+/T61+Y8R8YYbKqL9+3n1b7JH77knBmCyahHMc/lbrGC3b8zs/FnxD8N/DDSxZWyCS8C5SGEZY+5PYe569s186eOfiPq/jm63XlwUtlOY7aMkInuf7x9z+lc5d3s97cNPcyyTzu2XkkYszH1JNQ1/JPEHF2MzacoJ8sH0T39WceecXVsfH6thV7OktEo6aLa9gooor84PzJtsKKKKQgooooAKKKKACiiigAooooAKKKKACiiigAoooCljgDJNbQpuo7RN6VKVWXLAK3/CPgfVfGl8LbT7dmUHDztxHGPc+vsOa7v4dfAjUPEbRX+so9np4wyw/dkce/wDdH6/TrXqXijx94Z+E2kJp9hDG96qfJawYB+rHsPc9fev0rKuGIxp/W8ylyU1rro3/AMOfr2ScGRhS+vZxPkprWz0bE8J/Drw38KtMbUdSkimvVXLzzYGPYen9a83+Inx+vNVMll4fLWdoQVM+MMw/2R/CPfr9K8+8X+OtV8aXjT6hcEx5ylunEcY9h3Puea52nmnE8acPqmWR5ILqtG/mVnHGdKjS+o5NDkprS60b8776j5pnnleSR2kkc7mdjksfUmmUUV+a1q0q0uaR+RVq060ueb1CiiisDlCiiigAooooAKKKltbWW9uYraFC80rBEQdWJOAK6aNKVeahHc7MPQliKipwV2zuPg/4Abxv4nTzFJsLUiSc9mP8K/iRz7Cvcfiv4oXSLFNFsn2b0HmleoTpj6np9M+1W/B+j2nwo8AZmKm4C+ZNIBy7t6fjgD2ArxrU9Ql1W+uLqZt8srlmPbHYD2AwB9K/s7w/4ZjgMOqlRe9o5evReiP2LOsXT4PyKOBou1eqrya3S7foQUUUV+9n8wTqSqS5pBRRRTMAooopFJtM6PwR40ufCWpJIu57VyPNhJ6+49CP16ehH0foet22tWKXNvIsiOMgg18mfdFdT4B8cXHhPUAHZpLJ2xJF12/7Q9/Ud/yr5DNcqVdOrSXvL8T+h/D/AI8nldSOAxsr05PR/wArf6H04TgcDmjlz7VQ0rVINXtEuLdwyOAQVORz3q/jGW6Gvz5pxdmf2HRrQrwVSm7p6prqT0UUVJ0jeB2qpdWq3CFWGQR0NXMg03GBTi7bGVSmqseWR84fEzwK/hq/N3aR50+Zv4R/q2Pb6Ht+XpniIZ2gmWSNmjZGDK6nBUjkEV9Yazo1trVjLbXKBo3Uqyt3Br5q8Y+Fp/C2qyWzgtAxLQykfeX0PuOh/A96+/yrMFiYfV6r1X4o/kbxB4QqZNiP7Wy9Wi3ql0f6I9l+GfjlfEtj9nnYLfRAB1zjcOzAe/6GvQsA9eK+R9F1i50LUYry2fbLGeR2Ze6n2NfSvhDxNb+J9Iiuo2BPR1J5Vh1B9xXh5vl31ep7Smvcf4Psfq3h9xhDO8KsJiJfvYLXzXf1OqopO1GRXzZ+0C0UUUAFFFFABRRRQBC+GIr5L/bz+DcnjfwNB4q0qHzdS0ISPIiLlpbdgDIB6lcBx7BscmvrNvWq93ZwXVvJFKgeKRSGUjIIPXiubE4eOIpSpS2Z7WTZpVyjHUsZS+KDvbuuqfqj8Mv4a9K+Bvxl1X4JeNrfWrItLaOBFe2YbAuIc54zwHU8qexyDwSD2v7Wn7PM/wAGfGMl9psDt4V1KUtasoJFvIcloSew6lSeo45Kk14B/DX5dOFbLsRpo4v+vkf3phMRl/GWUK6UozjZp9O68mmfsV8M/jv4R+KmiR6ho+pwySlA0tszhZYSeodM5Ug8Z6HsSOa2/FnxR8M+CNMOoazrVnYQAH5pp1GcdgCck+wBNfi/DNJbyCSJ2jcHIZCQQfYilurqa9kMlxNJO56vIxY/ma+iXEclCzprm730+636n4xU8G4PEOUMQ1Tvta7t2ve34H2b8fP295tYin0b4eo9pbnKSa1PHhz/ANco2HH+84z6AHBr42v7+51S8mu7y4ku7qZy8s8zl3kYnJJYkkk+pqr70i9a+cxeOr4yXNOXy6I/a+HuEst4epcmGp6veT1b+f6IX+VNp4JJ4r6T+An7GHiT4pC31bX45tB8NsQyl1xc3K9tikfIpH8TDnggMDkY4bC1cVPkpxu/63O3OuI8Bw/QdXF1Euy6t9kjxXwF8OfEPxO1yPSfD2my6hdNgu6jEUKk43yOeFHuTz0GTgV+gf7Pf7Fnh/4Ztba14jVNc8RDDBnXMFs3X92h6kf32GeAQF5r3L4bfC7w/wDC7Qo9I0HS4dPtUwSyDLyNjBZ2OSzH1JJ7dAK7UIc8dK/QMBlFLCWnP3p/gvQ/j/ivxEx+eSlRw96dHayerXm/0HRRrCgVQFUdhU1IOlBOK+hPyBu4tFFFABRRRQAUUUUAFFFFABRRRQAUUUUAIB61HLGs0bKRkHgipaQnFC0FufkT+1v8Fz8GvixfQWsGzQtVzfaeVHyorH54h/uNkAf3SvrXifQfWv1b/bP+Dg+K/wAI72WzgMuvaLuvrHaMs4UfvYh/vIDgd2Va/KXG3mv674Cz7+1cujRqO9Sno/Ps/u/FM/Hs9wP1TEtxXuy1X6r5HdfBT4mXPwi+JeieJ7Yu0VrMFuoVP+ut2+WRPrtJIz0IB7V+yOi6va6/pVpqVjMlzZXcKTwTIcq6MAysPYgg1+Gu35sV+jP/AAT0+Mn/AAk/gi78EahPv1DRP3lpvPzSWrnp77HOPYOg7V8d4mZFzU45nRWq0l6PZ/J/mexw3jvZzeHm9Jar1/4J9j9qhnhWeJkYBlYYIPQipqN1fzqvd2P0ndH5AftT/CFvgz8XdU023hMekXp+3aaQPlELk5jH+4wZfoAe9eOdOPWv1G/bs+EA+I3wml1izh8zWvDu69h2jLPBj9+n/fID/WMDvX5dqec1/X/Amef2rlsac3edP3X8tn81+Nz8bzzBfVcTKy92Wq/yG0UUV+ony4UUUUAfSX7Cvxe/4Vx8XotHvZ/L0bxEFsn3HCpcAnyG/Ekp/wBtPav1JR14IHWvwot7iS1njnhdopo2Do6HBVgcgg9jX7B/s2/FiP4v/CTRtcZlbUFj+z3yL/DcR4D8dt3Dgejiv5b8Ssm+rYqOYU1pPSXqtn81+R+pcN47nhLDzeq1Xp1R65RRRX4mfdhRRRQAUUUUAFFFFABRRRQAUUUUAFFFFABRRRQAUUUUAFFFFABRRRQBDu+Y8V4V+2B8Wx8LPgtqdxazeVq+pj+zrHBwweQHc4/3UDsD6hfWvdSxBJ7V+X37e3xZ/wCE9+Ln9gWk2/S/DaG2wp+VrlsGY/hhU9ih9a+x4Syl5vmlKlJXjH3pei6fN6HgZzi/qeFk0/elovmfMhOaAcUlFf2zSpqlBRR+Ky1CiiitjMM7R7UoBYjAyTxil/gxXu/7GXwk/wCFqfGSwlu4fM0TRMajeEjKsyn91Gf958HHdVavnM5zKGU4Kriam0U369l6tno4LDzxVaNKO8nY+9/2S/hCPhH8H9LsbiHytXvh9vv8jDCaQDCH/cUKv1UnvXtu0kiiMCNVUUu6v4cxeKqY3ETxFV3lJtv5n7ph6McPSjSjtFWE64zXwH/wUY+MRur/AE34eadOfLh23uqBD1Yj9zEfoMuR/tIe1fbPjzxbY+BPCWqeIdRfyrTTrd7iUjqQozgepJ4A7kivxk8d+Mr/AMf+L9Y8Sam+691K5e4cZyEyeEHsowo9gK/TPDzI/wC0cweKqr3Ke3nJ7fdv9x8rxDjvYUVRg/elv6GARxVuysZ9SvLe0tYnuLq4kWKKOMZZ3Y4CgdySarbtq19UfsB/B4eNviVL4p1CDfpPh3Dxbh8sl0wOz67Bl/Y7PWv6O4hzSnk2X1MTL7K0Xd7JfefneBwssZiIU11f4dWfcv7PHwpg+Dnwr0bw4iobxY/PvpU/5a3D8yHPcA/KP9lVr0w/KSOuKezBBg00YLGv4ixGIqYqtOtVd5Sbbfm9T9wpUoUKcacFZJWRPRRRWBsFFFFABRRRQAUUUUAFFFFAEDk445pC3c/dpX+8P7o61xfxX+Idn8LvAeseI9ROIrSElUzgyOcBEHuzEKPc1MpKEXKTskb0KFTE1YUaSvKTSSW7bdkj5p/bo/aJfwppX/CCaBdNFq18m6+nibDW8J42Ajo78j1C5PcGvz13c1t+L/Fd/wCOPE+p6/qk3nX19O00rZOBnooHZVGAB2AArKtraW+uYoIInmuJXCRxRqWZ2JwAAOSSSAAK/LcwxksbXbW2yXkf3rwfw/huGMqi6lud6zl59fktiDdXVfDfwJqHxI8baT4dsATcX8wjZwuRFGOXc+yqGJ+mO9fSnw1/4J8a54l0S31DxJrA0V51DrZQQB5IwRwHcsAGHcAH654r6F/Zz/ZCsfgX4i1PV7jVf7bvrlFhtZfswiMEecsMbmyWIXJBHCjgZNd2EyfEOpCVWNoPfa9vTc+T4j8S8qpYWvRwVTmqpNRSTtfa97Wdt9z2vwJ4Rsfh74R0zRNPiEdrYwLCg7gKMZJ7k9Se5JNfn7+3l8Zv+E28dxeEtPnD6boh3zlD8slwwwQfXYpx7FmB6V9o/tIfFuD4O/C3UNXV0N+6eRZxP/y0mcEIMdwOWI9FNfkXfXk+p31ze3UrT3VxI000shyzuxJZie5JJJ+teznWM9hSVCn139OiPzXww4enmuOnm+LV4xbs31k938kdv8MPjj4v+EV8JvD2ryRWxbdJYXGZLeT1yhPBPqpB96+4vg1+3n4X8Y/Z7HxTGvhvVDhfNlfNrKf9mU42564cADgbia/NunfxV8zg81r4bS949nsfuPEXh9lWepzUOSp/NHT7+jP3Hsb+HUIUmtpVmicAhkYEYIyCPY1eTgV+QPwm/aQ8a/B64SLStSa60sHL6XeZkgxnnZzmM+6kDPUGvun4Mftr+Dvia1tp2oy/8I7rT4UW1248qVj2jl4VueADtYnoDX3GDzXD4u0b8suz/Rn8scReH+a5E5TUfaU19qK2Xmt0fTdBGagt7hLmMOjB0PQrU/BFe2fl7VtGLRRRQAUUUUAFFFFABRRRQAUUlGRQBXDblI6Guc8ZeJ7Xwxpcty7Av0SMfeduwH+eBk1r6rq9vpFpLPO4SONSzMx4AFfNHjPxXP4p1Z5zkW4JWKM/wj1Pue/4DtXtZZl8sXU1+Fbs/L+NuLKXDuDahZ1Z3UV2835Iztc1u513Upby4bfI54HZV7Aewq34R8M3PinVktYgyxDBkkA4Rf8AE9h/gao6RpF1rmoRWtrH5krnA9FHck9gK+jfA3hK28MadHAig3B5lkIwWbuf8B2FfX5hjIZfRVKl8TWi7LufzxwbwxieLcfLH45t01K7b6veyZp6HoNtoGnR2lsoRUGOO/ufWtkA0iphjgcetO6n2r84lJyblJ3bP7Mw+Hp4WnGlSioxikklskiaiiipOshYjAPSo2ftjkU6QHqvXtXA/Ebx6nhaw8mFhJqEwwqf3f8AaPsP1PH06KNGdeoqcFds8bM8yw+U4WeJxEuWMVdv9F5spfFH4hR6FaGwsmD6hKOTniMep9/QV4RJK08jyOxeRyWZmOSxPc1Je3U17cyXE8hkkkJdmbkkmof4q/UMuwEMFTstZPdn8J8ZcW4jiTFOfw046Rj5d35sWiiivaPy8KKKKYBRRRQAUUUUAFFFFABRRRQAUUUUAFFFFABRRRQAUUUUAFFFFABRRRQAUUUUAFFFFABRRRQAUUUUAFFFFABRRRQAUUUUAFFFFABRRRQAUUUUAFFFFABRRRQAUUUUAFFFFABRRRQAUUUUAFFFFABRRRQAUUUUAFFFFABRRRQAUUUUAFFFFABRRRQAUUUUAFFFFABRRRQAUUVv+D/Bl74tvljhUpCp/eTEcL7D1Pt+dclavDDwdSo7JH0WW5Xic2rwoYeDlKTskv60RQ0Dw9d+IL5be1iLt/E5+6g9z2/rXsmm6Tonwv0KS+vp1WULmSWXqfYD+QHX3pNW1jQfhB4d3yYE+DsjGDJK+P1/kK+ZfHnj/U/H2pvcX0xS3UnyrZT8kY/qfVv6cV+A8YcdUsDF0aLvN7L9X2R/RmEy/LOBMOqte1TFSWi6Rv8AkdJ8TPjLqHjSWWzs3ks9KHHlKcNKPViO3+yPxzXmtFFfynmWaYnM6rq4ifM3+HkkflmaZxic1rSq4ibbf3JdkugUUUV4J84FFFFABRRRQAUUUUAFFFFABRRRQAUUUUAFFFFABRRXa/D74War46uUaONoNPU/PcuOPcKP4j+gr18Fl+Ix9ZU6MG2+39aHvZdlWIzOtGjQg232/N9kc3omgX3iG/js9PtnuZ37KOFHqT0A9zX0P4A+DemeBrZNX1+WK4uY13nzBhIsf3c+n94/pW5s8K/BHw75oCJclehw0szD+Z/QZ7V4H8Q/itqvjq4dGdrawBylvG3X0Lnuf0FfqNPC5fwzTVTE2qVt1FbLz/4c/ZqWByrg6kquMaqYi11FbLtf/gnf/En9oHcsml+GB5MQyr3eOv8AuA/zP4eteG3NzLeXDTzSvLM5LPJIxZmPqSaior89zbO8TmtTmqy06JbL5H5dnnEeMzupzVp+6torRL0QUUUV8yfGBRRRQAUUUUAFFFFABRRRQAV7V+z14BfUb9vEF1GPIgJSEMPvH+Jvw6D3zXkvh7RLjxHrVrpsCkzTuFBAyFH8TH2Ayfwr6w1i4tfhn4Fgs7EBZhGIowepbHU/qTX7HwDw/LMMUsRON4xat5v/AIB+v8GZdToRqZxjNKdNX9WtrHEfFrxZ/amq/wBnQN/o1s3zFTwzd/y6fUmuBHWpJpGmdndizsSSxOST60zAFf29hMNDDUY049Pxfc/HOJM4qZ5jqmKm93ouy6IWiiivSPiwooooAKKKKACiiikUm4vQ7b4c+P5PDN2La5ZmsJG5zz5ZPce3qPx+v0Fp98l9bJMjAqwBBHI59DXyPXpHwu+ITaROml3shNrIdsT55jJ7Z9D29D7dPis4yvnTr0Vr1XfzP6f8OOOnRnDLMfP3XpGT6Ps/LsfQIOKCMVFBOJ1DA5BqUHFfB7H9YxamuZDqKKKRZA+cYFct4z8L23irSJLd8LJjMcmMlW7Ef4dxXV8Ae1M2eYDnH1FaU6kqU1ODs0edjsHSx+Hnh68VKMk00+qZ8iapp02lX81tcR7JoW2sOx9CPUEcitzwD4xm8K6urFmNrKQs0fX6ED1H6jPtXqHxV8DNrVl9vs0LXVuCSq9ZF6lfr3H5d68LKlWIPBHBFfpOFr0szwzjPfZrz7n8U55lmM4FzmOIw11C94vuuqfofW+nX0eo2qzRsGVwCCDkHvmrhCL2rwz4R+O2srqPSbqT9y/+pdj9091/HqPxHpXuiMsiZByK+BxuEnhKzhL5Puj+tuGOIKHEGAhiaT12kuqfVE9FFFcB9iFFFFABRRRQAmBRgUtFAHHePfA+j/ETw9daDrtjHeadcoVdJB+IIPUMDggjBBwQcivzI/aE/ZW8R/BbUbm8ghm1XwsWzFqCJl4wTwsyjoR03gbTx0JwP1hOd1Ur6wt9St3juIUmiYFSrjIIPBB9Qa8vHZfSxsbS0ktmfdcL8W47hmvzUfepv4ot6PzXZn4bfeo6Gv06+JH7BfgDxtcyXelx3Hhq7ckk2LDymJ7mJgVA9l215NN/wTQuGuSYPHaCEno+mZYD6iUA/kK+Lq5BioS9xKS8mv1sf09gPFjJK1JPEOUJdU03+KufDw5966rwL8O/EHxJ1uPSfDulT6ldsRv8tcRxKeN0jnhB7kj0GTxX3V4O/wCCcnhLSbiOXX9av9bZDkwoRbxOPQhcv+Tivpbwd8NvD3w/0hNP0DS7bTLdTnEMYXcfVj1Y+5JJ9a68LkE2713Zdlq/8j5rPvF3CxpunlcHKXSTVkvO27Pnz9nr9iLRfh0bfWvFgTXNfXDorDMFq3+whHzMD/Gw7AgKRk/VUEEcKgRoEX0FTEHHNA6/0r7PD4enho8tONkfzJmucYzOK7r4uo5Sf3JdkuiJR0paKK6jxwooooAKKKTIoAWiiigAooooAKKKKACiiigAooooAKKKKAK7xCSMqw61+S37YHwdPwj+MGoJaQeVoer5v7DaMKgY/vIh/uPnA/ulfWv1sxnjvXzz+2j8Gx8VfhFeT2cPma5oe6/s9oyzqo/exD/eQZA7sq19zwbnP9jZpCU3aE/dl2V9n8n+Fz53OsF9bwz5V70dV+q+aPypC7o813nwR+J118IPiZofiiBnaC2m2XcKH/XW7fLIv12nI9wD2rgs4GKSv68xuGpZpg50Zq8Jpp+jPyOlVnh6inF2ad0fuZo+r22uaba6jZzLcWl1Es8MyHKujAFWHsQQa0Vwa+Sv+CffxdPjD4cz+Eb6bdqegMEiDH5ntXJKH32ncvsNnrX1sANx9a/h7NcBPLcZVwlTeDsn3XR/NH7hgsTHE0IVY9V+PUrXVpHe28sUiK8bqVYMMgg9QRX4+ftIfCl/g98Xta0FI2Swd/tdgxHDW0hJUZ77TuQn1Q1+xmPevkn/AIKC/CI+MPh3B4tsoN+oeH2LTbR8z2rkB/rtO1vYb/Wvr+Bs5/srNIxm7U6nuv16P79PmeLnuC+tYZzivejr8up+a9FFFf2VCXMrn40FFFFWAvT8a+uP+CeHxX/4Rrx/e+DrybbY66nm2wY8LcxgnA9NybvqUUV8j9vpWn4c8QXfhjXNN1bTpTDfafcR3UEg/hdGDD8MivkOJcqhm+W1cM92tH2a1X4nsZbipYTEwqLo9fTqfuPsPA7U7G3muS+GHjez+JngPQ/Eti2bfULZJwuc7GIw6H3Vgyn3Brrt1fxDVpyo1JU5q0otprs1oz9xhONSKnF3T1JKWiioNAooooAKKKKACiiigAooooAKKKKACiiigAooooAKKKKACiikoA85+OfxHt/hP8MNe8TyFTJa2x+zxseJJ2+WJfoXK59sntX416hf3Gqahc313K1xdXErTTSucs7scsx9ySTX2t/wUh+Kf2vVdE8B2k3yW4/tG/VT/GcrCp+g3tj/AGlNfEX8OfSv6h8Ncn+rYF46a96o/wDyVbffqz8p4hxvtq3so7R0+b3Eooor9vPiAooooAUevpX6nfsOfCcfDf4P2d/dw+Xq2vkX9wWGGWMj9yh+ifNjsXavz8/Zz+GD/F34t6F4faNnsPN+037DotvH8zgntu4QH1cV+xFrapZQRxRqEjRQqqowAB0AFfzd4nZzzShltJ6/FL9F+p+kcM4K7liJLbRfqXeKTj0o64rJ8Qa3a+G9IvdSvplt7O0he4mmfokaKWZj9ACa/AIxcmopXbP0STUVdnxj/wAFGvi2LLS9M8AWE+Jrsi+1EKekKt+6Q/7zgt/2zX1r4DH3vauy+LnxEu/ir8Rdd8TXhYG+uC0MTHPlQj5Y0/BAo+uT3rja/tDg7J1k+WU4Ne+1eXq/8tj8UzbGPF4qcumy9ESwQSXM0cMSNJLIwVEQZLE8AAetfr/+zP8ACWP4P/CPR9EeNY9SeP7VqDr/ABXMgBcZ77eEB9EFfBf7DXwg/wCFk/F6HVryHzNG8Ohb2XcMq8+T5Cf99Av/ANs/ev1LKqCBmvxvxKzr6zioZfSekNZer2XyX5n2HDWB5IPETW+i9OrJ6WiivxM+8CiiigAooooAKKKKACiiigAooooAgPU8dK+Av+CifxSkuNU0fwRaTERRJ9tvQp6kkrEh+gEjEH1U+lffV5N5EDydlGa/Hj9ovxU/jD42+L9RYkKL+S1TJ42xYiGPQEID+NfPZ3iHRwvLHeTt8t2fr/hflMMxztVKivGmnL57L/M8z+7X2H+wN8EY/FOvXfjjU03WumyGGzRxkGUqC78/3VYAH1YngqK+Puor9WP2KrW3t/2e/DK2zBuJnlYDq5mctn3ByPwr5jI8PGtibz+yr/PSx+9+KuZ1suyZUqLs6jUW+ys2/vse9YEQUA4HpTZ5vIhd1GcCnsemBXk/7SfjPW/AHwk1vVPD9jc3uqmPyYRbRGQxF+DIQAcBRlskYyADwa/RKlRU4Ob2SufxfhKEsXiIUVa8mkr6LV21Z8Jftr/GY/Eb4nT6NY3G/RdDZoFAPyyXB4lf324CD0KsRwa+cP4allleeVnkYvIxJZmOSSeuSe9dv8GPhrd/Fr4i6P4ctg4iuJN91Mg/1MC8u+egOOBnqWUd6/K6squOxLW7k/8Ahkf37ldLBcKZHFt2jCF2++l2/mzhChU4II4zyKNuTX6zeOf2U/h/458KRabeaNHaTW8Cw217ZgRTW6qAqhSAcgAAAEEe1fB37Qn7LGs/A0/2h9ug1TQZJVjjuOI50ZgSFZCeeAeVJzgkgV2YzJq2Fjzr3o9109UfO8O+JeXZ5VWFqJ06jdkns/Rrr5M8Hp4BLDHXPGKTsK9Q/Zu+H7/En4y+HdJEe+0jnF3ckjK+XEQ5B9mIVP8AgYrycLSlVrRhHdux+i59jKWAy2tiKuyi2/uP02/Z88MXngz4O+F9LvZp5r6KzQzGeRnZXf52XJJOFLFQOwAAxXp6LnmobW3SCCKMDGxcCrQAAr9ehBQiorZKx/m9i631ivOr1k2383cfRRRWhzBRRRQAUUUUAFIaWkoAh3dMDio5ZlijZ3ICgd6exCey15L8XfH32JG0rT5MTEfvXU8oD/U/oOfSuvC4aeJqqnHr+B8zn2d0MiwVTF1npHZdW+iRynxS8cNrt69hayH7FA3zEH/WMPX2H6nn0rgoIWnlSNEZ5GYKEUZLE8ACkr1v4Q+BVlC6xdr1H+jxkdj/ABn3Pb2571+iVJUcqwtl8u7Z/HeFoY/xAztyqP3Xq30S7I6X4ZeBV8M6eLu4Qf2hOBu77R2UH27+p/CvQYgEHXOKEXywOPpT1H4V+c16869R1Ju7Z/Z2VZXh8pwlPDYePLGKsv1b82T0lLRXMe4QLyOKQOd+MYHvS7sVi69rNvoWmTXl04VUGcn+Q9c9KuMXJqMVqzkxGJhhacqtVpRim23okluZvjbxZB4T0+SeVt0p4iiBwWb0H+PYV856zq9zrt/Ld3T+ZLIfwUdlA7AVc8W+JrnxTqj3Uzt5Q4ijJ4Rf8T3/APrCsbhhX6XlWWxw1Pnl8T38vI/iPj3jOpnuJeGw7apRei7vu/0Fooor6U/EQooooAKKKKACiiigAooooAKKKKACiiigAooooAKKKKACiiigAooooAKKKKACiiigAooooAKKKKACiiigAooooAKKKKACiiigAooooAKKKKACiiigAooooAKKKKACiiigAooooAKKKKACiiigAooooAKKKKACiiigAooooAKKKKACiiigAooooAKKKKACiiigAooooAKKKKACiiur8B+Bp/FN15koaGwjb95JjG4+g9/U9q4sRiKeGpupN2SPqcnyfEZziI4bDR5pS/ptvokR+CvA134rvAQrR2iHEk3r7L6n37fofQPGXjzRfhPoyWttGr3xUiG3Q4LH1J7DPUnr2zUPxA+I2mfCnRE03TI1kvXXbHCnAUf3m9B+pP4kfL2r6xd6/qM9/fStPcStlnY/oPQDpiv5p42469i3h8M/f7dF5vzP6IlUwHAuD+rYW08TJe9LdR8kWfFHinUfF+rTajqVwZp34UdFQdlUdh/nrWTRRX8v4nE1MVUdWrJuT1be7PxjFYyrjasqtaTlKTu29W2FFFFeeeaFFFFABRRRQAUUUUAFFFFABRRRQAUUUUAFFFFABSqpchQMk9AKs6ZpV3rN7DZWcD3E8rYWJBkn39h79q+j/hv8GNP8EwLquveVcX2M4b7kWOeM9T7n8Pf7HJsgr5nO9uWC3k9kff5Bwvic6qc1uWmvik9l/mzjfhh8BbnVzFqevRtb2K4dbdjhn939B7dfp37v4g/F3Q/AFj/ZeiRRTahGm1Y4+EiHbdj+Q5+lcZ8T/jtJeefpPhyQx23KPdrxu9Qnp/vfl614nJK0sjO7F3Y5Zickn1r7HGZzgsipPCZYrzfxTeuvkffZhn+B4Zw8sBk6Uqm0puzd/Iv+IPEOoeJNRkvtSuXuZ27seFHYKOgHsKzaKK/LMRip4mbqVG3J7t6tn4picVVxdR1a0nKT1bbu2FFFFcB5oUUUUAFFFFABRRRQAUUUUAFFFbngvw1N4v8AE1hpcKkec+XYfwIOWb8B+pFejg8NPFVY0KavKTSS82ergcLPG14UKavKTSS9We1fs5eCI7WxufEd6u1pgUtw3ZAfmP4kfkB61nfEXxI3iHXpNrbra2zFEM8E5+Y/iR+QFekfEDU7bwb4PttKsQIZCghRU42ADBI+g4+pFeHde9f3ZwVkMMtwcFb4Va/d9WfovHeYQybL6WQ4Z7JObXVvWz+YtFFFfqp/NoUUUUwCiiigAooooAKKKKACiiikb0qkqUuaJ6/8KfiMZSmk37EsB+4mY/eA/hJ9R29R7ivYlcMMjoa+P4ZXgkWSNykiEMrKcEEdCDXvfwx8fp4hsFs7t/8AT4VG7tvXpuH9fQ/hX55nGWeybr0l7r3XY/sTw443+vU45ZjZ/vIr3W+qXR+Z6fRSKcilr5A/ooKTtS0UAVJY/MTaeh4xXg3xa8DnSrx9RtIx9mmb94AOFY9/x/n9a99yNx61Q1jTIdVsZLWaMSRSKVIPQg9a9LAYyeErKa26ruj4fivh2hxDgJ0Kmkt4vs+nyfU+S4pnhkWRGKOpBVlOCD2Ir6E+GPjVfEukJFMQLyDCSj+96MPY/wCNeK+L/DE3hjWJbZwfJJzDIf41/wAR0P8A9eqvhrX5/DmrwXsBOUOHTOA6nqD/AJ6gV91jsPTzHDKpT33T/Q/lXhjOMXwXnEsJik1TbtJdtdGj61De/FNU7jWNoOtxeINKgu7duJFDA/0Pv/hWzHwOK/NZRcG4yWqP7XoV4YqnGrSd4ySaa2aZPRRRUnWFFFFABRRRQAUUUlAEW8jqcCkZf7vFI7CNSzHgV4/4h/ap+GPha7ngv/Flk00LNHJFA3nMrA4IIQE5BBGKynUhTV5yS9XY68JgsTjZOGHhKb7JNv8AA9jDc07NfMWrf8FAfhdYRs1tfXmokdEhspBn6bwtcTqf/BSfw6M/YfDWpzkdPOaOMH8mauKeYYWnvUXy1/I+nw/B2e4l2p4aXzVvzsfaWPSkJwetfn3q/wDwUo1iZWWy8HwW/o8t+z/mBGP51w2o/t//ABMu3k+zrpVpH/Dsgkdh9SzkH8q5J5zg47Sb9E/1sfSYfwz4irfFRUfVr9Ln6diQJ95wKja+t16zoP8AgQr8mdW/bH+LmqswPiySCM/wRWsIx9Dsz+tcTqfxq8e6vMZbnxfrLOeqreSIp/4CpA/SuOef4dfDFv7l+p9JQ8IM4n/GnGPpd/5H7H3Gv6faIWlu4UA6kyDH4k1ymsfHXwJ4ecrqXinS7Jx1We6iQ/kWzX466jrV/q0nmXt9c3smc7riZpD+ZJqhuJ6kmuKfEK+xD73/AMA+loeDE96+J+5W/Nn6yap+2P8ACjRC32nxZbyoPu/ZY3nz9PLU133w4+JXh/4qeGo9c8NX41Cxd2j8wo0bKynBDKQCD0OCBkEHoRX4t19QfsK/GT/hBPiH/wAIzqF0ItI1tgIy5+WK4AwuPTePlPqQla4LPJYivGnVilF6aX36HDxL4W0sqyyeLwdSU5w1adrNLeySvfqfp9RTEcSoCDxT6+xP5uCiiigAooooAKKKKACiiigAooooAKjkiEsZU8g1JRQB+QP7V/wkPwf+MOrWMEPlaRqB+36fgYUROTlB/uMGXHoFPevGuv41+n/7eXwkPxA+Ez69ZwbtW8NlrtNo+Z7cgeev4AB/+2Z9a/MJeOa/sDgTO/7UyyFObvUh7svls/mvxPxrPMF9UxUnFe7LVfPp8j079m/4pP8AB/4t6LrskjJpzv8AZNQUdGt5CAxI77TtcD1QV+w1rdR3cEckbB43AZWU5BB6EGvwsYE81+o37C3xcPxH+EVvpV5N5ureHWWxn3HLNDjMDn/gIKe5jJr8/wDE3JORwzOkv7sv0f6H0HDWOs5Yab31Xr1R9MdKy9a0i31zTbqwu4VubS6ieCaFxlXRgQyn2IJFanUUDoa/AIycXdbn6HKKkrM/FT4yfDy5+FPxJ1/wvcBtljckQO3WSBvmif8AFCuffI7VxNffP/BR34U/arDR/H9lDmS2I0/USo6xMSYnP0Ysuf8AbX0r4HGQ2fSv7Q4NzhZvllOTfvpWl6rT8dz8TzbB/VMVOC23XoxKKKK+/PACiiilYD7z/wCCcXxX+0WusfD+9m+eAnUdPDH/AJZkhZkH0YqwH+2x7V91BQee9fi18GfiHP8ACz4m+H/FERbZZXK/aEXrJA3yyr+KM2PfFfsvpl9Bq+n295BKs9vPGssUiHKurDIIPoQRX8feIGUf2dmrqwVoVFf57P8Az+Z+wcO436xhuST1jp8uhqUUUV+Yn1oUUUUAFFFFABRRRQAUUUUAFFFFABRRRQAUUUUAFFFFAELDPFZeu6za6BpN7qV7KsFpZwvPNK3RERSzMfoATWqcDFfKv/BQL4p/8IV8KV8O2kwS/wDEcv2fCnDC2TDTH8con0c16eV4GeY4ynhae82l6Lq/kjgxuIjhaE6sui/Hofnv8U/Ht18S/iF4g8T3e4SajdPKiMcmOLpGn/AUCr+FcqBtFJ95sCgnJxX90YDCxweHhQpq0YpJLslofhlepKtNzlu9WJRRRXqnILnFJ15ore8CeELzx7420bw3p4zdajdR2yHGQm44LH2UZJ9ga83GYqGEoSrVHaMU235I6qNN1ZKEd2fen/BO34Tnw94Jv/HF5Dtutbk8i0LDlbaMkEj/AH5M/gimvswcisDwh4Ys/CHhzTNE0+MQ2On28dtCnoiKFGffjrW//DX8MZzmM8zx9XFVPtPTyWyXyR+54DDRwuHhTXRa+vUGr5L/AOCg/wAWP+EP+GsHhSym2aj4icpIFPzJaoQZD7bmKL7gv6V9YTTCBHY9q/IP9qf4qn4vfGXW9Uhl36bat9gsMHKmGMkbh7Oxd/8AgQr6ngbJ/wC1c1i5q8KfvP16L79fkeXnmN+q4Zxi/elp8up5DSrSFT5a17J+yh8LP+Ft/GjRdPnh83SrFv7Qv8jKmKMghD7M5Rfox9K/q/NsfTyrA1MQ9oJv7v1fQ/J8LQliasYR3k7H6BfsefCUfCr4O6bFcQeXrOqgahfbhhldwNiH02ptGPXd617rgkgmnRRrEiqOlOzjnFfw3jsVUx2JqYio/ek238/8j9zw1GOGoxpR2irElFFFch0hRRRQAUUUUAFFFFABRRRQAUUUUAZ+qL/xLbrH/PM/yr8UfHu8+OfEXnZ83+0Ljd9fMbP61+2s0fmwuh/iGK/IX9qHwPL4B+OPiexKEQXFy19C2OGSUlzj2DF1+qmvkuIKbdGM1sn+Z/QXg7i6dHM6tCXxTimvk9fzPJQcV91/8E+vjXaWtpc/D/U7hYpg73GnFzw6N80kY9w2WA6kM392vhb2q7peq3mhalbX2n3Mlpe20glhmiba6ODkEEdCDXyOX4yWDrqa26+aP6O4w4dp8R5dPCN2lvF9mtvl0Z+4yS7v4eRTJbZJmG+MOPQ18nfs0/tn6X8QbS18O+L5otN8RriNZ3ISG7PQFCeFc90PUn5c5wPrO3uIrhN0TBl9RX6jh69LFU1Om7o/gnNcnxuS4mVDFQcZL7mu6fZnzv8AGX9jHwT8VTdX9rCfD2vy5JvLNAFkY95I+FfnqRhj/eqt+yn+y9N8ChrN1q01tf6reS+VHcW4bCQLyijcAQWJJYdOFGTjJ+k8UMcjPU1msHQVRVlG0kdL4jzKeCeX1KrlTdtHra2yTeqXlsI5DDFfnv8A8FFPiZHrHiTR/B1o4Y6cDd3eOQHcFYl9iFLk+zivrT46fGvRfgt4MudS1G4Et4ymO0tAwEk0uOFA9O5OMAZPoK/Jnxd4n1Hxp4m1HXNUmNxqF9M08z9snoAOwAwAOwAHavFzvGxpUfYwfvS38l/wT9W8LeGqmOzBZlWjanT2v1b0072/Mxu2K+9v+CdfwxNvo2r+NLqHabtxaWbsOfKjOZCD6F+PrHXw74b8P33irX9P0jTovOvb6dLeJOxZiACT2AzknsATX7I/CvwRa/DzwLo2gWQxb2VukYbGCxA+ZiPVjkn3Jrx8gwvtKjry2j+b/wCAfofi5nyw+ChllJ+9N3fov82dqKWiiv0A/kMKKKKACiiigAooooAg5XP92gNxz1pdvQ9TWdq2rw6PZS3E7hEjBZmJwOBk1cU5OyOatVhQpupN2S1bfQ574heLofDGjySKQ1zJ8saZ6t/gOpr5yvbyW/uJbiaQvJIxZmY9Sa1fGPiibxNqslyxPkDIijP8C+v1PU//AFqpeHtDuPEWpQWluMPIfmcDIRR1J+n88Cv0fL8JDAYd1Z6Sau32XY/i/jLiDE8W5rHAYNN04vlSXV7XOi+G3glvFGqLNMpFjCw3k/8ALQ9Qv07n24719FwWyWsSpGAAowB2rN8N+HbfQ9Ihs7ddiouM45J9T755rZxkc8mvi8xxssXV5vsrZH9L8H8M0eHsDGCSdSVnJ9329EWKWkHSlryT9CCmsKUHNNdwikk8UCbsrlK5uks4TK7DYoySeBivnb4keN38T6o8UDkWETEIAf8AWHoWPt6fn3rpPi549+0yPpFhKQvSdlPb0B/n+XrXlGcfSvu8my3lSr1Vq9l+p/KHiZxp7VyyvBz91P3mur7Ly7i0UUV9wfy222FFFFAgooooAKKKKACiiigAooooAKKKKACiiigAooooAKKKKACiiigAooooAKKKKACiiigAooooAKKKKACiiigAooooAKKKKACiiigAooooAKKKKACiiigAooooAKKKKACiiigAooooAKKKKACiiigAooooAKKKKACiiigAooooAKKKKACiiigAooooAKKKKACiiigAooooAKTmlra8IeFbrxTqiW0QPlLgyyAcKv8Aiew/wrkrVoUIOpUdkj6HK8tr5piIUKMXKUnZJf1sWvBHgu58V6go+aOzQjzZcdf9ke5/T8ge/wDiH4+0z4VaCmnaaqSX7JiOFTwo6bm9s/iT+JFjxr4u034R+Go4bdF+1MuyKFTyx7k+w6k/418qa3rV54i1KbUL2Zpp5m3MT0HoAOwHpX808dcavD3w2HfvvbyXd+Z/R85YPgXL/quHtLFTXvP+W/YTVtXute1Ga+vZjPcyHLu3X/6w9u1U6D1or+W8RXniJudR3b1b7n4vicTPFTdSo7yerb3bCiiiuE88KKKKACiiigAooooAKKKKACiiigAooooAKKKKaKSuwrd8H+C9T8Z6mtrYQF14MsrZ8uNfUn+Q6mtr4cfCvUvH10sgja30xGxJdFeWHcJ6n36D9K991zX/AAx8GfDkdtZxItzg7Ioz88rdyT/Mn/Cv0jJOHfbQ+t458lKOt3o36eR+t8PcJKtTePzKXJRjrro5eg3w94Z8NfB3w491ezILnbmSaUfO7egH8gP1rwz4i/F3VPG8728bva6UD8sCn5m9C5H/AKD0Hv1rn/GPjbUfG2ptdX02EBPlRKcpGPQD19T1NYFVnXEanD6ngFyUlppo36lZ/wAXKpT+oZXH2dKOmmjl6+TCiiivzeUrn5HKTk7sKKKKggKKKKACiiigAooooAKKKKACiiigAr6M/Z18FnTNIufEd0m2WYbYNw5WMdT/AMCP6AV4d4K8MzeLvEtlpkIIErjzHH8KDlj+X64r6h8farD4O8HQ6TZYgmZBCix8bFAwSPoP1xX7j4dZBLG4n63NaRdo+r3fyP2bg7B0sBQq55iV7tOL5fN26eZ5l4+8Qt4i8RXEytmBD5cQ7YB5P4nJ+mK5vbTqK/tWhRWHpxpx2Ssfg2c5nUzTG1MVVd3Jt/f0+QUUUV2nzQUUUUAFFFFABRRRQAUUUUAFFFFACfdq1pep3Ol38N3bSGOaJtynsfUH1BHBFVqTn1rmqQVSLjJXTPXweNqYKrGtSk4yi001o00fTXgnxfb+KdJimRtsw+WSPPKt3H9QfSuqyQTk7jXyv4Q8UTeF9VS5Qs8LELMgP3l9R7jqP/r19MaRrNvrFpFcQSCRJFDKV7ivzHNMveDq3j8L2/yP7q4F4tp8Q4LlqNKrCyku/mvU16WkHSlrwz9UEwKMClooA4P4k+EI/E+hyeWgW7iy0Tkd/Q+x6GvnG4gktriSGRSkiMVdW4II4INfYTJuGOo714j8YfBXky/2zax/ISFnVR+Ab+QP4e9fW5LmHspexqP3Xt5M/nvxN4T+vUP7Twkf3kV7yXVLr6oy/hL4ybR9VTT7iQ/Y7hsJk8Rv6fQ9Prj1NfQMcqyKpB69K+PVYqwIOCOQRXv/AMLPGSa/pq29y2b23ARiTyw7N/j7j6VrneA5X9YprR7/AOZ53hdxX7aH9kYuXvR+Fvquq+R6ZRSDpS18af0qFFFFABRRRQAUUUUAV5UDIwIyPSvzL/bu+DZ8B/ERPE1hBt0vXWLShB8sdwBl8+m8fMPUh/Sv01Y815h8fvhZafF34bapoUwUXU0Re2mYZ8uVeVb1wCADjqCR3ry8wwqxOHlBbrVep9twfnjyLNaWIb9x6SXk+vy3Px3oq/q+lXeh6pd6dexNbXlrK8E0TjBR1JVgfoQRTdO0y+1aYQWNlcXsx6R28RkY/gATX5b7Cre1tT++aWZYN0lWU1yvW9+hSoq9fafcaXcvbXlvLbXUYXzIZo2jdMgMMqwBGQQR6g5qjWDTi7M9WhiKdeCq0ndMeDtpoGa+mPgX+xtL8afCtt4gTxVBY2sjsrW4tGkkRlJBVssoB4z3GCCMgivoXw9/wTq8EabOkmq6nqms4+9E0ywofwRdw/76r36GS4ivFTikk+rZ+T5r4lZJlVadCcpSqRbTik9GtN3ZH5ye+as2OnXeqzLBZWk93M33UgjMjH6AAmv1l8P/ALIvwq8OAG38KWUxXkNehrkg+v70tXkH7UH7QPh34K6VJ4R8HWlmfEbx4Zo408qxQjhnAGCxByqH2J4wG7qmS+wpupXqJJdlf5LY+Tw3ihVzfFxwmVYWU5S/maSS6t2T0Xqfn3f2E+mTtbXUEttcoBvhnjaORQQCCVYAjIII45BzUVpdy2NzDcW8rw3ELiSN0OGRgcgg9iCAakv76bUrua6upJLm6ncySyyOS7sTksSeSSeapV8s2oz9w/do05YjCqGJtdrW21+tr9D9c/2X/i5/wuD4Xabqcjo2oW4+y30aY+SZAAxx2DAhwOwYDsa9lJwCQMk1+dv/AATrt/FKeNNXls4T/wAIo8AS8lkJCm4BBjCerBWbI6AMCTnaD+iIUAHnFfq+X1518NGc1rt626/M/wA+uLsto5Vm9bD0JJwvdW6J62fmieiiivSPjgooooAKKKKACiiigAooooAKKKKAM6/sYtRtZredFlilUo8bjKspGCCO4r8dP2gfhfJ8IfixrvhzYwsUl+0WTt/Hbv8ANHz3wPlJ9VNfssfvYzXxl/wUV+Ev9s+DNM8c2UObrR3+z3hUctbSN8pP+7IR/wB/GPav0fgPOf7MzVQm7Qqe78+j+/T5ny2f4L6zheeK96Ovy6n54t9wete8/sYfFb/hWPxq06G5m2aRrmNNusnCqzEeU5+j4GewZq8DPK09HaN1dSVZTkEHBBr+pM5y+Ga4Cphp7STXp2fyep+X4OvLC1o1FvF3P3cXDLupuQpryX9mD4rr8Xfg9ouryyh9Tjj+x34zyLiMAMT/ALw2v9HFet7RjNfw5isNUwledCorSi2n6rQ/cqNWNenGrHaSuvmct8S/BFl8RvAuteG78ZtdTtXt2bGShI+Vx7q2GHuBX4weJvD174S8SanouoReTf6dcyW06ejoxU49Rxwa/clRgYr82v8Agoj8LG8N/Eay8YWkO2z16HybkqOBcxADJ9N0e36lGNfq/hvnH1PMHg6j92otP8S/zV/uR8jxHgva0FiIrWOj9H/kfI1FFFf1gfk4UUUUwCv1G/YL+KP/AAnfwah0i6k8zU/DjixkDHLGDGYG+m3KD/rma/LkKScV9B/sQfFM/Dn42WNpczeXpWvL/Z8wY/KJScwt9d+F+khr8q8QMo/tHK5VYq86fvL5br7vxPqsgxn1XExUn7stH89vxP1gopqnIzTq/kQ/YwooooAKKKKACiiigAooooAKKKKACiiigAooooAKKKKAIJQAh+lfk/8AtrfEz/hYnxy1WG3l8zTdEA023weCyEmVvr5hYZ7hRX6PfHf4hx/Cz4WeIfExZRNaWrfZ1bo07fJEMf77Ln2zX41XVzLe3Es8ztLNKxd3c5LMTkkn1r9t8Mcp9vjJ46a0grL1e/3L8z4TiXF8sI0I9dX6Lb8SKiiiv6jPy0KKKKADtivsn/gnJ8K/7a8Y6p44u4c22kx/ZbNmHBuJB87D3WPj/trXxzGjSuEQFmY4AAySa/Yb9mn4YL8J/g/4e0N4xHqHki5vTjkzyfM4PrtyEB9FFfi/iRm/1PLvqcH79R2/7d3f6L5n2fDmD9viPayXux1+fQ9ZwKWikPSv5XP1o8C/bF+Kh+F3wW1ia3m8nVtUH9nWJU4YPIDvcem1A5B9QPWvybIwAfWvqb/goH8U28YfFmHw3azb9P8ADsPluFPDXEgDSH3woRfYhq+WcEnNf1l4d5P9QyxYiatOp7z9Oi+7X5n5DxDjPrGKcIv3Y6fPqDfNiv0u/wCCfnwo/wCEO+F8vii8h2aj4jcTIWHzLapkRD/gRLv7hl9K/P8A+FHgO5+J/wARvD/hm23BtRuljldRzHEPmkf/AICgY/hX7O6NpVtoel2enWcS29naRJBDCg+VEUBVUewAAr5fxNznlhDLab1l70vRbL5vX5Hp8M4LnqSxElpHRer3+416KKK/nU/SwooooAKKKKACiiigAooooAKKKKACkPSjIooAik+YEdBXyd+3V8B5fHng6LxRo9sZtb0UMWjiXL3EB5dQBySpG4D03AAkivrCQnZwaimghuY2hkXekg5BrnxFCOIpSpz2Z7OTZpWyfG08ZQfvQd7d11T8mj8LyMHFL92vr79rf9kW58KX914v8HWjXGjzEy3mnxJ81qxPzSIo6oeSQPu8kfL935CztOK/K8XhKmEquEl/wfQ/vzhviXCcRYONehLXquqfZoaDg8cGvePhN+2F48+FqQ2bXv8AbujxAKtnfEs6KOyTA7gOwDbgB0ArwWlXrWFHFVcM70pNM9PNMhwGdUvZ4ylGa81t6Pdfeff+k/8ABSjR2tlbUvCt/BNj5kt3jlUH2LFCfyrA8a/8FIJ7q2eLwt4ba3mYEJcX8wwh9TGnX/voV8PUV6zzzFyjy834I/PaXhXkFKr7X2bfk27fnqdX47+IniD4m65NrHiLVJdSvJDhQ2AkS/3I1GAo9gOTyckk1ylFel/BT4Ma18avF9vpGnRPHZoyve3+zKW8eeTnoXPIVepPoASPLjGrjKqjrKUmfc4itgOGsA5+7CEF6LTske/f8E/fg0+teJ5/HOowFLOw3Q2BccSSsMSOPZVO0HoS57iv0NUADgfhXM/DzwPpnw78I6boOlQi3s7KIJGBySByST3JJJJ7kk966hfrxX6jgcMsJQjTW/X1P4M4ozypxBmdTGT0i9Irslt/mTUUUV6B8mFFFFABRRRQAUUUm4UAQPIqBie1eC/FzxudSvDpdrJmCJv3rKfvMOi/Qd/f6V33xQ8ap4e0do4XH2y4ysY9PU/h/MivnmWRpXZ3Ys7HJYnkn1r6/JMv537eotFt69z+cfE7i36tT/snCS9+a95ronsvVixxtPIqIpd2ICqBkknoK+gfhb4KXQNI86dQb2bDSHrt9APp/PNcP8IfBRv7r+17lMwRnEIYfebu30HQe+a93hRYwqjgYqs6zDnfsKb0W/r2Dwy4R+rU1muMj78l7qfRPr6ssbRS0UV8cf0cFFJuFLQBA5C8HnFed/FHxwvh2wNrbuDeTA7cc7B3Yj27ep/Gul8Xa/DoGk3F25xtXgZ5J7Ae5PFfM+v61ca/qM15ctmRzwOyr2A9h/8AXr6PKMv+s1PaTXur8X2PxfxD4vjkmFeEw8v3s1p5LqynLI0kjSOSWYlmZjkknqSaSiiv0yMVFWR/D9evPEzdSo9QooorQ4gooooAKKKKACiiigAooooAKKKKACiiigAooooAKKKKACiiigAooooAKKKKACiiigAooooAKKKKACiiigAooooAKKKKACiiigAooooAKKKKACiiigAooooAKKKKACiiigAooooAKKKKACiiigAooooAKKKKACiiigAooooAKKKKACiiigAooooAKKKKACiiigAooooAKKKfBbtcSrFGpZ3IVVA5JPAArKUlBXZ6GHw88TNUqau2WdE0e51u/itIE3SOeT2UdyfYV7RfXek/B3wh58jL54XgcB5pMdPqcfgB7U3wvodn8PPDdxqmoOiy7PNlkbooA6D2FfNnxI8f3Xj3xA91IWS0TK20RP3F/vH3bv8AgO1fgnHPF8MvoulSd5P4V3fd+SP6ayvB0OBss+tVkpYqovdT+yjM8X+Kr/xlrc+p38haWQ4RM8Rr2Uew/wDr1jdaKK/j3E4qpi6kqtWV5Sd233PyDG4yrja0q9aTcpO7b3uFFFFeceYFFFFABRRRQAUUUUAFFFFABRRRQAUUUUAFFFABYgAZJ7VtTpurK0TelSlVlyxCvV/hX8FLvxU0ep6qjW2kAhlU/K8v+C+/U9vWt74SfA7z1TWfEi7Ihh4rVxjjsX/w/P0rU+Kfxqj0CGXQfD7KZkGx5lxtT2HYt+g/Sv1TKsjw2W0FmOa6L7MerfS6P2vI+GsLlOGWaZ1ot4x6t9Lo2/HfxQ0n4X6Y2laKsU+pbAixoMJFxwWx0+nU+3WvmnWtZvNfvpL2+uHuLmU5Lsf0A7AegqrPNLdSyTTSM80jF3Z23MzHqST1qOvms84gq5nNQj7tOO0VsvXufI8RcUVs3qKnD3KUfhitl5vuwooor4o/OwooooAKKKKACiiigAooooAKKKKACiiigAoorW8L6BP4m1+x0uDPmXMoXcP4V6sfwUE/hXoYTDyxFWNKCvKTSS82engsLPF1o0YK8pNJLu2e5/s3+DBaaddeIbpQGl/dwkjoin5j+JH/AI6Kx/iF4hPiHxDO6PmCI+XGAeMA8n8Tn8MV6d40voPBXgaDT7H9ywRYIwp+7xgn8ADzXhtf3bwTksMuwcFbZW9W92fo/HuOhlGXUchwz2Sc2urfT8wooor9WP5tCiiigAooooAKKKKACiiigAooooAKKKKACiiigArvfhX41/sW/XT7qQ/Y52+Qk8Ix/kD+h59a4Km89K8zF4aGKpunLr+HmfZcO55XyHGU8VRez1XRrqmfYUdwJI1cNwe4qQEnAryn4R+OjqtqNLvZM3MI+R2PMidM/UdD+Br1QOGAwcCvynE4aWFqunPdf1c/0AyPOaGdYKni6DupLbqn1T9CzRRRXKfRkf8AFWdqumx6jbSQyoGR1KlWGQQRjBrSyKMe9VGXK7o561KNeDhNXTPlLxl4Ym8L61PA6nyGO6KQ/wASntn1HQ/n3qt4Z1+bw7rFvfQ5wpw6j+ND1H9R7gV718SvCI8TaKTEo+2w5eJyO/cfQjj8j2r50ljaKVo3Uo6kqykYII6g1+k5diYZhhnTqataP/M/ivjHJa/CGcxxuFbVOT5k10d7tH1lo2qxavYQ3EDBldQwYe9aeBXhPwa8YGxvf7JnfMUnzRFj0bqy/j1H417lE/mjcDXwePwksJXlCW3TzR/VHCufUs/y6niYfE9JLs1uWKWiiuA+0CiiigAooooATApG+6adRQB5ZqXwD8B634kn8Q3/AIW0691a5YPLcXMCSbmAAB+YEA4A5AHr1rsLDwjpGkRbLTTraBB0VIlUfkABW3gZ/wAaNoPUVkqcItuKSudc8diZpRnUk0lZJttJLZLyPhP/AIKA/BPbZWnj3S7f/UYtb8IOsZOI5PwY7SepDDsK+Fa/bfxn4VtPGnhvUtH1CEXFpdwPDJG38SsMEexweD2PNfjz8TvAF78MPHer+Hb4FWs5iIZGGPNiPMcg+qkEjscjqK+HzzBck1XgtHv6/wDBP6s8JuJfrFCWVYiXvR1j5p9Pke5fsKfGb/hBPHz+GdRm26PrbARlzhYrkDCY9N4+U+pCV+mCSiSESgdRX4b2l3NZXMNxbytBcwuHjljJDIwOQQR3BGc19reJP28ni+Delw6SFPjO7tzDcSsv7u1dflaQg8EsRlByBnJ4GD05VmdOnQlTrO3LqvTt954niFwNisXmlPE5dT5vau0uyfd9lbd+R6d+1j+1nZ/C+wn8N+Gpku/FlwnzuMMlkrDhnHQuQcqp9ieMBvzd1DULrVL+4vry5luru4kMss8zl3kcnJYk8kknNGo6hdarqFze3lxLdXk8hklnmcu8jk5LEnkkk5qovSvnswzCpjanaK2X9dT9h4O4PwvDWE25qsvil1v2XZIPumvRfgn8GtY+NXjODR9OiZLRMPeXm3KW8WeT7scEKO59ACRg+APAWr/EvxXY+H9CtjcX922OchY0H3pHPZVHJP4DJIB/Vz4C/BTS/gj4PttIsU867bEl3dsoDzSkcufQdgOwAHJyT1ZTljxVT2k/gW/n5Hz/AIgcbU8iw7weFadaa0/uru/0Oj+HPw+0j4Z+E7Lw/odutvZ2sYQAcsx6l2Pck5JPck11+CT7UqoFBxSY+ev0iMVBKMVZI/ietWnXqSq1ZOUpNtt6tt9yeiiirMgooooAKKKKACiiigAooooAKKKKAIiAa57xl4UtfGXhbVNDvovNstQtpLadO5V1IOPQ85B7GuioK80QnKnJTjo1qvUmUVOLi9mfiD498HX3gDxjrfhzUV23emXT27NjAcA/K49mGGHsRXPBuPrX2l/wUe+Fo0zxLpHjmzixDqCfYr9lHHnICYmPuyBl+kQr4t++v0r+2OFc2jm+V0q3W1peTWj/AOB5H4dmeFeFxU4vZPT06H1v/wAE8Pik3hv4jX3g67m22Ouxebbqx4W5iBOB6bk3fUoor9KDX4beFfEV54P8T6XrWnSeVe6dcx3ULdtyMGGfbjkelftJ8PPF1l498G6R4hsG3Weo2sdzGCcldyglT7g5B9wa/BfEfKPqWYRxdNe7UWv+Jf5qx9/w3jPa0HQk9Y6r0f8AkdFIMCvHP2rPhaPit8F9e06GHzdTto/t9iAMt58QJCj3Zdyf8Dr2YnK0yVFkjdPWvynCYieExEK9N2lFpr5O59XXorEUpUpbSVj8JCCCc9qSvZP2svhj/wAKq+NmuWMEfl6det/aNlgYURykkqPZXDqPZRXjo+571/dGT5hDM8FSxMNpJP8AA/C8XQlhqsqUt4uw2iiivoDzwqa1uZbG5huIJGinicSJIhwVYHIIPrmoaK5K1FV6TpyNqcuR3P2c+BHxEj+Kfwq8PeI0K+bdWym4VeiTr8kq/g6tj2xXoQxur4P/AOCbPxLLLr/gW6m+4RqdirH+E4SZR9D5Zx7sa+79+CBiv4Z4gy6WV5jWwttE7r0eq/A/csrxX1rDwqdbWfqtyaiiivAPVCiiigAooooAKKKKACiiigAooooAKKKKAGrRjignIqC4mEFu0jEKoGST0AoSvoJuyufCH/BST4l4/sDwLay8knU71VPYZSFT/wCRCR7Ka+FNvSvRPj58Qn+KXxb8S+I/MMltcXbR2h7C3j+SL6ZVQT7k1551Br+0ODMqWWZVSg1aTV5er1/DY/E82xf1rEzl0vZeiEooor9APnwoooqW7age3/se/DT/AIWb8c9Ejmi36fpZ/tS6yMqRERsU+uZCgI9M1+tyL5aAY6V8h/8ABOv4Ynw18Nr/AMW3UW271+4xCWHItoiVX6ZcyH3AWvr0DANfxhxxmv8Aaeb1OV3hD3V8t/xP2nIsL9WwkZNay1+XQU8kVx3xR8cWfw18A694lvSPK061ecITjzHAwiD3Ziqj3NdczV8R/wDBSP4mfYdB0LwTazYe/k+33qqefJjO2NT7M+4/WKvnMjy+WaZhSwsdpPX0Wr/BHpZjilhcNOp1S09XsfB2u6xdeINZvtVv5DPe3txJczynq8jsWY/mTVDk0Hmp7Kzn1G9gtLaJp7maRYookGWdmOAAPUk1/b0VTy/C8q0jFfckfiLcsRVu92fbf/BN74XGe/1vx3dw/LGP7OsWYfxHDzMPoNig+7CvvxOvNef/AAK+HMPwo+FugeG0C+ZZ2yi4dekk7fNK34uzY9sV6CTnFfxNxBmbzXMauJb91uy9Fovv3P2rK8J9UwsKfXd+r3JKKSlr549YKKKKACiiigAooooAKKKKACiimSNsjJNAHif7S3x7i+Avg2DUo7ZL/Urm5jhtrWViokyS0hJHIARTz2JXOc4PC/DL9vTwN4yEdvrkknhi/bA23fzQsfaUDAHu4WvmD9uj4nN45+LraPbS+Zp+hReQMHKmd8M5/ABVPoVNfNv518Zi84q0MTKNOzitLPy3P6f4a8NMHm2SwrYrmjVnrddE9lZ6ebP280jxBYa5DHcWV3DdQSgNG8cgdWHYggkEe4rZyce1fiv4E+Kviz4aXguPDevXWm4O4wo+6Fz/ALUbZQ/Ug19VfDL/AIKK3tr5Np400kTchTfaecH0y0THn1JDD2Hau/C53h63u1Pdf3r7z4nPPC7NstvUw1qkF20f3Pf5M++LiCKeF43QMhHINfJXx7/YX0XxzLc614TYaJrcmXeEL/o1w55yyqMoxPVlBHUlSTmvb/h38ePBHxOiEmg6/a3k4Xc1uX2SoP8AajbDAe5GPQmvR4mEhMgbI9q9epSw+MhaSUl3/wAmfneCx2acOYl1KUpU5LdNNX8mnuj8bfiL8DfGnwtuXTX9CuYbdTgXkK+bAw7ESLkDPocH1ArgCNtfuZc2ltdIUuIklVgQdy5BB6ivMfEn7MPw28TTyzXvhTTWmkJLyw24jdie5ZcEn3Jr5qvw+pO9GenZ/wCaP3PKfGKrSgoZhRu/5ovf5P8AzPx+qeGCS4lWKKNpJHICogJJJ6AAdTX6qQfsOfCCObzh4ZJb+617OV/Ivj9K77wj8DfBPgRxLoXh2wsZsYMy26eYR7uQWP4muWnw7Nv95NJeV2e5i/GbC8n+y0ZOXnZL703+R+dnwY/Y18Y/Ey6trzVbOXw5oJIZ57uMrcSL6JEeRn+8+Bg5GcYP6L/C34T+H/hL4Zh0Xw9aLbwId0spG6SdyBl3bqWOBz0AAAAAAHcRwpGgRUCp6AU5VBG3oBX1WDy+hg17iu+73PwLiPi/MeJJr6zLlgndRW3q+79SZelLRRXpHxAUUUUAFFFFABRRRQBEDgVna3qkWkafNczMERFJJPoKuyt5WWz0rwr4xeM31C//ALKtpP3UR3TFT1bqq/h1P4V6GAwksVWUFt1fZHxfFOf0shy+piJ/FtFd29jhvE+vTeItWnvZsgMcIhP3EHQf1PuTT/CHhubxNrEVtGrCMHMzj+FR/U9B9ayI42mlSONS7uQqqBkknoBX0V8NvCK+GNGUyIDeTYeZgO/YZ9B/ie9fd5hiYYDDKnT0b0S/U/lbhDJcRxhnMsbi7unF3b7u+iOp0fSodGsY7aJAqIAoVRgADgVprwaYMn39KkJxX5tJubuz+06FKFCCp01ZLRLsSUh6UtFSdRXAXOcZIpk9wsMLSORtUZyakY7R1ryT4weOBaW50qzkIklGZWXqq+n1P8s+1deEw08VVVOPX8EfN5/nVDI8DUxVZ6RWi6t9EjhviX4zbxLqhhgbNlAxCY6O3Qt9Ow9ue9cfRSY5r9Zw2HhhaUacFoj/AD6z7OK2d42pi6zu5P5JdEhaKKK7z5MKKKKACiiigAooooAKKKKACiiigAooooAKKKKACiiigAooooAKKKKACiiigAooooAKKKKACiiigAooooAKKKKACiiigAooooAKKKKACiiigAooooAKKKKACiiigAooooAKKKKACiiigAooooAKKKKACiiigAooooAKKKKACiiigAooooAKKKKACiiigAooooAKKKKACiiikNbhXrPwp8Fxwwf21qACjbmIN2X+99T29vrXJfDrwk/iTVw8yE2NuwaQnox7L/U+31FbHx6+JS6FZDQNKk8u6lT968fWJOn5t0HoMn0r8z4s4ipZVhZtvRLXu+yXqf0XwRkNHLMLLP8AMV7sfgi+r7/ecJ8cPig3irUW0jTpT/ZVq+GKniVx/MDt6nn0rymiiv4azfMqua4mWIqPV/cl0SPlM6zitm+KniKrvfp0S6JegUUUV88fLBRRRQAUUUUAFFFFABRRRQAUUUUAFFFFABRRU9lYz6hdRW9vE008jbUjXqTXXRoyrSUIK7Z24fDzxE1Tpq7YyCCS4njiiRpJXYKkaDLEnoAK+ifhP8EYtChh17X9n2gDzI4WwVj9z6t+g+vNXPhZ8KbHwPZHWtdWNr0Jv+cjZAMchT646n8uK8/+LPxnufEs02maVK0GmD5TIvBl9h6L/P8ASv1rAZbhOHcOsdmC5qj+GPn3Z+5ZZlOB4VwqzDNFzVHrGPVPuzY+LXxwN352jeHJTFZjKSXUZ5b2j/8Aivy9a8PY7jk8mkor4DN84r5rVc6ktOi6JdkfmGe5/ic7rudWWnRLZLskFFFFfMnx4UUUUAFFFFABRRRQAUUUUAFFFFABRRRQAUUUUAFe+/s1+DiY7zxJOmAP3MBI/hH3iPx4/A14ZpGnS6xqFtaQ/wCtuJBEg9ycc19cahJD8NvhylnbfK4jEceerOR1P45J/Gv2Xw9yWWNxn1mSuo6L1f8AkfsXBGBpUnUzfEaQpRb+dtDzn4neIP7b8STRRPutrbMSY6bs/N+vH4VyFDMXlLMSSTkk96ToK/t/C0I4ajGmtkj8Qz/NKmbY6piZ7yk36LovuFooorvPlAooooAKKKKACiiigAooooAKKKKACiiigAooooAKKKKQE2nX82mXsF3A5SeJgysP5H2PQj3r6X8FeLYvFGlRTRkCUfK6ZyUYdQf89xXzDwK6j4feLJPCutxSSP8A6JLhZk9PRvw/lmvmM2wH1ql7SK96O3mj918O+LZZLjFhq8v3c2k+yfR/5n1Bu5FLjrVKyuluogwOcjgg561ezxX5tKNtGf21SqRrRU47C0tFJUmxXmjEilfXrXgfxf8ABx0nVP7RhQeRcNh8DhW9fxH6j3r30qO9YnijRYNd0q4s5lysikE9x6Ee+cY+lell2LlhKykttn6HwvF/D9LiDLqlCXxrWL7NbfefLVvcSW1wk0blHjYOrDqrA5Br6U+HvipPEugxSkgXKfJIv+0Ov4HqPYivnLV9Kl0bUbizuARJC5XJH3h2I9iMH8a6L4aeKT4d12JXc/ZpyI5QTwp/hP4E4PsfavtszwscbhvbU9ZLVea7H8zcCZ5W4Zzd5divdhJ8rT6O9kz6dBxQRiobe4EsYYcgjNSg4r842P7QjJVFzIfRRRSLCiiigAooooASjtS0UAVGLDOO1fG/7f8A8GY9f8M2/jfS7bN/pQ8u9CDLSW7HqfXYxz7BnJ6V9nN6k8elfOv7WXx30H4XeCrnTZ44dT1rU43httPkOVKMCrPIByEAJB7seB3I87HxpTw841XaNt+z6H1/CVfGYbN6FTAxcp82y6p7p+Vvu3PywoqRjkk4xk5wO1R1+QdT/Rml71JOQ/3q/o2j3viDVrbT9PtpLu9uZVhhhiGWkc8AAf5xVSKN5pFSNS7sQAqjJJPQAd6/Rn9jb9lqP4f6XH4v8TW4bxLdR/6PBIM/Y4yOmP8Anow+8eoHyjHzZ9rL8BPG1LLRLd9l/mfnHGXFlDhrBOd71ZaRj1b/AMl1Z2/7LX7OFr8EfCqXV4I7jxRfIrXVwoyF7iJD2RT3/iPJ7Ae/xlgoDcmkUEueealwAc1+n0KMKFNU4KyR/B+Y5jiMzxM8ViJc0pO7f6LyHjpS0UVuecFFFFABRRRQAUUUUAFFFFABRRRQAUUUUAFFFFAHln7RPw0j+LPwj17QAitdyQGWzY/w3CfNHz2ywCn2Y1+Oc0MlrNJFKjRyxsVZGGCpHUEV+7LqCK/KD9tX4Wf8K2+NupXFtD5ela4P7St9o+UOxImX8HDHHYOtft/hlnH1fE1MvqPSesfVbr5r8j4PiXB80I14rbR+nT8TwLGMGv0L/wCCcnxS/tjwlrHgi7mzPpMv2qzVjybeQ/OB7LJkn/rqK/PQ9a9T/Zo+JR+FHxn8Oa00vlWEk32O9JOF8iX5WJ9lJD/VBX63xvlKzTKqiirziuaPqv8ANaHyWTYv6ri4NvR6P0f+R+xoAxSjpTIZRLErDoacCMV/Gp+0LY+O/wDgop8Mz4h+HWn+LrWHddaHcbJ2Ucm3lIU59cOI/oGavzj+7X7d+PPCdn448JaxoF+u611C1ktpeOQrqVyPcZyPcV+LPizw5eeEvE2q6Hfp5d7p11JazL23IxUke3HFf0l4Y5t7ShUy+b1i7r0f+T/M/MeJcH7OrGvHaS19UZNFFFfvx8CFFFFAHoXwG+Ir/Cr4r+HPEu8rbW10I7sD+K3f5JeO/wArEj3Ar9k7W5S8t45Y2DxuAyspyCD0INfhWvWv1i/Yz+Iv/CxfgXobTS+bqGkqdMusnJ3RABCfcxmM59Sa/m7xQyrlnSzCC1+GX5r9T9J4YxduahLrqv1PoCiiivwA/RAooooAKKKKACiiigAooooAKKKKACiiigCMLtNeH/tf/EX/AIVv8DdfuopfKv7+P+zrQg4PmTAqSPdU3sP92vce9fnV/wAFHviQdY8aaJ4OtpMw6XAby6VTx50vCA+6ouf+2lfU8L5e80zWjh7Xind+i1/Hb5niZvifqmEnNbvRerPjSiiiv7gpU1TgoI/EJ6sKKKK3IFx8v1rX8K+HLzxn4k0nRLFN97qN1HaxDtudgoJ9hnJ9qx84GK+qv+Cevw3/AOEn+Ltx4iuI91n4fti0bEcfaJQUT8kEp9iBXyPEuZRyvLK2Ie6i7eb2S+9nr5dhnicTCC6v8Op+iXgXwna+CfCOkaBZjZZ6fax2sQxyVRQoJ9zjJ9zXRryKZgA5p46cV/D06kqknOWrer9WfuUIqEVGOyI5pFhjdzwFr8dP2lPiQfir8ZfEmuRy+bZLObSyIOV+zxfIhH+9gv8AVzX6R/tdfE3/AIVj8EtdvIZfK1K/T+zrLBwfNlBBYe6pvb/gNfkcxr948L8p56tTMKi292P5v9F958DxPi/hw8X5v9Bu7BFfRH7Dnwy/4WB8b7G7uIvM03QYzqMpI+Uyg4hX67zv/wC2Zr53xniv06/4J+/DL/hDfg//AG5cxeXqPiGb7USRhhbrlYR9D87j2kr9D4/zb+z8plTi7Tqe6vnu/uufO5FhPrWKi3tHV/Lb8T6oUYUCloor+Qz9kCiiigAooooAKKKKACiiigAooooAQ9qx9eiuX0y6WyEb3flMIRM5VDJtO0MQCQM4yQCcdjWuTzQfmpNXKjLlaZ+PHxb+B3xB8B6xqF/4m0S5lWaZ55tSth5sEjMxJYsuduSScMAfavLvumv3JvbCC+jMcsaurDGGGQa8E+KP7F3gD4h+bcRaf/YmqPlvtWnYiYn1ZMFGyepK5PqK+NxmQuo3OlO/k/8AM/pThvxZjhKUcLj6VktOaP6p/oflbS9OtfTnxL/YN8e+DmluND2eJtOXJAhxDOo90Y4P/AWJPoK+c9V0e/0K9ks9TsrixukOHguomikQ+6sAR+VfJ18FXwztODX9dz+hMo4oyrOoXw1aMvK+q9U9SGzvZ9PuYri1nktriJgySwuUdCOhBHIPuK95+Gn7bHxF+H3k213fL4i0xMDyr8nzQP8AZlHzE+7h/pXz7xTamhi62GleEmjbM+G8szmny4mlGS9NV6Pc/T74X/t2+AfGwjttYuG8M6g2B5d+QIif9mUfLj3bafavojTNbs9UtY57a4juYXUMkkbhlYHoQRwR7ivw6ruPAPxi8Y/DK5WXw5r13YqG3Nbl/Mhc990bZUk+uM+hFfU4XP3H3a8b+a3+4/Bs+8IIa1cqqNP+WWq+TWq+aZ+zxJJJ7UisQvK8V8HfC/8A4KLzI0Np420fg4DX2n8r9WiY5HqSGPsK+ufh18ZfCPxWszN4b1m31EqgZ4oziSMH++hwy/iBX1GHxtDEr93LXt1+4/Ac34YzTJG/rlFqP8y1X3rQ9Aooor0D5YKKKKACiiigAooooAZjFJ39qU1VvbkW8LHOABkk04q7sjGpUVKLnI5L4k+LU8M6JJIpH2qT93Evqx749B1P0r5vlne4keZyWd2LO7HJJJySa6Px/wCKH8T63JIHJtYiUiHYju34n9MVleH9Fl17VILSEfNK3zNj7oHUn6Cv0jL8LHA4V1amjer9Ox/FfGmeVuK84jgcLdwi+VJdXezZ3fwf8Gtqt+NTuI8W8B/dBhwzdz9B29/pXvEKCJdv5Vm+HdHi0XTILSBAiRqFAHtWosYx718Pj8XLFVnJ7dPJH9R8J5BSyDLqeHh8e8n3b3+4nopKWvOPtxoGOaQtx0pTxVe5uRbxlicADJppc2hnOapx5pHO+M/Ftv4X0qWZzlyMKueWY9AK+ZtR1GfVL2a6uH3yzOWY/wBB7DpXUfErxefEuuOsD5soSVjHZz3b+g/+vXIY5r9KyfALDUvaSXvS/BH8TeJHFcs4xjwlCV6cG0rbN9WLRRRX1B+DhRRRQAUUUUAFFFFABRRRQAUUUUAFFFFABRRRQAUUUUAFFFFABRRRQAUUUUAFFFFABRRRQAUUUUAFFFFABRRRQAUUUUAFFFFABRRRQAUUUUAFFFFABRRRQAUUUUAFFFFABRRRQAUUUUAFFFFABRRRQAUUUUAFFFFABRRRQAUUUUAFFFFABRRRQAUUUUAFFFFABRRRQAUUUUAFWNM02bVb+C2hXdLK4VfT3J9gMk/Sq9eyfCjwxHo+lPrV4oEkifu89k65+p6/THvXh5njo4Cg5vfp6n6TwZw7Uz7MIQlpTj70n2S/zLutapp3wk8DiQMHmRdqr0aSQ/8A18k+n4V8mazqtzrmqXN/eSGW5uHLyOT39B6AdAPQV2Hxe8eP418TTeTITptuSkCg8Mf4n/Ht7CuEr+GuNOIpZtinSpyvCLfzfV/5H6JxjncMTUjl+E92lT0SWza0uFFFFflp+VBRRRQAUUUUAFFFFABRRRQAUUUUAFFFFABRRV3SNHu9e1GGwsoXuLmZsIiD9T6Aevau2jh515qEFdvZLqejhsNPFVFSpq8noktW2M0zTLjV72G0tIWubiY4REH+fz7V9N/D74YaT8M9CGsavLHJf7N8kj4CRjuFz0Hqep/Sn+AfAekfCjQLjVdVdHviu+SWTog/ur7fqT+AHivxR+Kd546vXhgLw6ZG2Y4+hcj+Jv6DtX63hcJheGMMsVi0pVpL3Y9v66n7ngcFguDcIsbjkpV5L3Y/y+b8y78WPi7deNruSxsHa20WM4Cjhp8fxN6L6L+J9B5pRRX5tmOZ18xrSqVZXb+5LskfkGbZxic3xEq+Ildv7kuyQUUUV4B80FFFFABRRRQAUUUUAFFFFABRRRQAUUUUAFFFFABRRT4IJLmVIYlLyuwVEHVieABXTRourLlidlCg69RQj1PYf2b/AAcuq69NrM6ZhtB5cJYcFyPmI+gOPxrpPi54hbU9d+wow+z2Z5weC55P5D9c12vh+xg+Gnw3QMF82OHLEcb3PX8ya8Surh7m5llkYs8rl3Y9SxOSa/uDw/ySOAwcLrVK79Wfq/F2Jjw/kNLKKTtUqe9L07MZRRRX7SfzIFFFFMAooooAKKKKACiiigAooooAKKKKACiiigAooooAKKKKACiiikaQm4Suj174OeOPkGkXkmdoPkMe6jqv1Hb2+leyKTkkDKmvkSyu5bO8huYG2yRsGXHYivpPwF4oh8T6LHMjASgbXXOdrD/OfpivzjOsB7Cp7amvde/kz+1vDLiv+0sN/Z2JlecF7re7X+aOwHSlpMilr5Q/ewpCoNLRQB4z8aPCfmQLqtun72IbZcDqmev4E/kTXjVfXN/bR3trJHKoZWBHqK+YfGHh+Xw1rdxZsMRZ3RH+8h6fiOQfpX3mR4z2kHh5vVar07H8neKPDjwuIjnGGXuvSVuj6M9h+Eni7+29KFpcyZu7fCkk8sP4W/EDB9wa9HBwozXyt4N8RP4c123u8/uCdsq/7B6n8OD+FfUNleJfW8csZBVgD1zwa8LN8H9WrOUV7stUfqfh3xH/AG1lipVZXqU7J92ujNCikHSlrwD9eCiiigAooooAKKKKAPMvjt8SpPhN8NtW8SxWM17LbRqUgj7szBVLH+FQSCTzgZ4r8lPHHjfV/iJ4lvNd1q7a9v7t9zE8KijoiD+FQOAB+pya/ZnxN4fsvE2galpV/Al1aXsDwzQv0dGBBB+oJr8dvi78Or34U+P9X8OXqsBaylreVh/rYG5jf0yVIBx0II7V8fn8a3LGV/c7eZ/R/hBWwH1ipRnBe20ab3a6pdrPc4rqaSivqD9j79mOT4q6zF4l8Q2hHhaxlyiSji8lU9MHqikfMehI284bHyGEw08XVVOC3/DzP6O4iz/DcP4GeKxErW2XVvol3O//AGJ/2XReS2vj7xTafu1xLpVpOvbqJnB791B/3v7pr71iiEICr93HGKitrKGxt0hiQIiAAADAAHQVZDA4wa/UcJhYYSkqcPm+7P4Hz/PcVn+Nni8Q99EuiXRImopB0oJFdx80R7+cd6MjHrWD4h8Y6R4RsJL3Vr+20+0jGXmuJlRV+pYgD86+cfif+394G8LGW38Oi48S3iZA8hTFCGHYyMOR7qGFctXE0aCvUmke3l2R5jmk+TCUZT80tF6vZH1OzhF3E7QvWiC4SZN0bhl9q/LH4j/tvfEbxyZbezvY/DmnvkeVYrmUj3lbJB90219D/wDBPv4vXnijw/rXhjWL+a9vrKf7VFPdSl5HilzuGSSTtcEkn++K86jmuHxFZUKd9ep9jmnAGaZNl0swxVtGrxTu0npd9Nz7RopB0pa9s/MwooooAKKKKACiiigAooooAKKKKAIiAcV8tf8ABQP4Zf8ACZfB1fEFtFv1Dw7OLkEDLGB8JKPw+Rz7RmvqU+tZHiPRLTxLod9pV7EJrK+gkt54j0eN1KsPxBNelleNnl+NpYqH2JJ+q6r5rQ4MbQjiKE6cuq/HofhwRjpzSq1dH8QvBl38PfHWt+Gr3Pn6bdyW+8jG9QflcezLhh7GuaC4zX9z4atTzDCxqJ3jJJp90z8OqQlQquD3R+uv7JPxN/4Wf8ENDvZpfN1Oyj/s++JOW82IBdx92TY//Aq9qxuI9K/OH/gnP8Tf7A8fap4OupcW2tQfaLZWPAuIgSwH+9GWJ/65iv0eBBPFfxhxTln9lZrWw6Vot3j6PX8NvkfsmT4r63hITb1Wj9UGAwr8z/8Agob8MT4W+Ktt4mt4ttl4hg/elRwLmIBW+mUMZ9zur9MNvNfPX7bfw6HxA+BWrTwReZqGiY1SDA5xGD5o/wC/bOceoFbcJZo8qzajWbtGXuy9H/k7MjOcL9Zws4parVfI/Kaiiiv7apT9pHmPxPZhRRRWxIE4P1r6/wD+Cc/xI/sH4i6p4TuZdtvrVt59urH/AJbw5JA+sZcn/rmK+QSOAfWum+G3jW4+Hvj3QfEdrky6ZeR3BRTjegPzp9GXcv418XxVlizTK61G2vK2vVar8Ue3lmJeGxVOXRPX02Z+3ZOKOMe1ZOh6tbazpNlqFrKs9rdQpNDKvR0YAqR9QRWqO9fxHJOLae6P3CLUldDqKKKCgooooAKKKKACiiigAooooAKKKKAM/ULuOwtJriZ1jhiQu7scBVAySa/Fv4ueOJfiR8SPEfiWRmK6heySxBuqxA7Y1/BAo/Cv03/bP+IX/CBfAfXjHL5d7qqjTbfnBJlyHx7iMSH8K/Jocqfav6A8Lssu6uPktbqK9N3+n3H51xRiruGHj01f6CUUUV/SB+bhRRRQA7PBFfqd+wv8Oh4D+BmnX1wnl32vO2ozZHOxgBEPp5aq3/AjX5s/C3wVP8SPiF4e8N2+4PqV5HA5UcpHnMj/APAUDN+FftJpVjb6RpltZWsSw21tEsUUa9ERRgAfQAV/Ovihmlo0svg9W+aXotF97u/kfovDGE5pSxEumi9XuagFFJ/Os3V9St9I066vbiVYILaJppZW6Iigkk/QA1/PSTk7Lc/Rm+VXZ+ev/BRv4kf2z490fwhbSZt9Itzc3Kqf+W8v3QR6qgBH/XQ18d5zx6V1HxP8a3HxG+IHiDxLc7g+p3kk6qx5SPOET/gKhV/CuXI+bFf2zwplqyvKaNG2vLd+r1f5n4fmeJ+s4uc+jenotEdL8OfBlz8RvHWh+GrPIm1G7jt94GfLQn53+iruY/Sv2j8PaNa+HNEsNKsoxBa2cCQRRDoiIoVR+AAr8+f+Ccvw2/t34g6r4yuIs22j232e2Zh/y3myCQfURhgf+ugr9GhjJNfz74j5r9czRYaD92mtfV6v8LH6Dw5hfZYZ1XvN/giaiiivyc+xCiiigAooooAKKKKACiiigAoopKAIW+bHekVs9DXkX7QHx/0v4A+H7O/v7ee/uL2fyYLWAgOxClmOScAAAAn1YeteAXX/AAUu01UAtvB92T28ydF/lmvPr47DUJclWdn8/wBD6vLOFc3zakq+EoucG2k7pLTfex9w0wmvgy5/4KY3PIg8DqfQyajt/QRGs2T/AIKVayc7PB0MfpnUGP8AKIVzvNsGv+Xn4P8AyPeh4d8Rz/5h7erX+Z+gToDjNcZ46+EXhX4mWf2fxJodtfqAQpdBvTPUo4wyn3BBr4fu/wDgo74pmB8nw1ZRem+5kb+QFZVz/wAFEPiA4Pk6ZpEfpvWVv5OKwnm2CkmpO69D1MP4d8UUJqdGHJJbNSs16NM9E+KH/BOu1fz7zwVq72jnJTT74F489gsgG9R9Q596+T/iD8EPGfwwuHXXtDubeBTgXkI82BvQ71yBnsGwfavW3/4KDfE8g7YtET6Wsp/nKaxtV/ba+I2rq4uG0zawIOLXIweCCGY5FfOYuWW1ruF4vyWn3M/ZeHqHHOXWhXUZw/vPX70n+J8+UpGK2/EfiKXxNqDXlxZ2NnM+d4soViRjnOSoAGfcDJ75rDr5aain7ruj99w0606cXWjyy6q97fPS/wBwuOK/Q3/gnb8M20XwhqXjC6j2zarL5NsWHIgjJBI9Nz7s+oRTXwX4U8PXXi/xJpuiWSF7q/uY7aMAZALsBk+gGck9gDX7K/DbwpaeCPBej6JYoY7Wzt44YwRzhVAyfUnGSe5JNfW5BhuabrS2jt6v/gH87eL2cwo4WnltJ+9J3l6L/N/kddS0UV98fySFFFFABRRRQAUUUmRQBXPynPavLPjH4w+xaedNtnHm3AIfB5VO5/HpXoet6vFo9jcXE7ARRqWJ+gzXy7r+sya3q1xeyZBkb5U/uqOg/Af1r6PJcF9Yre0mvdj+LPxbxJ4l/sjL/qtCVqlS680ur+Znc17p8IPBo0zTBqVwuLm5AKgjlV6gfj1P/wBavMvh54XbxN4gjikTNtDh5T2Pov4n9Aa+l7O3FrBHEvCrwRXq55jeVLDwe+r/AMj4Lwr4Z9pOWcYqPdRv36sur0paKK+HP6mCikpaAKskhRs/w9TXlvxd8bHTrD+zbR8T3CkMQeUTufqegru/EetQ6Hpk91O3yRqT7n0A988V8w63q0utahcXcpJaRsgE/dXso9gK+lyXA/WKvtJr3Y/iz8S8SeJ/7IwX1WjK1Saa03S6v5lOiiiv01H8O1Kkpy5mFFFFMxCiiigAooooAKKKKACiiigAooooAKKKKACiiigAooooAKKKKACiiigAooooAKKKKACiiigAooooAKKKKACiiigAooooAKKKKACiiigAooooAKKKKACiiigAooooAKKKKACiiigAooooAKKKKACiiigAooooAKKKKACiiigAooooAKKKKACiiigAooooAKKKKACiiigAoop0cbTOqIpZ2OAoGST6Vm5KKudlChKvUVOO50nw/wDCzeJ9cjjdc20OJJm7Y7L+J/QGuh/aC8eJ4f0ZPD9hIBcXS4facFYxwfz6fTNdZoMNt8OPAk17e7Y5PKMsrDqWx0Hr2A9fxr5R8Sa9N4l1q61GckyTvuAJ+6vRVHsBgV/M/iNxM6NJ4elL3pXS8l1fz6H9P+zhwdw/GhDSvWV5Pql2+5mbRRRX8lyfNqfiE5Ob5mFFFFQZhRRRQAUUUUAFFFFABRRRQAUUUUAFFFXNJ0i713UIbCxga4uZjhEUdT7+g9+1duHpTrzUIK7eiXc9LDYeeLmqVJXk9Elu2xNI0m61zUILOzhM9zM2FRf1J9AO5r6g8EeBdF+EXhx9V1GaM3hj3TTN0Uf3V74z+JP4AHgLwPpPwk8Nz6nqkkTXZTdLO/Rf9lfbP4k/gB4X8TfiZe+O9UZUZ4dKjb9zDn73+03v6Dt+ZP67h8NheFsKsTiEpVpL3Y9vM/c8Hg8HwXg1i8WlLESXux/l/rqSfE/4pXvjzUWRC0Gkxt+6hz9//ab39B2/WuEoor8wx+YV8xrSq1pXb/qy8j8bzTNcRmteVevK7f8AVl2QUUUV4h88FFFFABRRRQAUUUUAFFFFABRRRQAUUUUAFFFFABRRRQAV6Z8BvB48S+MI7m4XdZ2KiRsjgyH7g/Dk/gK8zr6w+FWgxfD74cfab1PLuJka4lyOQSMgfUDAx61+mcE5S8yzCMpK8IavzfRffqfqXBGWxxWN+tVv4dNczb202TMr4z66Dc22kQN8kQ3vg9+ij8Bk/lXmNWdV1CTVdSuLuYkyTOWPPQdgPYDA/Cq3ev7vy/CrC0IwW/X1PzTi7OZZzmlWt9m9orslogooor2D4AKKKKACiiigAooooAKKKKACiiigAooooAKKKKACiiigAooooAKKKKAEXnmuu+G/i5vDOuIrviznISUE8Kezfh39j7VyWKK4cTh44mlKnJaM+pyLNq+T4yni6Ls4u/r3XzPr+CZLlFdTlWGalAPORivLvg/4wGqaZ/Zly+bm3A2knl07H8Oh/wDr16jHhxn1r8lxNCWGqypy3R/oVkebUc6wNLF0npJXt2fVP0ZMOlLRRXIfREJUba83+LXhQ6zojXsSbrq2y6gDlh3H5fqK9IU5BqK4t1nieN+VYYIrpw9aWHqxqR3R4GcZZSzbA1MLVWkk16Po/kz4/r234L+LBeWLaXcSDz4P9Xk8lT/gePpivN/iL4ZPhvxHMiJi3lJliPbBPzD8D+hFZfhrW5fD2tW17GThGw6j+JTwR+XT3Ar9ExVKGY4Tnjva69ex/HPD+NxHBvETw9bSPNytdGm9/luj62DHHSl4+tZmlakmpWkUsTAqyhgw6EEZzWnjmvzOScXZn9u0Ksa0FUg7pj6KKKR0BRRRQAUUUUARtkV8dft+fBf/AISXwknjXTYA+o6QpFyEGWktyctn12E7vYFzX2DnJ4qhqmlwazZy2l5Ek9tOhjkidQVZSCCCD1BBwRXLicPHEUpUpdT28lzWtk+Op42jvF6ruuq+aPyi/Zo/Z8v/AI4+MI1lSSDw1aOrX14vG49REh/vkdT/AAg5PJAP6q+HPDuneEdGtNL0y2jtLO2jWKGONcKqgYAA9AKx/AvgPw98LPDEWkaJZJpunW+dgZiSSTksxPJJPJJ/kBXMfET9pXwB8NY5E1bxFbx3aD/j0gbzpyewMaZYZ9SAPeuDC4Wjl0NZJN7tn1nEOfZjxljE6cJOK0jFJv5tLqerlu5FUrnVbbT1YzzpEqgk72wAB1JJr4N+I3/BRa/vRJbeDtDFsOQt9qLZP1ESnA9QS59xXzH48+NPjT4lzu/iDxDeXsTHiBH8qAemI0wvHqQT71zYnOsNR0heT+5fefQZL4XZxmNp4i1KD76v7l+rP0Z+JX7aPw6+HzSRQ6suu38eR9k04CY5HUFwQgIPUFsj0r5Z+JP/AAUE8ZeJPMt/DFhB4ctTlVnkInmx6jICr9Npx618o0N1r5jE53XraQfKvL/M/dsl8LMny+08VF1JrrLb7lp99zoPFXjfXvG9+bzX9YvNWuMnDXU7OEB7KCcKPYACuepaF618/KpOo+aTuz9boYHC4CCp0IKMVskrJfcL/DXrv7LHxB/4Vz8a/D17K2LK8l+wXB/2JSApJ7BXEbH2U15BUqMY3DKSGBBBHBBrXC1pUKsakd07nn57l0M0y+thntKLX4b+qP3NhlEsMUq8hhmp8fNXlP7NXxE/4WV8HPD+sSyb7swiG5PfzY/kckdsspIHoRXqo449a/X6dRVIRnHZq5/nFjcLPB4iph6itKEmn6p2JqKKK1OQKKKKACiiigAooooAKKKKACkwKWigD85P+Cjfwz/sPxxpPjO1hxb6vD9ku2UcCeIfIx92jIA/65Gvjev1y/a9+HH/AAsf4G+IbSKLzdQsYv7RswBk+ZDliB7sm9f+BV+R44Ff1V4b5r9by36rN3lTdvluv8vkfkfEeE+r4l1IrSevz6nQfD7xfdeAPG+h+JLTJn067juQoON6qw3IfZlyD7Gv2o0HWbXX9HstSs5BNa3cCTwyDo6OoZT+IIr8Na/UX9gr4k/8Jn8EbfS55N994elawcE/MYvvQn6bTsH/AFzr53xPyu8KWYQWqfLL0e33PT5npcM4vlqSw8tmrr1R9ODFUdRsIb6ymt5Y1kgmQxyRsMhlIwQfbFXh0ozxiv54TcXdH6RbmWp+KHxf8CS/DP4l+I/DUoYLYXjpCW6tCfmib8UZT+NccepPrX2h/wAFIvhz/Zvi3QPGltFiHUYjp90yjgSx/NGT7shYfSOvi7HGa/tfhHM1mmU0arfvWtL1Wj/I/D80w31bFVIdE9PR6oKKKK+4PECiiionHmjYEfqd+wl8Qv8AhOPgTYWMsm+90OV9Olyedi4aI/TYyr/wA19HbgD61+bH/BOr4hHQPijqPhmaXbba7a+ZCrHrPDlgB9Y2l/75FfpOUBHtX8RcW5e8tzetSStGT5l6PX87o/bslxP1rCQk3qtH8ieikHSlr4898KKKKACiiigAooooAKKKKACimVFcSC3hd2OABkk0JX0E3ZXPzx/4KQ/EL+0/Geg+D7eTMWm27XtyqnjzZTtQH3VEJ+klfGQOVxXdfG/x23xI+LHinxAZDJFeXz/Zyf8AngnyRD/vhVrhivzMa/tbg/Lf7OymlSas7Jv1er/M/D81xP1nF1JdG9PRaISiiivujwwooorKpPkjcqO59gf8E4vh7/bPxF1fxXNFug0a1FvAxH/LebIJB9kVwf8AfFfo4SBmvnr9h74e/wDCB/AXSbmWPy77W2bU58jnEmBF+HlrGfxNfQ+M5NfxFxZmP9pZvWrJ3inyr0Wn4u7+Z+25LhfquEhHq9X8wyDzXzh+3V8Rv+EG+Bt/YwyeXfa7INPiAPPlsCZT9Nisv/AxX0dkDFfmn/wUT+IX/CRfFqy8NwS7rbQLQGRQelxNh2/8cEX61fCOW/2pm9Gk1eMfefov83ZCznFfVcJNreWi+Z8nUu3jNJt3BjXefA/4ft8UPip4a8MhS0F3eKbnHaBPnlP/AHwrfjiv7Ex+Jp5dg6lZu0YJt+iR+P0aTrVYwW7aX3n6W/sY/Dn/AIV58CNFjmi8rUNUU6ndZGDulAKA+4jEYPuDXu/QCqlpapZ20UEahI0UKqqMAAdAKnLZNfwrjcTPF4ipiJ7zk397P3XDUY0KMKUdopInooorkOoKKKKACiiigAooooAKKKKAIz71DJ+7UvipScGvPvjf8QY/hZ8MvEHiKUqzW8DeSjdHkPyxp+LlR+NZzkqcXOWy1OjC4eeLrQoU1eUmkl3bdkfnl+3B8Sv+E7+Mt1p1tN5mm6GhtUAPymckGU/UHap/3K+dKt6jfz6pfXV7dSNNdXMrTSyNyXdiSSfckk1W/hr8ixteWIrSqPqz/RfhnKqeUZZRwsV8MUn5vq/mwXpSdTXWeDPCFj4tvFtZ/EOn6JKzbVGob0RvcOqlR+JFfQejfsAeItatYrmHxPpbwSKGR4UeQEHoQcgEe9aUMvr4hc1NX+a/zOXNOLMryep7PGS5H5p6+jtZnyjtptfZkH/BNvXn/wBb4sgj/wB2xZv5uKvRf8Ez9UIG7xvAn10wt/OYV2LJcY/sfiv8z5yXidw5Fa1vwb/Q+JaK+6oP+CZsg/13jUv/ALljt/nIavw/8E0dOGPN8W3Tf7kCL/PNWsixb+z+K/zOZ+KvDkNqjf8A26/8j4IyKbX6Dx/8E1PDwH7zxRqbf7qxD+amrcf/AATX8JD7/iDW3/3ZYR/OI1osgxT6L7zhqeLWRR+Fyfyf62PIP+Cfvw0/4ST4iXnim6j3WmkR+Xbsw4M8ikEj12pnP++DX6RJ0XFedfBn4LaJ8EPCKaHozSy5leWS4uWUyyu3diqqCQAAMAcKK9JQAdK+4wGEWEoRpvfd+p/KvFme/wCsGZ1MWr8uijfsiQdKWiivSPjgooooAKQ9KWigCu/P+NBYRcmlZB+FYfinXIvDmjXF3P8ANtQnA6k9gPcmqhFzkoxV2zixWIp4WlOvUlaMU229klqeXfGnxYJZk0mBumGlweMdgf5/lXlMaNI6oilmY4AAySam1LUZtW1Ge6uG3zTMXYn37D2HSuz+EvhU61rYvJE3W1qQRkcF+w/Dr+Vfp9KNPLcHd9Fd+bZ/EGOrYjjjiTkhflcrLyiuv3Hqfwz8Jjw3ocauALmU+ZIfc9vwHH6967ZXJIFNRBGoUcYHapBkHmvzWvVlWnKct3qf2rlmAp5ZhKeFpqyikl8v8yakPSlpD0rA9chAyDmiViiE/wAIFCnA2+lcl8Q/FA8MaBLKCDO37uNT3Y9PwHU+wNa0aUq01Tirt6HmZhjaWX4apiartGKbb9DzL4w+L/7Q1IaXE/7mLmQqfvN2H4Dn6/SvNOgp89w88zSysXkdizOTkkk5JNR/w1+tYLCxwtGNOPTfzZ/ntxTntXPMwqYqT0b0XZLYdRRRXqHwwUUUUAFFFFABRRRQAUUUUAFFFFABRRRQAUUUUAFFFFABRRRQAUUUUiuSQUUUUro19lU7BRRRUc8e5ssLWltEKKKKPaR7mn1HEfyMKKKKPaR7h9Sr/wAgUUUU+eJi8PVjvEKKKKsx9nPsFFFFMysFFFFABRRRQAUUUUAFFFFABRRRQAUUUUAFFFFABRRRQAUUUUAFFFFABRRRQAUUUUAFFFFABRRRQAUUUUAFFFFABRRRQAUUUUAFFFFABRRRQAUUUUAJj867r4VeGP7W1db2ZAbe2IIyOGc/4dfriuJt4JLmaOKJC8jsFVR/EScAV7j9qtPhX8Op57kK0scZY44Lu3b8SQBXyPEGZQy/CylJ2und9kj9u8O8khi8VLH4nSlSXM29rrVI8u/aN8cC5vY/Dlm/7mHbJOVPVuqr+A5/75rw+rWqX82qajcXdw+6aaRpHb1JOTVWv4Ez/NJ5njalaWzei7JbGfEmcTzfG1Kz2vaK7JbBRRRXyp8aFFFFABRRRQAUUUUAFFFFABRRRQAUUVNaWkt5PHBBG000jBEjQZJJ6V00qUq8lCC1Z10MPPETVOmrtjtN0+41a8itbSF555WCoqDkn/Pevp/wB8P9L+FXh19V1aZTfsm+SV+ij+6vt+pP4Covhd8ONO+HOgyazrJja/Me9pGxtiXrtU+nqe9eP/Fn4q3Pjq/e3t3aPS4m/dp0MhH8R/oP69P1/CYTDcMYRYvFJSrSXux7eb8z95wGBwnB2CWOxyUq8l7se3m/Mi+KPxQvPH+qMkLPDpMLfuYTxvP99vf0Hb864KiivzHH5hWzKtKtWldv+rLsj8czXNa+bYiVevK7f9WXZBRRRXinzwUUUUAFFFFABRRRQAUUUUAFFFFABRRRQAUUUUAFFFFABRRRWkDSEHN2Oy+E3hU+LvGljbMm61iPnSkjjapGB+LYH0zXvPxh10WdnBpNu4Bf5pAOyr0H4nH5GqP7PfhZfD3haXWLpAk9784J7Iudv58t/wACrhPFusnXteu7snKu+EHoo4X/AB+pNf2N4a5B9Vw0a1Re9L3n89kfs2Z1f9V+Fo0VpVrvXulb/IyqKKK/og/l+T5ncKKKKZIUUUUAFFFFABRRRQAUUUUAFFFFABRRRQAUUUUAFFFFABRRRQAUUUUAFFFFAF7QNal0HVbe8hOGjb5lzwynqD9RX1J4f1SHWNLt7qFg6ugZW+tfJgxivU/gz4ve0uTpNw+Y3y0RY9D1Zf6j8a+OzzA+1p+2gveW/of0f4V8U/U8S8txMvcn8Pk/+Ce80U1WDDNOr89P7FWomBRS0h6UDPOfix4U/t3QmmiTdcwZdMDk+o/Efrivnuvr+4iFxEyN0YYNfNXxH8OHw74jnCqRBOTJGccZJ+Yfgf0Ir7bIcZe+Hm/Nf5H8weLHD1lDNqEeyl+jO8+DHioT2baXcPmSD/V5PJQnp+H8sV68Ox7V8m+GNabQNbtbxc4R/nA7qeCPy/XFfUum6jHqNnFcRMGR1BBHTGM15ud4P2Ff2kV7stfmfbeGfEH9q5Z9WrSvUp2Xm10ZqUUUV82ftIUUUUAFFFFACYFBHFLRQB8B/t/+KvHfhTxNpdva+IL6z8L6lbMEt7NvKAmQ4cM6AMQVZThiR1wOK+I2cyMWYlmJySTkk1+ov7cHw1Tx18GdQv4EMl/oxF9GB12oCJR9PLLnHcgV+XH51+c53TnTrvmbalqv1R/ZnhVXwWKyrl5IqpTbUtEm+qb/AMyOir+maXeaxdR2thZT391IcLBbRGSRj6BQCT+Ar3j4d/sP/Ebxv5VxfWS+G9OfBMl62ZiPaJckH2crXjUcFXxDtCDZ+p5lxNleUQvia0Y+r1fot2fPX3jW74X8F6741vhZ6Fo95qtzkZS0hZ9oPdiBhR7kgV+h/wAMv2AfAvhcxXHiBp/Et4mGzcHy4Aw7iNTyPZiwr6J0jwtofgzTUs7DT7TTrCEfJDBEsaL9AAAK+jw2QSlrXlyrstX/AJH4nnPi/RhelldJzl/M9F8lu/nY/PHwD+wN4x1xFuvFN7beGLThjGcTz49CFIQZ9dxx6VwnxrsPh78Npn8L+D4jrmrQMVvdbu380RHo0cagBA+cgsASvQHOSPa/2tf2wjqUt14Q8FXWyCPMV5q0DdexjiYfiC49wPWvikkk88muPHzwmEvQw0bvrJ6/JH0PCmFz3P5xzLOKjhT3jBaLyb6teTYylAzSqMmvtb9kf9jxtZNr4y8bWWy1XEtlpcy/f7iSVT26EIevU8YFeXg8FUxlRRpr1fRH33EvE2C4cwcq1eWu0Yrdvt/mz0n/AIJ/eDfFHhbwBqdxrVo1tpV/Mlxp9vLkSAFcPIVP3VYBCB1OCcYIJ+uM5qG3gS3RUjURxKMBRUxOfpX6nh6KoUo0072P4DzfMJZpjauMlFRc3ey2X9dSSloorpPJCiiigAooooAKKKKACiiigApD0paKAKtxEJ42jYAqwwQa/Gv4/fD1vhd8XfE3h8RmO3gumltBjj7PJ88ePXCsAfcGv2abge9fAv8AwUo+HXlXfhrxrbRff3aZeMB35khP/o0Z9hX6Z4f5p9QzVU5v3ait81qv8vmfJ8Q4X2+F9ot4u/yejPho5OD2r6g/YA+Iv/CJ/Gc6FPLssfEVsbcAnA+0R5eMn8PMUe7ivmAH5a1PCuv3XhHxJpOtWTbbzTrqK7hOf4kYMP1Ff0txJl0c0yytQfWLt67p/Jn5tl9d4fEwmuj/AA6n7j91Wn5FYfg/xLbeLvDGlazZPvtNQtormJvVHUMP0NbvBFfw7OLhJxkrNaM/coSU4prY8P8A2v8A4e/8LD+BXiK2ii8y+sIf7StcDJDw/MQPcpvX/gVfkeG71+613AlzbvG6h0cFWUjIIPUGvxh+NPgZ/ht8UvE3hxkKRWN64t93UwN88R/FGU1+/eFuZqM6uAm+0o/k/wBD8+4nwtnHELro/wBDh6KKK/pI/NgooooA6f4a+MJ/h/4+0HxFb7t+nXsVwyr1dAw3p/wJdw/Gv2o0m+g1bTLS8t5FmtriNZYpF6MrDII+oNfhjnA+tfq7+xF4+Pjf4A6Kksvm3mjl9Ln56eVjyx/36aOv5y8UcusqWNitU3F+j1X3a/efo3C+K5ZzoPqrr5bn0LRSUtfz4fo4UUUUAFFFFABRRRQAUUUUARBcMTXkX7U/j7/hXXwM8Vamkvl3b2ptLYg/N5sx8tSPddxb/gNevN0NfCn/AAUs8feVYeF/CMMnzSSvqdygPO1QY4vwJaX/AL5FfQ8O4B5hmlDD2unJN+i1f5Hk5riPq2FnPray9Xoj4MJzSUUV/dFKCpQUEfhc9wooorcgUnAA9a6X4c+D5/iD4+8P+HrcN5mpXkVsWX+BCw3t/wABXJ/Cua6j6V9Xf8E7fAX/AAkPxevfEM0e630GzPlvj7s82UX/AMcEtfHcU5gstyqtW6qLt6vRfiz2csw/1jFU4d3r6dT9INJ06DSNOtbK3jWC3t4lhijXoqqMAD6AVp545pCOKCeK/iFtyd3ufuMYqCsjK1vVrfRtJu7+6lENtbRPNLK3REUEsT9ADX4rfELxbcePvHWu+IbknzdRvZbnaxzsVmJVfoowPwr9Mf25fiD/AMIT8BNTtYX2XutOumxYPO18mX8PLVx/wIV+Vdf0L4XZZaNXHSWrfKvRav73+R+c8T4rmnCguiu/V7C9SRX2l/wTb+Hn27xR4h8Y3EWYrGBdPtWYcGSQ75CPcKqj6SV8WV+tn7G3w+/4V/8AAbw9BJF5d7qMZ1K6yMEvNhlz7iPy1/4DX0niTmf1XLfqsX71RpfLd/5fM83h7C+3xSm9oq/z2R7sOlFLRX8qn62FFFFABRRRQAUUUUAFFFFABRRRQBDglev0r4L/AOCi/wASnWfRfA9rOQD/AMTC8APYZWJT9TvYg+in0r7zHPOeledfEr4F+Dviz/yMuiQX1yF2pdEFJox6LIuGA9s49Qa4cXQniKEqcHZvufUcM5jhspzOli8VByhDWyte/R69j8bakUk19rfE3/gnTfWomu/BWsC5HLCx1DhvXCyqMH0AKj3PevlTxx8LPFnw3vPs/iLQbzTDu2rJJHuic/7Mi5RvwJr82xOXYnDfFDTvuj+38k42yfOopUaqU/5Xo/ue/wAjkW613Hw/+MPjD4Y3Sy+HdeurCMNua33eZC577o2ypJ9cZ9CK4jcabXBCrUoS5oOz8j6vGZfg80pONempxfRpNH3P8Lv+CiZDw2njjSChOFOo6flk+rRE5A7khj7CvrXwH8avBvxLsvP8Pa9a352hnRZMSRg/3kOGX8QK/Gb7tW9O1O80m7ju7G7nsrmI7knt5WjkQ+oYEEH6GvpMLn9Sn7tZcy+5n4jn3hJgMXerl8nTl23j926P3KDbvpQVJHWvy8+F37c/j7wK8Nvq7p4o05MArdHy5gPaVRyfdwxPrX1v8Mv22/h/8QRFbXN7/wAI/qUmB9nv8Rgn0WTJQ88AEgn0r6rC5nhsVpGVn2eh/P8AnXAedZNedWlzwX2o6r5rdfM+kOppcAVQtNRhvUV4ZFkRgCCpzkHoavY4r2D89lFw0kLgUtFFBIUUUUAFFFFABRRRQBXZtoz6V4N8Z/FIvtTGm27/ALuDmTHdiPlH4A5/Eelet+M/EEXhzRrm7cjKrwM4y3QD8SQK+Ybu6lvbqWWZt0krl2PqScmvrMjwftajryWkdvU/n/xU4i+p4SOXUJe/U1fkl/mR28Ml1NHDEN0kjBVUdSScAV9M+APDCeGtAgg4MhG6Rh3Y8k/n09sV5P8ABvwr/amsnUJhmC3wqAjhmI6/gD+Z9q9+i+Q4z9BTzzG+0mqMHot/U5vCrhz6rh5ZpXj789I+SW7+ZZooor5I/okKKKTNAFa5kEMbueABXzf8T/FB8Qa/JDG263tmMaYPBb+I/mMfh716t8V/Fh0LQzHC4W6mykZ7j1P4D9cV87k7jk9a+1yDB3brzXkv8z+ZPFjib2cFleHlq7OXp2Fooor70/kUKKKKYBRRRQAUUUUAFFFFABRRRSN4Up1HZIQHJNG6pbeznum2wQyTt/djUsfyFblj8P8AXr8Bo7GVUPeTC4/AkGuKeJo0viml6s+gw2QZjjHajQlL0T/yOeBzS16Dp/wW1e6JE9xDbqe4y5H4cfzrftvgnYQYN3qLs3fZhAfzzXl1s6wtL7V/Q+1wfhvnmJs3T5F3bS/Dc8for3KP4f8AhHTsSS+W23qXkJH88VXbxn8PvDzOI7mwV1+95JVm/Hbk14WJ4uwNBayt6tI+npeFsqa5sbioQXrc8dt9LvLsAw2k8oP/ADzjZv5Cte28Aa9dqGi0+XB/vAL/ADIrur79oLwbZxlrVpLojtHAV/8AQsVzt5+1HaoD9i0iaT08xlT+Wa+VxXiJl9HarH5O/wCR6cOCeGcIv9qxvN/ht+lyOD4S69OOYoos/wB+TOPyBrWtvglqEigzXsMJ7hYy38yK4vUf2mdamB+x6fbW/vIzSfy21i3X7QHi64zsuILf/rlHn+ea+XxHilhI/BNv0X+ZvHA8EYNapz+//gHr8PwRiUDz9RY/7ihf55q7b/BrSITmS7lkP+1Io/kK+erj4u+LrxSsmtXGD/dVF/korHm8Xa5cNmTWL9z6G5fH86+cr+KyfwRk/uRos24Qwv8ABwbl6/8ABufVS/C3wuo/egf9/wBh/I09/CHg2wHzRwHH998/zNfIlxqV3d/6+6mm/wCushb+dVsmvGq+KdaXwwfzY1xdklPSll8V5u3+R9czP8PLP/XPpkeP78kf9TUK6/8ADWD7txpI/wB0xn+VfJlFeZPxOxcto/e2T/r1g4fw8DBfJfoj61HjD4dpwLvTR9GSn/8ACc/D4cfbbD/vpa+R6KxfiZjv5F97/wAyP9fYLbCw+4+tB40+Hz8fa9N/76Sg+I/hvN9670o/Vo6+S6KpeJuNX2F97Bce0n8eEg/kfW8F38Orv/VSaW2f7pj/AKVdTw14Kv1+RbZgf+ebAfyNfHdGTXXT8UMVH4ofc2af67ZbP+LgIS+S/wAj7Bb4ZeE5FPlqFJ/6eGP8zWdN8HNHkcmG+lRf7u5WH6jP618rW9/dWZzBcSwn1jcr/KtO28a6/auCmsXox6zMR+WcV7FDxVkv4kJL53/Mr/WPhvFaV8DGPpb9Ej6In+BRky1vqSkejR5P5g/0rHvvgzrVs58mS3lTs3IJ/D/69eU2Xxk8XWDgpq8rqP4XRDn8dua6TT/2kvFFsV+0x2t2ncFGRj+IOP0r6XC+KmGelSUl6pNfgzN0+CMbpKlKm+6d1+prXvw61+yy0mnSOi/xIQc/gCTWLdafdWZ/0i3lgP8A00Qr/MV1OlftQjONQ0hlH/TCUP8AowWut0748eDNWRPtUrWUj8bJ4T+pGR+tfZYLxFwFeydWPzdvzOaXBXDOPX+xYzkfaVv1seQ9OlHvXuUVn4I8Zh2tntJWP3mgkCt+O0g1R1D4N6besx0+8eDPRch1H9f1r7XC8TYLEpO+ndar8Dw8X4XY23Pg6sakelnqzxs9KF6V3GqfCHW7PcbdY7uMdNh2sfwOB+prk7/Rr7SpCl5aTW5Bx+8QgH6Hofwr6GhjcPV+Caf5n53j+Fs1y1v6xQkl3s7fetCpRRRXpnx9SlOn8QUUUUzEKKKKACiiigAooooAKKKKACiiigAooooAKKKKACiiigAooooAKKKKACiiigAooooAKKKKACiiigAooooAKKKdEjSOqqCzMcAAck1m2krs7aFF4iahHc7r4R+GzqmvLeTJ/o9t0z0Zj0/Ic/U1zn7R3jNNR1mHQ7WTMNpiSXaerkfKp+gOfx9q9as3t/hn8PJru5AEqQmRufvue2fUnAH4V8k6nqE2q39xeTNulmkaR/qTk1/KvibxByx+q03rL8l/mf03mNuGuHKWXU9KlX3pd0tNCrRRRX8tH4eFFFFABRRRQAUUUUAFFFFABRRRQAUUUVtTg5ytE2p03VlyxHwxPcSpHGjSSOwVUUZJJ6ACvpL4RfCm38I6aPEOt7BeFdwVwMQrjpn1x1P4euc/4IfCYaYg8Q65DslC5ghk/wCWan+Jh/ePp2HvXM/Gj4uN4guptH0mbZpsRKSSRn/WEdgf7o/U+3X9dyzL8PkGE/tHHq838Met+7P3nJ8twvC2BWa5ir1JfBF736Nmd8YvizL40vH07T5DFo8Dfw8eeR/Ef9kdh+PpjzGiivzvM8yrZlWlVqyu39yXRI/Js4zevnGIliK8rt/cl0SQUUUV4B8yFFFFABRRRQAUUUUAFFFFABRRRQAUUUUAFFFFABRRRQAUUUUAFbngrw3L4w8T2GmRg4mkHmkfwxjlj+QOPfFYdfQf7NfhIW9ld+JLhfmJMUGeyKfmI+rDH/ARX2fDGVyzTMKdNL3VrL0X+Z95wjlbzTMacZL3Ivml6Lc7X4manF4W8KRaZagI0yiEKnG1QMH8Og/GvE/4q6j4j+IT4h8S3Do+YIj5Ua54GD8x/E/oBXL/AMVf37k2DWEwsYpWb1f6I8bxAzpZpmkqVN/u6fux7WW7XqLRRRX0Z+SBRRRQAUUUUAFFFFABRRRQAUUUUAFFFFABRRRQAUUUUAFFFFABRRRQAUUUUAFFFFABU1pcy2F1FcRMVkRw6kdiDkVDRWE4KouVnq4SvLC1Y1qbs1qn2aPp/wAGeIovEWi21xGQWK/MAc7WHBH4GumP3sHrXz18IPFh0bWfsEzfuLo/Jk8K4HH5j9RX0JG26NWHSvyjMsI8JiJR6PVeh/oDwXn0M/yunWv78dJLs1/mTDpS0UV5R9+VyAMmuA+LPhX+2vDr3MaFrq2y6gDlh3X8R+uK9BPC4YVDcxpcxOjcqRgiujDVZYepGpHdO54mb5dSzTBVMLVWkotel9n8j4/JxXtvwT8TfaNOl06Zx5kB+QE8lT0/I5H0xXmnxA8Pf8I94ku4VQiCQ+ZEQONpPI/A5H0xVbwZrreH/EVpdFv3O7bKPVG4/Tg/hX6NjKUcwwfPHe1169j+NeHMXW4P4k9hW0jzOL7Wbtf8j6w3dKCM8VUsLgXEKtnORkGrgNfmbXK7M/t+lNVYKcR1FFFSbBRRRQAUh6UtFAGRqmnpqtjcWjqrQzoY2DDKkEYII7gg18m+Ev8AgnV4U03U5rrXdVvNZgMzNFYR/wCjwrGWyqsQS7EDAJDLnnivsMdMdKaQAeOa5atClXcZVIp22uexgc6x2WU508JVcFO3Nbd2213W/Q4vwb8KvCXw3h+zeHtBtbBSBuMUQ3PjuzYyx9ySa7VFSPO0bacB61nX97Bplq8txIsUKKWZ3IAUDkknoAK6IxjBWSsjhqVq2Lqc1STlJ7tttv7ya+v4dMhaaZwkajJYnAAr8+P2tf2wpfFMt14R8F3bLpC7or3UomwbjsY4iOidQXH3ug4yTnftZftdy+O5Lnwj4PuGh8PLmK61CIkNe9iiHqI+xPV/9373yX/DXxma5va9HDv1f6I/pbw/8O+ZwzPNYabxi/wbX6Ck4poBJAHJPapFUuwCgkk4AHJJr7r/AGRf2PBAtp418b2uLkYlsNKmXiHussgP8fQhD93qecBfm8FgauOq2S06voj9r4n4nwPC+Cc5v3npGK3b/wAjP/ZF/Y/a5e18YeNbUoy4msdLmX7vcSyqe/QhD04J5wB95W8UVpCIo02qvGBT4Y44YlWJQqjsKCfLJyfl9TX6XhcJTwdNU6a9X1Z/DOfZ7i+IMZLEYmXpHol2Q4cKOx9KTHyglcH3rjfG3xU8MfD2xS517XLPTYSDgzzKpbHZQTkn2AJry/wF+2R4L+IvxMtvCGiNdzC4jkeG/mh8qKRlG7YoYhySoY5Kjp3zxq8RSjJQlJKT2XU4KOUY2vRlXpUZOEU22k7JLfXY+iqKRTkUtdJ5IUUUUAFFFFABRRRQAUUUUAFFFFAERXGa8j/af8Af8LI+B/ijRYovNvRam7tABlvOi/eKB7ttK/8AAjXrrEKBUcqLJG6nuK6cLXlha8K0N4tNeqdzCtSValKnLaSa+8/CVh1NJuyK9K/aG8Af8Kx+MfirQUi8u1ju2ntVA4EEn7yMD6KwX6g15qBtAr+6MrxccwwNOutppNejR+EV6UqFWUHvFtfcfp5/wT++If8Awl3wVXR5233WgXL2pBOWMTfvIj9PmZR/uV9Qg5ORX5jf8E+PiF/wjHxmm0CeXZaeILVolUnA8+LMiH/vnzR9WFfpyBxiv5C4wy7+zc4rU0rRl7y+e/43P13JMT9awkG946P5CMgKjFfnf/wUh+Hv9meNdB8W28WIdTtmtLllHHmxHKE+7I+PpHX6Jd/pXgX7bXgMeOfgHrkscfmXmkbdUg4zjys+Yf8Av00lc3C2Yf2bm1Cte0W+V+j0/Df5G2cYb6zhKkVuldfLU/J7pRRRX9wU5c8VI/DQooorUA7Yr7Q/4JtePf7N8XeIvCM0mI7+2S+t1Y8eZGdrge5V1P0SvjAD5vrXo/7PPjz/AIV18aPCmutJ5dvFerDcNngQy/u5Cfork/gK+C4wy/8AtDKK1NK7s2vVar8rHu5ViPYYunLonr6PRn7NAd6WooJfNjVvWnsa/iw/b07jqKKKBhRRRQAUUUUAFFFFAFeTGC1fkf8AtieOj47+P3iaaOTfaWEg02AZyAIflfH1k8w/jX6nfEXxTF4I8Ea5r1xjydOsprpgf4tiFsfjjH41+KGo302pX1zeXMhluLiRpZJG6szHJJ/E1+1+GGX+2xtTGSXwJJer/wCAj4PijEWpQorq7v5bFWiiiv6lPy4KKKKAA9xX6d/8E+fAP/CMfBIavNHsuteupLklhhvKQ+XGPp8rMP8Afr80dF0m517VrLTrWPzbq8nS3hjH8TuwVR+ZFftf4B8MW3gvwZougWmPs2nWkVrGcYyEQLn6nGfxr+f/ABRzLloUsFF6yd36L/gv8D9A4Yw3PVlWe0Vb5v8A4B0x6UgHFKOlQTyCGJnJwAMkmv5wWp+lt8qPzm/4KO+Ozq3xD0PwtDJmDSLRridQf+W0x4B9wiKf+B18e5yMV3fxv8cH4j/FrxR4i8zzIry+k8hv+mCfJF/44q1wrdT7V/a/COX/ANm5VRpNWfKm/V6v8z8PzPEfWcXUn0b09Fojsvg74Gf4jfE7w14bVS0eoX0aTBeohB3Sn8EVj+FftFZ2yWdrFEiKiIoVUUYAA6AV+c//AATi8B/2x8TNY8TTR7oNGsxDCxHSaYkZH0RJB/wIV+kI61/PniNmX1vNvYRelNfi9X+Fj9C4bw3ssM6j3k/wX/BJKWiivyo+wCiiigAooooAKKKKACiiigCAse/alL5zSlgK4/x/4/0T4a+HZ9c8Q3a2enW4y0j5JJP3VUDlmJ4AAJJqZSUU5SdkjSlRqV5xpU4uUpOySV229kkdgCdtIeVFfJWj/wDBRDwDd6mLW6sdWsrUvtF1NAhUDOMkI7NjvwCcdu1fT/h/XbDxTpNtqem3Ud3YXCLLDNEwZHUjIYEdQQawpYilXv7OSdj1Mfk+OyzleLpSgpbNrR/8E2DxWNrfh+x1+2e1vrSG4hkBV1mjDqw9CCCCPrW0cEetJn6V0NJ6HlQnKDUoOzR8r/E79gjwR4x8250PzfC+otkhrUBoGPqYicAeyFK+R/if+xt8Q/hzLLOmn/8ACQaYuSLrTsu4X/aiI3g+u0MB61+rw+aozbBwRIBIvpXjYrKsNideXlfdf5bH6RkviBnWTWiqvPBfZlr9z3R+Gdxby2k0kM0bQzRkq0bggqR1BB5BFV6/Yb4k/s6eBvijFjW9DgmucYF5GvlTJ6YkXDED0JI9Qa+S/ih/wTs1XSt114L1VdTjGSLK/wAJLj0WVRtY+gZVHqa+UxWRVqWtL3l5b/cf0FkXizlmNtTxydOb76x+/p80fF/3TSV1fjX4b+J/h7ffZPEmh3mlSFiqvNGfKcj+5IMq/wBQTXJ189OnUovlmrM/ZsNj8HmVJSpTU4vZpppnsPwG+KvxE0Hxho+heFNcuVS8uY7dLKb9/AAzAElGyFAGSSuDgHmv1utGZ7WIyn95tG4jjmvzr/4J6/C0eI/Hmo+LbmLNtpEf2eAsODO4+Yg+qpkH/roK/RoHGB0r9FyaNSOH56jbu9F2SP4r8TcRg6mcOhhKcYuC95pJXb11t2RZooor6E/IAooooAKKKKAISMmmu3ljCipG9e1YHifWF8P6Pc3cnKopb6nsB75q4Rc5KMd2cWMrwwtGVao7Rim2+yWp5F8aPExu9Sj0uKT5IPnlx3YjgfgDn8R6V5tbQyXU8UUS7pJHCIO5YnAFS6jfS6lfz3MrZlmcux+pzx7V3Xwc8NnVdbe/cfu7fhcjqxH9B/Ov02Khl2C16L72z+H6063GvE/LG/K5WXlFf8A9g8EaAvhzQrW1UAMFyx9SeT+ua6TvjHFMQKgVe4FLFxX5nUm6knOT1ep/buAwlPA4eGHpq0YpJLySLFFFFZnoEGdo9MVFcSi3hkdjgAZNSOePu8V578W/FZ0Tw+bWJ9tzc5QEHlR3b8Bx9SK6cPRlXqxpx6s8POMyp5VgauKqPSMW/XsvVs8l+IfiM+IvEMzq5NvFmOMA8YB5P4n9MVy4OaCMmjoK/XsPRWHpRpx2SP8AO3Osyq5tjamKqO7k2/8AgfJC0UUV2HzAdKKKKltLc3pUp1XaIh6UDpWlpvhrU9XYC1sZpc9GCkL+ZwP1rrdM+DWr3ZBuZYrRO/Vz+Qx/OvMrY+hR+KaX5n2eX8I5vmLXsaMmn1tZfezgOe9LXtOnfB3RrLD31y0xHUF9g/Tn9aln13wL4JnZZJrK3mUcqNu/8hzXzmL4pwWFWr07tpL8T9EwvhfiIxU8wrRpx83dr9DyKx8LarqTBbfT53z0Owqv5nA/Wup034O6zfMpuGjs077juYfgOP1rR1j9pPw/YyFdNtJbwjo4TYv5nn9K4bW/2ltf1E4sbK3skP8AeYyH8+B+lfnmYeJeBw91Gom/7qu/v2Pehw3wjlWuJrupJdFs/u/zPUNO+Cun2zK2oX7y46qMID/X9a059C8EeFY/MuVtQq877hwf/QjXzHrHxK8Ta2T9q1e4K/3YW8r/ANBxXOSzSTyM8jtI7HJZzkmvznHeKcp3VGMn6u34I6FxHw9l2mAwUW1tKVm/xuz6svvjR4I0MFYblJ2UcJBEWH4EDH61ymqftQ2yoRp+jyP6ec4T/wBB3V890V8FiuP8zxKfI1H0V3+J5+I8QcfJcuGjGmvJHqd/+0Z4puGYWotrOM9NilmH4kkfpXKap8TvFGsZ+06xcEHshEf/AKCBXL0V8nX4hzHE/HWk/K7S+5aHyuJ4ozbFP360mu17L7kT3V/c3z77m4lnf+9I5Y/magoorxqmKr1HeUrs+frY3EVnec7sKKKK4eY4OeQUUUVJAUUUUAFFFFABRRRQAUUUUAFFFFABRRRQAUUUUAFFFFABRRRVXLU5IcsjIwZCVYcgg10ejfEjxJoTA2es3SgfwSP5i/k2a5qivUoZhicM70qji+6bR7GFzbG4R81GrKL7ps9j8P8A7S+tWDAahZw3sfQtGxjYe+PmB/SvRtG+Ong/xMoj1H/iXysMFblRt/76GVx9TXytRX22B45zPBtc01Ndmv1Wp9zgePcxorkxNqkO0lf8T68ufAHhrxPb+fp7RxM/KvauMH8BkfpXHa78HNX08F7YrdIOePlb8icH8/wrwTSdf1HQbhZ9PvZ7OQHJ8pyA31HQ/jXp/hf9o/WdNdI9XgTUoOhdPkk+pxwfyFfruTeKMJWhiLw9dV9/Q9qWM4V4h93GUfZVH9qO3q7Iq3thcafL5d1BJbyejoRn86rEGvaNE+I/gzx/GlvMyRTSf8u9yoVs+2eD+BNVNe+DdrdhptHuvL3ciNjuQ+wPUV+3ZZxVg8fFNSVn1TufMZn4bTqQdfJ6sakeyaueQ4NLkVq654X1Pw/KyXls8S5wHHKn6Ecfh1rKbpX2NOtCqlKm7ryPxzG5bicBN08RTcZLdNNfmLRRRXWeGFFFFABRRRQAUUUUAFFFFABRRRQAUUUUAFFFFABRRRQAUUUUAFFFFABRRRQAUUUUAFFFFABXW/DLw9/bviiEyJmG2/ePnpn+H9ef+A1yA617f8NtPi8NeEpdSnIV51MxduAFA4/DHP4mvm86xiwmElK9m9P8z9d8PcoWZ5pGrUX7un70u2myPPv2lvF2Gs/DtvJjaPMmAPbooP45P4CvButbXjHxFL4p8S3+pyE/v5SUB7IOFH5AVi1/AHEuZvMswqVL+7ey9F/menxXmjzTMqk0/dTtH0WiCiiivjz4cKKKKACiiigAooooAKKKKACiiinYaTYV7V8D/hP/AGiU8SarFttIjut4pB/rD/z0I9P7vr16YrD+DXwtfxfqcWpajEV0a3b+If69h2/3R3P4euPRPjV8UbfwtaNoOgyhbl02yyR/8sVxx/wIjp6Dn0r9YyLKaOAw7zXMVaK+GPVvo7H7fwzkWHyzCvOs1Vox+GL3b6O3XUxPjf8AFrAk8OaHL5cA+S5njPQd0U+vqfw9a8IpWcuSzEsx5JPekr47Os4q5rXc5vTouiXY+B4gz6vneJlVm/d2jHol5BRRRXy58aFFFFABRRRQAUUUUAFFFFABRRRQAUUUUAFFFFABRRRQAUUUUAFFFFAF3RNKm1vVbSwt1LS3EoQY7ZPU+w619aeIZrfwB4Ais7VvLkESwx+uSMZ/r+FeVfs2eDxfatca9cJmK2HlQ7h/EfvMPoCB+JrY+K/iL+1tee0h5t7b5eDwXPJ/LgfXNf1R4Y5Byw+tVFrPX5L/ADP3DByXDPDNTHy0qVdI90tro4g80UUV/U0VZH8w1qrrTc2FFFFanKFFFFABRRRQAUUUUAFFFFABRRRQAUUUUAFFFFABRRRQAUUUUAFFFFABRRRQAUUUUAFFFFADopmhmSWNirowZWHBBHIIr6V+Hnij/hJNChmYgzqNkiDsw6/n1HsRXzODgV3fwm8VjQ9fW2lYfZrrA+Y8K46fn0+uK+XznB/WKHPFe9HX5H7t4Z8R/wBlZksNVlanUsn2T6M+kBxRnNRxSCRAexqT7tfmh/bqakri0hHFLSHpQUeV/Gfw2dR0cX0a5ktSXPqVP3h+HB/CvCa+udQs1u7WSOTDKwIweetfLPifRW0HW7uzIIVHyme6nkH8v1zX3mQ4rnhKhJ7ar06n8n+LGRuhiKebUVo9Jeq2Z7V8H/Ev9raClvKcz2pCEk8lf4T+XH4GvRlYbfavmv4XeI/+Ef8AE8IkfbbXP7pwTxnPyn8+P+BV9JQsJIwy/dIzXz+b4b6viJW+F6o/XfD3PP7YyenzSvOHuvvps/mi1RRRXhn6mFFFFABRRRQAUlLSN0oAx9W1S10m0uLy8nS1toUaSSaVgqooGSSTwAACST0r84f2q/2uLz4nXd14Z8MXD23hiNjHPOnyvfEHkDuI/QdW6njitz9vP4xeKZfHFz4HXdp+gQxRzOI3O69DDILHjCKQRt6EqSSeAPjyvic3zSSlKhS0S0b7+Xof1J4ccCUalOGbY60m0nGO6Xm+77LoFTxxtK6oil3YgBQMkk9ABTFRpGCqCWJwABkk19HfBNvhv8Go18UeNdQXV/E0YDWmi2iCU256hnIO0SezMNvpu6fLYWh9YnaUlGPVvZf8HsfvGfZr/ZGE/wBnpudR6RjFNtv5bJdWz2X9kj9j86V9l8ZeNrYfbuJbHTZlyIO4kkB6v3Cn7nU/N937C1jxVpXhfTpLnUb62sbaBcvJLIqIo9SWIA/E1+ffj/8A4KC+KNYWS08J6dB4etjkfaZiJp8diAQEU+xDfWvm7xb498ReOr1rzX9ZvNTm3Ej7RKWVM9lXOFHsABX10c1wmAp+xoRcvPa77n87S4D4h4qxTxmbTVNPZbtLsktEfoj8Sf2+fAfhBnt9DeXxJeLxttF2xg+8jYBHuoavln4jfty/EXxs8kGmzxeGbFsgJaDzJivoZHBIPuoU184U4HNeFic6xNfRS5V2X+e5+r5N4YZLliU6sPaTXWWv4bF7VdX1DXbyS71K+uL+5c5aa6laV2PuzEk/ia0PBPim58EeLtI12zOJ9Puo7hQpxvCsCVPsRkH2Jrn6sQQSXMqRQxtLI5CqiAkknoAB1NeVTqVHVU09T7rF4LBQwU8O4qMGmmtla1j9s/CHiC38U+G9P1aykEtpeW8c0Ug6MrKGB/EEVuFucDtXzx+xRceJ4vgvY6d4i0q906TT5ZILY30ZjeWAkMjBTggDcVGQOFFfRAHzda/W6E/aUoyatdI/zuzXDRwmNq0YyUlGTSad00noyaiiiug8wKKKKACiiigAooooAKKKKACkpaKAPz7/AOClPw+FvrHhjxlBHhbhH065cD+JcyRfiQZf++RXxF/F9K/Wz9sbwGPHPwB8SwRxiS80+Iajb8ZIaH5mx7mPzF/4FX5JN1r+qfDXMvrOW/VpP3qba+T1X+XyPyTiPDewxXOtpK/z2ZveBfE1x4M8Z6Jr9tnz9NvYbtVBxu2OCV+hAI/Gv2u0bUbfWNKs762kEttdRJNFIOjIwBB/EEV+GecD61+rn7EPjweNfgDocUknmXekF9Mm56eVjyx/36aOvnPFHLvdo42K1TcX6PVfdZ/eenwtieWc6D6q6+W59CduKzNX0yDWNNurG5QTW9xE0MkbdGVgQQfqDWmOOKU1/PUZOLutz9Ga5lZn4e+P/C8/gbxprnh+5z52m3s1qWIxuCOQG+hAB/GsErtxX0//AMFB/An/AAjPxs/tqKPba69apOWAwPOj/duP++RGf+BV8v53Gv7g4ZzBZhlVCv1cVf12f4n4XmVD6vipw7N/d0Eooor688gc3ekBwc0lFc1WmqtNwZpTlyyufsh+zh45/wCFjfBjwnrjyebcy2SRXDE8maPMch/FkY/jXpwX7o9K+MP+CbPjj+0PA/iTwzLJul028W6iBPSKZcYHsGjY/wDA6+z0OVFfwrnuD+oZjXw9rJSdvR6r8GfuuWV/b4WnU6ta+q0ZLRRRXhHqBRRRQAUUUUAFFFJQB8uf8FA/HP8Awi/wOm0uJ9tzrl3FZjB+by1Pmufp+7Cn/fr8w9n7sGvr3/gpD43/ALW+JOheHY33Q6TYtcSqD0lmbofokaH/AIFXyF1Uiv618OcB9UyiNVqzqNyf5L8Efj/EWI9ti5JbRsv8xlFFFfrZ8kFFFFAHvH7E/gn/AITT9oHQFkj8y10xZNRl46eWMRn8JGjr9ZVAFfDP/BNDwRs0zxZ4rlj5nmj063cjoEHmSY9iXj/75r7m43Cv4z49zD69nU1F+7BKPz3f4u3yP2Th/D+xwak95Nv/ACF2/NmvIv2pfH3/AAr74F+KtTSQx3b2ptLYqfmEsx8tSPddxb/gNevMcivhz/gpZ44+z6J4X8KxSc3VxJqM6g8hY12R59iZH/74r5vh7Bf2hmdHD2unJN+i1f4I9PNMR9WwlSfW1l6vRHwITuNJRWj4c0OfxL4h03SbQbrq/uorWFfV3cKv6kV/bWJqQwOEc5Oyij8ThF1qtj9N/wBgrwD/AMIj8CrO/lj2XevXEmoPkc7M7Ix9NqBh/v19LcKaxvB+gWvhfwtpWj2S7LOwtYraFfREQKv6CtheAK/hXM8VLHYyriJfak38r6L7j92wdFUKEILokiaikpa887AooooAKKKKACiiigAopKMigCE8Yr4g/wCCla6n/ZPhAxGQaP583nAZ2Gbavlbu2ceZjPqfevt7+JTiub8Z+EdF8b+H7mw8QWMF9psnMkVxGGXjkHB6EHkEcg8g1x4ug69GVNO1z6Hh7M45RmVLGThzqL1Xqraea3R+JtfZ/wCz/wDtd6H8GPgvpmk6lJc6pqcU05jsraMFoYi5Kh3YhVBJJABJwRxjFeG/tHW3gHSvH9xpPgGxa2sdPZ4p7lriSVZpcjKpvY4VMEZHUk9QAT5FX5tCvVy2vJU5JtaX3R/beKynB8a5bRqYqnKEG1JJ2T2sk97XvfufXPir/gor4z1OUjQtG0/SYegNy8lw5HrkFBn8DXKr+3r8UxKHN1p7rnPltbHafxDA/rXzluptEs2xUndzf5fkXQ8PeH6EPZrDp+ur+9n2F4X/AOCjfivT5VGt+H7DUo+hNnK8DD3+YuD9OPqK97+H37fHw98Xypb6pLP4buXO0LfoPLY+0ikqB7ttr8xePrSYH0rro57iKb958y81/kfPZn4U5Li4fuIunLum/wAnofuBo+u2Gt2iXlldw3lvMoeOSJwysOxBBII9xWoeQe9fjX8Lvjh4u+EOpLc6Dqjral9z2FwTJbSeuUzwT/eUg+9fpJ+z1+0zoXx004IhOn69AgM+myOC69t6HjchPGQAQSAQMjP1+BzSjjfd+GXbv6H84cU8B5hw5er8dL+ZLbtddPU9Y13wxpviSxls9TsLe9tZRtkgniDow9CCCCPqK+avib+wB4K8YPLc+G55fCt8+TthHm25PvEx4+iMoHpX1eR6HFO24r0qmGo11apFM+Ky/O8wyufNhKsoPyej9VseWfs//B+H4KfDnTvDyzJc3kZeW6uY1KiWR2JLc84Awoz2UV6ko2jFRox6E808YDHFawjGnFQgrJaHnYrE1cZWliK8uacm233bepNRRRWhzBRRRQAUUUUAQbhn+leJ/HHxMGlj0mF+PvyAH8FB/Hn8K9b1fU49Mspp5GARVLZPQYGa+Wtd1WTV9Xubxyd0zlhnsOgH4AAV9NkeE9tW9rJaR/Pofh3ijn/9nZYsJSdp1HZ+S6/eU4kaaRY41LOxCqo6knoK+lvh/wCHF8PaDbQHHmFcuw/iY8n/AD6V438J/Do17xHHLIm6C0w7Z6b/AOH+p/Cvo+BQkSj06V159i+ZqhHpq/U+f8JuH/Y0p5pWWs9I+i3fzJ6MClor44/pEKKKSgCrczLBEzt0UZr5l+IviNvEPiKdlc/Z4jsQduDyfxOfwxXsXxX8Uf2FoUkUTkTT/u4yDyMjk/gMmvnevt8gwe9eS8l/mfy94t8RcqjlVCXnL9EFFFFfeH8lhRRRQAn8Veg/COPTzcX899AJRAqMmE3sOucAAn8q8/rpvAXi+PwjfyzzQtNDKmGRME5B4PJHbNeNmcJ1MNOFL4mtPwP0XgzFYbBZvSq4tpQTd3JXSutG0d14m+NWm+H2K2eiajebR982rQp+JYA/pXluu/tI+IdTYrZW0Omxkd8yMPxOB+lex23xc8PXQ/0iJov9+PP8s0tz4h8FeIE2TfZHB6rcIF/RhX4VmmRZ1ib8lVxXZL9T+pMVj6OPi44PMYQT6JJP773PlzV/G+va8zG/1a6uA3BXzCqf98rhf0rDr6zl+FXgLxBHvitLfnkNbylP/QTXK6p+zNp12XOk6hNbk9FlxKo/kf1r8izHgzPW3KVTn+bv+J+fY/hDNsV71PEqpf8AvNt/ofO1Fena1+z34p0wu9rHFqEK9PLba+P904H6mvP9U0DUdGm8rULG4s27edGVB+metfnWMyXH4J/vacl520+8/Ocfw9meXv8AfU5W72dvv2KNFFFfP2Z8xKEo7hRRRUEGz4S8J33jTVf7OsPL+0bGkxKSBgEDqAfUV0t/8DvGFi5A04XCj+KGRf6kH9K53wh4xvPBOrC/09YjOV2sJQSNuc8YIxyK9X0z9qG8iO290dJQerrMR+hX+tfoOUUMkr4ZRxk5RqXeqWlunRn6rkWG4cxOFUcxqShVu9Ve1unc8kvvBmv6cStzpF7Hj+LyWK/99YxWQylWIIII9a+lNJ/aQ8PXkoS+s57VT1dow6j8jn9K2pPHHw48UxgT3Fm+7+C7i8s/k4Fe3/qzlmIV8Ni437Stf80/wPoHwdk2K1wWNjftK1/z/Q+UKK+qpvhN4C8Rr5ttBDESOGt5Sg/JTj9K5zUP2YrGYltP1iaI9vMUSD9MV51bgnGJc1BxmvJnl4jw7x6XNh5xmulnY+eKK9U1b9nTxNZO5szb38Y6bGMbH8CMfrXFax8PvEWiOVvdJuovVkjMgH4rkV8zishx+Ev7WlJLva6+9Hx+L4YzTB39pRkkutm196MCihlKnBGD70V4cqVSn8SPmamHq0vjQUUUVzHIFFFFABRRRQAUUUUAFFFFABRRRQAUUUUAFFFFABRRRQAUUUUAFFFFABXbeE/i74j8JMixXjXVoODBcEsMezdR+ePauJor2sJmWKwE1KjUcX5P8z6DAZvjMump4eo4vyf59z6l8K/HDw34xg+xaogtLqQbTHcY2v8ARjwfocfSrPiL4Q2WoQNdaPMInIz5XLR59vT8OPavlGu28FfFzX/Bskax3BurJcBradiQB/st1H8vav2nh7xHq4eShi//AAJfqj9OocU5bnVNYfPaSfRSSs15nSavoF9odwYr23eFv4WIyrfQjg1RHSvavDHxD8LfFGwNpdGNLtly1tOAG+o9fqOntXO+LPhRcWZe50ndPbdTGTll+h7/AI8/Wv6VybiXCZpTjJTWuzT0f+TPlM98PrUvruTVPaU3rZatfJdjziillieORo5FZHQkMrDBB9CKSvt1LmV0fiNehUw8+SotQooorQ4gooooAKKKKACiiigAooooAKKKKACiiigAooooAKKKKACiiigAooooAKKKKARf8P6X/bOtWVmBnzZAG/3RyT+ABr0X49eIV8M+Bhplv8st7iBQvGFAy34YGPxqH4LaIJb251GRcrGBGp9ScEn8OP1ry349+Jzr3jeS3V821goiQDpvPLH+Q/4DX4D4kZz9Uwk6cXq9F6vf7kf09kVL/V3hWeMlpUrOy722/I82ooor+LZas/HakueVwoooqDMKKKKACiiigAooooAKKKKACux+Gfw9uPHuuxRhXTT4mBuJx0x/cHuf0HP1xvCPhW88Ya7b6ZZrlpDl5MZWJB1Y/wCeSQK+nL7UtH+CHgXyYoczgbUTPzyyHuT79Sew/Kv0jhzJYYi+Nxj5aUNW31a6eh+t8JcOwxLeY418tGGrb6ta29Cp8RvG+n/CjwvHpGmiMX8ieXDEowI1HG5h6D9TXy5d3k19cS3FxI0s0rF3kY8sx6k1b8Qa9d+JNTuL+8l865mbJ54UdgB2AHArOrzuIc8nmdb2dNctOGkV5d2eXxVxHPN6yhR92jDSMfLu0FFFFfEH5wFFFFABRRRQAUUUUAFFFFABRRRQAUUUUAFFFFABRRRQAUUUUAFFFFABU1pbS3dzBbQIXmmdUjUd2JwBUNer/s7+Dv7b8UNq86brPTxxkcNI3T8hk/Uivo8ky+eZY2nQh1evkurPq+H8snmuOp4ePV6vst2/uPabC1g+Fvw3WGMq0qw8n+/I3U/ixrw2ed7mZ5ZCTI7F2Y9SSck16J8YvEIudRj0yFsxwfM+D/ERwPwBz+NecjpX9/8ADmXQwGDioq10rLsloeh4j5vCvioZbh3aFJcqS2v1Fooor7E/DAooooAKKKKACiiigAooooAKKKKACiiigAooooAKKKKACiiigAooooAKKKKACiiigAooooAKKKKAClhkaGRHRirqQysDggjoaSisppSVmd2Hryw9RVI7o+mfh14gXxH4finJHngbZFB+6w4P/wBb2xXXLgnp0r55+DniU6VrrWTt+5uhkc8BgP6jP5CvoOM7gG7GvyfNML9VxEorZ6r0Z/oNwTnkc7ymlUbvOOkvVdfmT0UUV5J+gld4wRwOa8a+OHh7Bt9UiX7p8qUgfwk8E/Q5H/Aq9mcZHHU1h+KdHj1nSLq2fpJGVPqDjg/Wu/A13hq8Jra+vofH8VZTDOMrrYaW7Wnk1qj5YVzGwZThhyCOor6W+HniBfEXh+2lbBn27XX0YcH8/wCVfNt9aPYXk9vKMSxOyN9QcGvRvgp4hWw1WWwkPyTjdFn+8ByB9ev4V9tnGHWJw3toata/I/l/w3zSpk2dyy+u7Rl7rT6NbfPofQFFIpyKWvzo/tAKKKKACiiigAooooA+GP8Agov8NTc6Xo/jG2iybSQ2l26jny3yUJPoHGPq9fBNfs38bvAkHxK+GXiDQJQubq2dUZhwkgGUf8GCn8K/G68s59OvLi0uYmguIJGikjYYKMpIIPuCCK/Ps/w/JVVZbSX4o/sTwizr6zgJ5fUfvU3p6PVfjcqUUUV8h7x/Q1T2cfemK3WkrqvB/wAOfEvj+7W18PaFfatITgtbxExqf9tzhVHuSBX0p8Of+CefivWvLuPFeoQ6HAcE21sBPOR3BfhVPuC4r1MPl+JxD92Da79PvPhs34yybJk/b1o83ZO7+5HyHjPTmvRfh98AfHnxMeM6D4du5bV8f6XcL5MGPUO+A2PRcn2r9Hfht+x/8PPh2YZ4dGj1HUEwRd35Er5HQgEbVPuqivbLawt7NAsMKRgdAo6V9PhuH1vWn8l/mz8KzrxhqSvTyul/29L/ACX+Z8L/AA5/4JzMwhufGeuM54ZrHTF2rn0MrDJHqAoPoa+pPh5+z74F+GUanQtBt7WcLtNwV8yVh3zI2WI9s49q9LHTNISQORt/WvpcNgcPh1+7gr99395+HZpxXm+cSf1qvJp9FovuWn3kqRrEuFAFPpMilr0D5QKKKKACiiigAooooAKKKKACiiigAooooAz9Rs49QtZreVQ8UiFHRhkMpGCDX4rfE7wdJ4A+IfiDw7KGH9nX0tuhbq0YY7G/Fdp/Gv2z79K/ND/gol4EHhv4v2Wvwx7YNeshvbH3p4cI3/jhir9a8Nsx+rZq8PJ6VFp6rX8rnx3EmG9phlVW8X+DPlGvtH/gm349/s/xf4k8IzuRHf26X1urHgSRna4HuVdT9Er4wI+Ue9el/s3eN/8AhAvjh4O1dn2wC+W2nYngRTZicn2Acn8K/eOMcB/aOT1YJXaTa9VqvyPgMpxH1fGU59L2fo9GfsrS1FE/mRA+tS1/Fp+4HyL/AMFGPA/9u/CSw8QRR7p9Dv0Z3x92Gb923/j/AJX5V+a3qK/an4z+Dl+Ifwt8TeHtoaS+sZoos9pdpMZ/Bwp/CvxakiaGVldSrqSpUjBBr+l/C7MPa4SrgpPWLuvR/wDBTPy7ifD8laNZbSX4ojooor95PgwooooA+kP2CfGv/CK/Hyy0+STZba3aS2LZPG8DzUP1zHtH+/X6m5G41+HvgrxJP4Q8Y6LrttnztNvIbtAD1KOGx+OMfjX7Y6LqkGsaba31s4lguIlmRx0ZWAIP5Gv5Q8S8v+r5lDERWlRa+qf+Vj9W4ZxHPh5UX9l3+T/4Jr0UUV+PH24UUUUAFFFFAETDcKYw2Bj7VJ98Vxnxd8XL4F+G3iXXyQG0/T554893VDsH4tgfjV0qcq1SNOKu5NJer0Mas1Tg5vZan5P/ALSHjD/hOvjj4z1ZX3RHUHtoWzwYocRIR9VQH8a8z3ZIp8sjTSu7sWdiWJJySTTANpr+8MnwqwWBpYdbRikvkj8IxlR1q0qj3k2/vCiiivdPPDO2jb3oPzV0Xw98LyeNPHvh/QYwT/aN/Bakr/CruAx/AEn8K8vMMQsNhp1pOyim36I68PTdSahHdn6q/skeDP8AhBf2f/Ctk6bLq5t/t82Rgl5iZAD7hWVf+A17KVwciqmn20djYwwRIEiiUIiKMBQBgAVd6mv4Nx2IlisRUry3lJt/N3P3nDUlRowgtkkvuGngjNflB+2941HjH9oHXFjk8y10lI9Ni56FBukH4SO4/Cv1I8W69beFvDep6veNttLC2luZW9ERSzfoDX4l+ItbufEWu6nq12d93f3Ml1M3q7sWY/mTX654ZYD6xmE8VJaQjZerf+S/E+P4oxHLRhRX2nd/Iz87Y8V77+w/4H/4TH9oLRZJI/MtdJil1GXI4yo2x/lI6H8K8D8vIzX35/wTS8Fi30LxR4rlj+e7uI7CBiOQsa73x7EyJ/3xX6/x3j1gsmqJP3pLlXq9PwV2fH5Hh/rGLguid38j7kUYGKMClor+Oj9pCiiigAooooAKKKKAEAxQ3SlqC5mEELyHoozQCV9BjOkShmcACuC8efHDwX8NITJr3iGzsX27hA0gaVh/souWP4A1+e/7Q37U/jTxR478Q6VpWu3GleH7a7ktYIbMiJ3VCULtIPnIYgnGQMEcV883NzNe3LzTyvPNIctJIxZmJ6kk8k18pis8jTk6dGN2ur2P3zJPCyvicPHGY+ryQaTslrZ66t6J/Jn7B/B741aN8b9N1O/0CC5Gm2dz9mW5ukCCZwoYlBknADLywBznjivJv24fjk/w38Cx+H9JuPK1vWw8YkjchreEACRwRyCchVPHJJBytd5+y74LX4bfAnQLSSLy7prc3VypGD5khMhB9xuC/wDARX51/tQ/EF/iN8afEN+rFrK1lNlbKTkLHESpI9mfe3/Aq6MfjJ0MHFt+/NfdfV/dsePwhw5h814jlSppujSk3rrezsr+r19DycnnJ60ynhcmvuz9l79ifTr7Q7TxR47tTdT3KLJb6TLkJGh5Uyj+NiCDtPABwQT0+HweCq46pyw+b6I/qjiPiXA8KYRTrPfSMVu35endnwmEZuik/QUhUr2P5V+2WifD7QfDlskGn6Ta28SDCxxwqFA9AAAKq+Jfhb4W8X27QavoljfRngrNbI//AKED+dfSvhxW0qa+n/BPxdeND57PC+73vr+X6n4r7jRkV+nPj79gv4ceKIZH0uC48PXpyRJaTMyE9sxsSMey7frXyF8Zf2OfG/wljlvo0Gv6JENzXllGRLGo7vFkkAdSVLAAZJFeNicnxOHTfLzLutf+Cfo2R+JeTZvJUZydOb2UtLvyd7fieBHrXQ+DPGWq/D/xLp+vaHdNZ6hZyCSNxyGHQow7qwyCD1BNc+RmjivHpylRkpRdmj9NxOGo5lQlSqJSjJNNPVNM/Yf4B/F2y+M/gCx123IjuiDFd22cmGZcbkJ79QQe4YHjOK9Q9sV+af7AHxKm8M/FGfwzJJ/oOtQsY0J4WaMFgQO2U35x12r6V+linFfquX4n61h41Ouz9Uf5+8YZG8gzaphF8D96Po+ny2JMCloor0j4oKKKKACiiigBMYpCaTPFQXU4ijLHoBmmlcynNU48zPK/jX4k8jTotPibZJM2WIPO1cE/nwPoTXiI6muj+IOvf294ovJVOYY28pM9MDr+ZzUXgjQv7e8RWlswzArb5cdNo5wfqcD8a/TMBSWCwfO9NLs/h/ijF1uKuJfq9J8y5lFdrJ2ue1/CnwydF8NQyOm24mPmSA9QT0H4DFd4nLHiobOFYIFRRgKoqbJBHvX51iKsq9WU5bt3P7LyfAQy3BUsNTWkYpfct/mT0UUh6VzntETcLTJJRGhbsBQzYxmua8feIR4e8O3dwMeZt2pnux4H6mtKUHVmoR3bsebmOLhgMNUxNR2jBNt+iPFvir4h/trxNLHE+63tcxrg8Fv4v1wPwri6dNI00rSOxZ2O5mPUn1pnQc1+v4SgsPRjTWyR/nTxFms83x9XFT3lJv0XRC0UUV6B8kFFFFABRRRSAKKKKnlR0Rq1I7MVJGiYMjFGHIKnBFbNh431vSyfs+pTY7K53j/x7NYtIR+Fc1TD05q0oprzVz3cJnWPwsualWkn3Umj0XSfjTqVqwW9to54ycEodjD8DnP6V1lv4/8ACvie2EF/HHHvGGS5QY/EnI/WvDuKWvBxWQ4TEppxtf7vuP0XLfErNcL7mIaqQ7SV3b1PVPEPwC8N+JUefS5P7OmYZzCcofqp4x9MV5B4w+B3iXwqZJEg/tG1XkS24JYD3Tr+Wa29I8R6lobD7FdyQ452A5U/geP0r0bw/wDGnaiw6vAGXoZo+R9SvX8s1+T534bYTFpzpQtLvHR/NbM+2o51wtxL7mJg6FR/aW1/yPl50aNyrgqwOCD1FNr64174eeEvibZtdxhEuGGBPbkK4Pv6/Qg14V42+Cuu+EnkniiN/p45Esakuo/2l6/iMj6V/PWdcFY/K3KUY88F1S1Xqjyc14KxWEh9ZwklVpvVOOundpHnlFFFfnMozp6M/NKsJ0naQUUUUlUn0CNWcdiW2u57KQS288kEo6PGxUj8RXS6T8UfFWjKFt9Zudo7SkS/+hZrlaK9OhmeLw7vTqyi/Js9jD5xjsM70q0ovyb/AMz1zRv2k/ENg4F5bW98g67S0Z/PkfpXbaV+0loOoMqanpktoT1faJEH5c/pXzbRX02G4vzKhZSnzrtJJ/jufXYXj3N8NZOfOu0kn+O59YJq3w68funmtZSyMPlSZFV/wDAGsjWv2evC+sENpNy9o3XEcm9fybP6Yr5mrX0jxbrOgujWGp3FuV6Ikh2fivQ/lXux4rwOL93HYaL7taP+vmfT0+Nstxq5cywkW3u1v8j0nWv2atdsyW067hvk7CQGNv6g/pXn2s+Atf8AD7ML3SrmILyWCb1/76XI/Wu00H9orxPpbqLoQalEOoceW5/Ecf8Ajtd/o/7Rug6sypqtnLYkjlynmL+nP6Vr9T4dzL+BUdOT6Pb8f8zb+z+Es2/3eq6U30lt/XzPm3pRX1j/AGZ8PPiMGYCzuJmHLoQsg+uMNXI67+zRZ3DPJouqPGTyI5gJF+mRgj9a87E8FYjl9phKkakfJ6/5HkYzw+xPL7TA1I1I9LNJnz5RXdeIPgt4r8PK0kmnm6iH8Vs2/wDTg/pXEz28trI0c0bwyqcMkilWH1Br4vFZVi8I7VacovzR+fY3JcdgXy16MovzT/AjooorxbHz1mgooopCCiiigAooooAKKKKACiiigAooooAKKKKACiiigAooooAkgme3lSWJ2jkQ7ldDgqfUGvY/h1+0Fd6X5en6/uvLP7ouQMsg/wBofxD36/WvGKK+lyvPMXlNX2lCdu66P5H12T5/jMmqc1Cdl1W6fk0fXur+FtE+IelDUNOniaRlys0BBz7HHX+leQa/4dvfD90Yb2BkznbIOUceoP8ATqK4bwV4/wBU8DXqzWc5a3J/eWzH5HH07H3FfSfhbxroPxc0hrWRFW5A/ewS/eU+qnuPQj9Olf1Lwlx/SxyjRraT7N/in+h+i18Bk/G9Fzo2pYm23Rs8UorrvGvw6vPCzNPGGnsCeJQOU9N3+PT6VyNfvWHxNPFQU6buj+fs4yTF5PiJUMVBxa79V3T6oKKKK7z5UKKKKACiiigAooooAKKKKACiiigAooooAKKKKACiiigAooooAKT2o6itbwhpZ1nxHY2mAVeQFs/3V+Y/oCPxrkrVVSpym9krnv5Vg547GUsPBXcpJL5s9g0cx+BPho91cqUdIGlcdCWIzj69q+Qry6kvby4uZjmWeRpGPqSck/ma+kf2lNd/s7wtY6TGw33LDcv+wmCf12/nXzTX8QeI+aPF41YdP4dX6v8A4B+/8d4iOGVDK6Xw04pfNpbhRRRX4sfjIUUUUAFFFFABRRRQAUUUUAFWdP0641W+gtLWJpppnCIi9SarLycDk19KfBP4axeE9L/4SPWItt3KmY0k48pOvPox7+nT1r7DIMlqZrXS2gtZS7L/ADPu+F8gqZ1iUnpTjrKXZf8ABNvwZ4X0r4PeCpb++lj+2FPMnlbqW7KPYZwB7+9fOvxA8cXnjnXJLy4ZhAMrBCTxGn/xR6k/4Cuh+MXxMk8a6xLb2shGjwN8ig/6w9C59v7o/Hvx5zXu8R5zScVl2D0pw006tdfQ+o4t4gp8iyrL/dpQ006tdfNBRRRX5kfjgUUUUAFFFFABRRRQAUUUUAFFFFABRRRQAUUUUAFFFFABRRRQAUUUUAFFFFADo4mldERS7ucKqjJJ9K+t/A2h2/w1+G5kugBcBDNLjq7kdP5AfQV4d8C/B3/CSeLkupo99pYESvnoX/gH5gt+Fet/GnxIHkttIgYhFG+Xaf8AvkH9T+Ar+kfDPIHVk8ZNfFovRbv5n7jw/CHD2S1s5rL32rQT6t9TzDUL2TU76e6lP7yVy7fUnNVjxmnUV/XVOCppRWyP5sxmKniqsqtR3k2233bCiiiug8kKKKKACiiigAooooAKKKKACiiigAooooAKKKKACiiigAooooAKKKKACiiigAooooAKKKKACiiigAooooAfZzva3EU0R2yxsHUjsQcg19R+Ctaj13w/aXcRBDJyuc7T0I/AgivlmvVPgh4kaC7uNKkPyv8AvIsn6Bh/I/ia+Sz7C+1oqpHeP5H9C+FWf/UsweCqv3KisvJrb7z3eikDZoyK/OT+0AAxTXUMpFPpCaBPVHzp8Y/Dx0rXxdop8m5GWx0DjA/UY/I1xWkahLpGp293CSHikV+O4B5H4jI/GvoD4t+H11rw1M0aE3EP7xMdcjqPxGRXzrX6TlVZYvCeylq1o/TofxP4g5dPIeIFjaPuxlaSa6O+p9Z6DqEeqaZBdRsGSVAVYd8jNaQzx615d8FPEBvNCbT5GDS2zYGeu08j+o/CvT4zngV8Di6DoVpQfRn9acPZlDNcto4mH2opv16osUUUVyH0oUUUUAFIelLRQBUuCvklXHytxX5b/tcfBu/8N/HjUbfRNLuryDWlF/bwWkDSMXYkSgBQSTvBY8cBxX6lSAlgM/KetQy20UsiyPAjOoxvYcivNxuBjjaSpydrO9z6/hjiTEcNYt4qhHmummm7J9n8mfmH8Nv2FfiF42eKfVkg8L2LYJN2fNmIPcRocA+zMp9q+p/hv+wZ4B8H+XPq0Unia7GG3XzDygfaNcKR7Nu+tfT2zj5Timg8YNYYbK8NhtVG77vX8Nj2M24+zzN7xqVuSD+zHT8d/wATJ0Xw5pug2qWmn2EFnBGNsaQxhFA9AAAB+Fa4T5MAVz3irxhpHgrRrjUtX1CDTrOEbmlnkCKB9T3PQDqTwK+P/ip/wUStbZp7LwTpRv3XIGpXu6OIn1WMYZh9Sh9q662LoYSN5yt5dfuPnssyLNM/q2wtNz11b2Xq3ofbxnWH77Kn1qF9UtY/vXMX/fQr8lvF37WvxT8YPKJ/FE1jA3SCwjWEIPQMBv8AzYmvP7j4i+Lbwnz/ABRrExJyTJqEzEn8WNeHPP8ADxfuRb+5H6xhPB/NKyTr1YwfZXf+R+1KahAzYEyH6MKt71xkdK/FSx+KPjDS5kltfFWswMpyPL1GVQfqA2CPY1634D/bk+JXhC4iF/fQ+IrJTgxXqBZMe0iAHPuwb6VVLPsPJ2nFx/Ewx/hFm+Hg54ecZ26apv06fifqcDvx/KlFfPfwM/bC8KfGKWHTrg/2F4gYZFjO4IlI6+U/AfHpgNwTtwM19Bq+5R0NfQ0a1OvHnpu6PxrH5bissrOhi6bhNdH+ncnooorc80KKKKACiiigAooooAKKKKACiiigCHIzj8K+Uf8Agoj4I/4SL4NW+uxJul0S+jlZsZIik/dsP++mjP4V9XsoYg1x3xa8Hp49+GviTw4wGdRsJoIy3RZCp2N+DYP4V62UYt4DHUcQn8Mk36X1/A8/H0fb4adPun9/Q/FKlVzG6spIYHII7VJPA9tPJDKpSSNirKwwQRwQair+6E44zC+UkfhmtCoftF8EPGg+IXwr8L+IN4aW9sYnmI7Shdsg/Bww/Cu8Ddq+RP8AgnH45OtfCfU/Dssu6XRL9ti5+7DMN6/+PiWvrsHLAV/DOdYN4HMK2GatyydvTdfhY/ccvr+3wtOp1aV/XqRyR7gR6ivx2/ab8E/8ID8dfF+lCPy7dr1ruAAYAjmAlUD2G/b/AMBr9jXIWvzs/wCClHgz7D438MeJYkwuoWkllKyjjfE25SfciXH/AAH2r7fw7x/1XOVTb0qJr5rVfqeHxHh/a4T2i3i19z0PjSiiiv7BPyAKKKKAF+8a/XH9jnxaPGf7PXhW4d99xaW50+UE5IMLGNc/VFQ/jX5HHtX37/wTR8Yebofi3wxK/NtcxX8Kk9RIux8ewMSf99V+KeJuB9tlscQlrCSfyej/ADX3H2vDVf2WJ9m9pJr7tT7looor+Wj9YCiiigAooooAjx1FfLf/AAUI8Yf8I78DW0uOTbPrV9Da7QedikysfpmNQf8Aer6jPy59q/O7/gpR4t+2eN/C3hxHytjZS3kig/xSvtGfcCE/99e9fXcI4P67nOHptaJ3fy1/M8POa/sMHNrdq33nxlRRRX9vx2Pw4KKKKsBwXOPavo79gnwf/wAJN8f7HUJI90GiWs96SRxvIESD65kyP92vnA/Ko96/QD/gmh4Q+zeHPFXiWRPmvLuOxiYjnbEu9sexMq/981+Z8e476lktVJ6zXKvm9fwufS5FQ9vi4J7J3+4+4dopaQdKWv47P2g+eP25PGQ8Jfs867Gj+Xc6q0WnRc9fMbLj/v2slflHnFfdP/BTDxn5lx4Q8Kxv90TajOmfpHEf/R1fC1f1Z4aYH6vlXt2takm/ktF+R+R8SV/a4pwW0Ul+v6i43V+vn7J/gs+BvgJ4RsGTZcTWgvZwRzvmJlIPuA4X/gNflJ8PvDEnjLx1oOhRg51G/gtCR/CHcAn8ASfwr9sbC2jsrKGCJRHFGoREUYCgDAAr5PxTx15UcHF95P8AJfqevwvh7ynWfRJL56s0KKKK/n8/RQooooAKKKKACiiigCDksPQV5x8fvGzfD74R+JNcVlSW2tX8rd/FKw2xj8XZR+Nejnjn8q+b/wBsLwZ4r+Kmg6F4L8MWxk/tK6M17cOSsEMEQz+8YA9XZCFAJO04BwSOXESmqUnTV5W09Xsevk9OlPG0vbyShzJyb2SWr/A/MiwsLzXtSitbOCa9vZ5AscMSF5JXJ4AAySTX3N+zh+wxHp723iD4hwJcXPEkGj5DxIeoMpHDt/sjKjuWzge2/AT9lfwz8FrFZ1iGpa9Im2fUp1G456qg52L7A5PGScDHuaqAAteHgsohStVr6y7dF/mz9b4r8Ra+Og8BljcKOzezl6dl+Jwfxg19fA/wv8Q6vGo/0GylljTH8SxnaB9SAPxr8bJJWmdndizMSSTyST1Jr9Wv219RfTv2dfFMkZIZ0hiJHo8yIf0Y1+T1eTxDUfPCn2V/vf8AwD9C8GsLGWGxGK6uSXyST/U9O/Zy8ER/ET4zeGNGnw1o11504PIZIlMhU+zbdv41+wVjbxWdrDDGMIi4FfkR+y/4yh8DfHHwvqNw5jtTcNbTN2xKpQZPYBipJ9q/Xm2mS6giljP7thkV6WQKH1eTW99fu0PhvGCWIeb04z/h8vu9r31+excooor6o/BBoUVDcWsd1GUlUOh7Gp+BQ3SgE+XY/PH9tv8AZosvCsT+OvDNqILKSULqVqgARC5AWVQOgLEBgOMkEAfMa+MzwMV+xP7Q1hY3vwZ8Yx3xCwf2bOzE9sRsQfqCAR7gV+OxO01+dZ7hadCupwVlJXt5n9neFGeYnMsBPD4mTk6bSTe7TWib8j0H9n/WJNC+NPgy5Q7SdUhgJ9pGEZ/RzX7IWbfuIj6ivxw+AGkSa98a/BdsgLFdShnIAzxGwkP6Ia/Y+zH+jx+y17nD9/q8vX9D8v8AGLl/tenbfl1+/QtUUUV9SfgIUUUUAFFFFAEAXHTiuO+KHiD+w/DVyyNidxsTHXJ4yPpyfwrsXICV4D8afEZ1LWorGM/u7ddzY7segP0H/oVetleG+s4iMei1foj8+43zhZPk1Wqnaclyx9X29Dzj+Kvavgn4eMOnS6lKoBnbamR0Ucfqc/pXj2nWb6he29tH9+WRUB+pxX1P4c02PSdKtraIbEjQKAPQCvq89xPsqMaMd3v6I/A/CrJ5Y7MKmZ1lpFWXq/8AI2wBiloor8+P69CiikPSgCLCqM14N8bPEAvNXj0+NspAN8gB/iP3QfoMn8a9k13U00qwmuHOFRS7E9uK+WtX1GXV9QubycnzJnLkHtk8D8BgfhX1ORYX2tZ1XtH8z8E8Vs++o5csDSfv1Hr6Lf79ipRRRX6SfxKFFFFMAooooAKKKKACiiigAooooAKKKKACiiigpNosafqt3pE63FpM8Eo/iQ4yPQjoR7GvVfCnxfguwtrrkSrngTD7n4jqPr0+leRUE4rxsZl2HxcbVI691ufomQ8ZZlkc17Kd4dYy1T+XQ9U8dfBLSPHEMup6LJHaXrjeDGMpJ/vAevqOfrXzr4j8L6j4VvWtdSt2hk52v1Rx6huhr1Lwx4z1HwzMDBMXgJy8Dn5T64/un3H45r1mO/8ADvxR0drW5hjkmK/PFIMMp9Qf6iv5+4q8PadfmrYZcsu6Wj9V0fmfs1KWR8a0nKhaliN2ntJ+X/APj2ivRviR8GtT8ESSXlssl5pfXzQMvEP9sDt/tDj6V5zX8yZjlmJyys6VeDi1+Pmmfl2aZPi8qquliIOLX3Nd0wooorwT5wKKKKACiiigAoooqrj5mOjd4nV42KMpyGU4IrrdB+LPijw9tW31OWVB/wAs7j94D7ZPP5EVyFFethczxWDlejUafk2e9g84xuClzUask/Js958OftMD5V1zTdwxzLbtuH/fJ6fma7mLXvh98TQkMgtWlYfLHKAr/hnB/Kvk2gHFfa4TjLFRXJi4xqQ6prX7z9DwXiBi4r2eOpxqQ6ppX+8+jfEX7Nuk34abRL97PPIRv3yfTnn9a8r8SfBjxT4bR5WsDeW6/wDLW1+fj/d+9+lZ/h34m+I/DDL9k1KVoR1hm/eIR6AH7v4Yr1Pw5+0x5qpBrVl5cfQzQ/Ov4qeR+Ga9P2nDucfHF0pvtt/lY9r2vCme6Ti6M322v+VjwWSN4ZGSRCjqcFWGCDTa+sRB8P8A4qx5aS2ll29R8siD9GFcL4o/Zq5eTQNR8wHkQ3HIHtuH9R+Nedi+Dq6j7TBTjUh0aav9x4uO4AxPJ7bL6kasOlmr/ceEUVu+JPAuu+FZCuo6bNAg/wCWgG9P++hx/WsKvhMRgq2Fk41oOLXRqx+aYvL8RgpuFeDi10aaCiiivLPICiiigAooooAKKKKACiiigAooooAKKKKACiiigAq1perXWhahFe2Fw9tcxHcsicH6e49u9VaK76OInQmpwdmtmuh6WHxM8LNVKTs1qmtGj6d+GHxitPG1sdI1kLHqBXbhh8koxyVz39R+Waz/AIhfDSTQ3e+0+NpbNssyJ1T6eo/l9OnzrDPLbzpLE7RSIwZXQ4ZSOhBr6J+EfxsTWUi0LXmUTsAkVw/Cv/sn0b+f1r+iuCuO3GUcNipe9sm9n69mfseEzDAcYYRZfmvu1VpGfW/Z+pwFJXpHxG+HIsVfU9LTfZtlniUfc9x7eo7fTp5xX9TYTF0sZSVSm/8AgH4TxDw9iuH8VKhXjpumtmujTCiiivUPiAooooAKKKKACiiigAooooAKKKKACiiigAooooAKKKKACvS/gpo32jU7q+dcLCgjVvcnJ/LA/OvNK9y8BLF4Z+HjXkuEMkbTO3tjIP5AV8pn+KWGwkru1/y6n7X4Z5esTmv1mp8FOLk+1+h4V8f9dOq+Pri2Vy1vYosSjsGPzMf1A/4DXmtW9W1B9W1O7vZBiS5meVue7MT/AFqpX+fGd4x4zHVar6yf3dPwOXiHGvMMwrVn1k7el9F8kFFFFfPHywUUUUAFFFFABRRRQAUUV2Xwu8ATePPEEUO0rp8RDXEvt2Ue5/Qc16+AwVXMK8KNNXcnZf12R7uWZdWzTEwoUldydv68kdf8B/hh/b+oR61qUeywgbMQccSOP4j7KenqfpWp8d/ihuMnhnSZv3K/LcyRn/xwH+f5etdl8VfiDZfDvwrDo2leXFqEieWkajiJBwWx+g9/oa+W5pXnmeWRy8jsWZ2OSxPUk1+mZvjKOQYNZXhHepJXnJb69D9hz7HYfhfALJ8BK9WSvOS31Wwyiiivx5s/BJSc3dhRRRUkBRRRQAUUUUAFFFFABRRRQAUUUUAFFFFABRRRQAUUUUAFFFFABRRRQAUoBY4AyTSV6L8EPB48U+MoJZk3WliVnckcFs/IPzGfwr3MqwM8wxVOhDeTt6d2fR5Nl0szxlPDQ3k0vTu/kj274aeHYfh58OvOvAI7h1NxMe+4jOPwGB+HvXkWralLq+pXN3MSZJ3LHJ6DsB7AYH4V6d8ZfEm2K30eE46PJg9gflH4kfp715RX9+cLZVDLsHFRVlZJei/zPpfEbN4QdPJsM/cpJJ+bt19Aooor7s/n8KKKKACiiigAooooAKKKKACiiigAooooAKKKKACiiigAooooAKKKKACiiigAooooAKKKKACiiigAooooAKKKKACr+ham+jaxZ3qZDQyBjjuvRh+IJH41Qorlq01Vg4S2Z7OX4ueCxFPEU3aUGmn5p3PrXS7yO+soLiJg8cihgR0xjrV8gAV5d8F/Ev23Q3sJm3SW5wuepRvu/wBR+Feog5PtX5DiqDw9aVOXRn+jHD+ZwzbLqOKj9qKbXZ9V95PRRRXIfSFG8txcW8iYyCMYNfLHi3RW0HX7y1K4jVyyf7p5H5A4/CvrAn8q8Q+OOhBJ7bUo1ypzE5HoeQf5/mK+kyPE+yr+ze0tPn0PxTxRyT+0Mp+swV5U3f5dTlvhbrY0bxTArPthuD5T+mTyD+YA/E19KQtuQH8q+PoZmhmSSMlZEYMrDqCOQa+o/BOurr2hWtyuMsg3Ac4I4I/AgiuzP8NaarLro/U+a8Is4dXDVMuqPWDvH0e6+R09FFFfHn9IBRRRQAUUUUAJgUUtFAFdmCnJNef/ABl+L2h/Bzwfda3rFxtA+SC3UjzJ5CCVRAepOD7AAk8A13l3PHa28k0vCINxr8nf2rvjTN8XviXeC3nL+H9Ld7axjU/IxBxJL7lyOD/dC9858rMsYsHQ5l8T0X9eR97wZwzPiXMVQd1TjrJrt2XmzmfjJ8c/E/xs16S/1u6aO0VibbT4mIggHbA/ibHVzye2BgDzWil6V+XVa8683Oo7tn95ZdlWFynDxo4amoxirJJf18xKcMVLFE88ipGhd2IAVRkknoBXZ6H8FvHviPBsPCWrzr2ka1dFP0ZgAfwNKnh6lR+5Fv0LxOb4DBL9/WjH1aRw1Feq337MXxQsIDLN4Ov1QDOEZJD+SsTn2xXAa14c1fw5L5Oq6Ve6XKeiXtu8TH8GANaTw1akrzg16pnPhuIcsxcuShXjJ+Uk/wBSnb3EtlcRTwyvDPEwdJY2KsjA5BBHIIIBBFfox+xl+05J8T7U+F/EU4/4SOzj3w3DYH2yEYG//fXIDDuCCO+PzefrW/4L8Xah4E8WaTr+mSmK9sLhZ48EgOAfmQ46qwJUjuCRXoZdjp4Sqv5XuvL/ADPjuNuFaHEGAm4pKrFNxl1v29Gftt8zAZGKdtyc1yfw38a2nxB8GaR4issiG/t0nUHqNwyVPuDkEdiDXW1+oRkpJSWzP4Lq0pUakqVRWlFtNdmtGiSiiirMgooooAKKKKACiiigAooooAKbIu5CKdSHpQB+Ov7UvgkeAvjx4v05E8u3luzew4HGyYCXA9gXK/8AAa8ozxX2T/wUm8G/YfHPhrxNEuE1GzkspWA43xPuBPuRLj/gPtXxrX9pcGYz69k1Kbd3ZJ+q0f5H4hm2H+r4ucOl7r0ep9Vf8E7PGX9ifGi60SR9sGtWLqiZ+9NERIv5J5tfpmVxX4u/BDxh/wAIJ8XPCWuK/lpaahF5zZxiFm2Sf+OM1ftBGfOhVvUV+B+JGB+r5sqyWlSP4rR/hY++4ar+0wzpv7L/AAY7IyPevmL/AIKAeDR4k+A8+pRJum0W9huxgc7GJiYfT94Cf92vp4rwPauR+KnhRPG/w38R+H3AzqNhPbqW/hZkIU/gcH8K/PcqxX1PHUa6+zJN+l9fwPosdR9th50+6f39D8T6Kknhe2mkikUpIjFWVhggjqDTCMV/eOHqqtSU0fg9aHJKwlFFFdZiKeRj0r6K/YP8W/8ACM/tA6bZu+yDV7WawfJ43Y81Px3RgD/er52zgmug+H3iJvB/jvw9ryEg6dfwXRx3CSBiPxAI/Gvk+JcEsfldei93F29bafievl9b2OJpy7NP/M/cBelGapWFytzbRyRsHV1DKwOQQe9W6/hyS5XY/c4S5o3H0UUUiwooooAgkOASe1fkT+194t/4S/8AaE8Wzq++C2nWxjGc7fJQIw/77Dn8a/WTxFq8Gh6JqGoXLbLe0geaRvRVUsT+Qr8RfEGsT6/reo6pc/NcXtzJcyn1Z2LH9TX7T4X4P2uYVMQ18MUl83/wD4bietajGl3d/uM+iiiv6nPysKKKKAF6Gv1z/Y88JDwf+z34SgZNk91a/b5T3JmYyDP0VlH4V+Tnh7R5/EPiHTdLtxme/uorWIYz8zsFH6mv280HS4NG0bT7G3XZb20KQxL6KqhQPyFfzr4p42yo4RPduT+Wi/Nn6LwvQvOdV9El9+ppg0MdoNLj0rM1zUY9K0u8vbhhHBbxPLI5/hVQST+Qr+eYxcmktz9FnLljdn5T/tq+Mf8AhMf2hvEhR99tpoj06Lnp5a/OP+/jSV4T1ArU8Ua5N4l8SatrNxzPqF3LdSc5+Z3LH9TWX0r+6OH8GsDllGivsxS/DX8T8Lx1V1cROb6ts+j/ANgrwd/wkv7QFhfum+DRrSe+YkcbiBEg+uZcj/dr9TQnzV8Sf8Ez/CAt/DfjDxI6fNd3UVhExHRYk3tj2JlX/vmvt1Tkmv5V45x313OqqT0haK+Wr/Fs/UOH6HscHGT3k2/0X4EtFFFfAn04UUUUAFFFFABRRRQAlJsGc45p1FACYFFLRQB4n+1voUmu/ALxfDGuTHaG5wBkkRESHHvhDX5H/wANfuLrOnx6tptzYSorxzxmN0YZDAjBBHoRkV+O/wAafhpefCT4i6r4fuo2SKOQy2shBw8LEmNge5xwfRgR2r4viDDyfJWW2z/NH9OeDub06cquXzdpNqUV30s/usjgwShBBwRyDX3P+y/+2xbwWMHhbx7ciGSLbHa6xKflkUcBZj/Cw4G48EdSCMn4WpK+YweOqYKpzQfqujP3XibhbBcT4b2OIj7y1jJbp+v6H7iaZrFpqkKSW86zo4DB0YEEHkEY4I9601bdnj9a/Gr4d/HHxr8LJ1bw9r09tADuNrKRJA3r+7bIBPcjB96+mPBP/BSK/tIY4fEvhlbhwBvu9Pl25+kT5/8AQ6+4w+eYarpO8X96+8/lXOfC3OcBJywyVWHk0n80/wBGfoAMdKa3zDg4r5Qsf+CiHw+uLbfNbapbNjPltbqW/wDHXI/WuR8Zf8FHtJgt5k8OeH767uOQj3rLDHnscKzMR7YGfUda9GWYYWCu6i/M+OocF57XqKlHDST81Zfe9Dvv26/ijD4M+E13oKyq2p66fs8SZ+ZYsgyvj0C4X6uK/MdutdZ8QviNr3xV8TT674hvPtV5INqADbHEgJIjRcnCjJ9SSSSSSSeU6mvz3NMb9er3ivdWiP7B4G4c/wBV8r5MQ06knzSa2vbZeiX3n05+wF4Ik8SfGg6s0W620a0aQyY4WWT5EH1KGQ/hX6cofm2+lfMf7C3wql8A/CuPVryLyr/XWF3IrDDJFjEan/gOX9i5Havpw8NX3uV4f6thYxe71fzP5L48zaOb55Wqwd4x92Py3/G5PRRRXrn54FFFFABRRSUAZOuXken6bc3MjBI40JZj2AGc18q6rqL6pqdxdynLSyM/PYE8D8BgV7f8adfNhoP2KM7ZLkhMjqFHJ/w/GvBq++yDDclKVZ7vReiP5K8Ws4eJxlLLKT0irv1eyO/+Dvh5tU11rwrmK1Xgn++cgfkM/mK+hUG1V9q4T4SaF/Y/hmN3G2S4Pmt689B+WK71SAK+ZzbEvE4mTWy0XyP27gPJ1lGTUotWnNc0vV/8Alooorxz9HEJxSH7tB5AqO4fy4y3oKa1Im+WNzyr41+IDZaPHYRtiW6b5sHkIvJ/PgfjXh9dT8S9eOu+KLpw2Y4T5KDtx1P5k/pXK9ea/U8pw31fDxXV6v5n8EeIec/2rnFTld4Q92Pot382LRRRXvn5IFFFFABRRRQAUUUUAFFFFABRRRQAUUUUAFFFFABRRRQAVNa3k9hcLPbStDKh3KynBBqGisZwVRWkerhsVPCzVSk7SWqa0aZ7F4K+JsGtRJp+shVmYbFc/df29j/Pt6Vw/wAVvgX5ay614dj3x8vJaJ6dyg/p+XpXK16P4B+Jr2LJp+rSGS1OFEr8lPTce49+3fjp+V8TcIYbM6MkoX66bp90f0FkXFuD4hw8cszz4toz6p9Ls+bXQxsVYFWBwQeMU2vpX4rfBe18T28utaAqx3uN8kSYCzD+Qb379/Wvm64t5beeWGaN4Zo2KOki4ZWHUEV/HOe5BickrunUV4vaXRr9GfM8QcO18lq33py+GS2a/wAyOiiivjD4YKKKKACiiigAooooAKKKKACiiimO7JIZpLaRZInaKRDlWQ4IPtXe+Fvjh4l8NhI2uvt1ovHl3GS2PZ+v55rz6ivcweaYvAvmo1Gn5P8ANdT6LAZ3jcvnz4erKL8nv6o+nfDnx/8ADHiFEi1a2/s+5cbSJfmiJ/38fzxU3iD4M+FPGVoLvSWS1uJBuVrVhtb/AID0I/zmvlytTQfFeq+GpRNpuoTWjg5IRsqfqh+U/iK+6w/FlPFxVLNaUZx7pJNefqfpmE45oY6KoZzQjNfzJJNefqdl4r+BfiTw75ksEP8AaNqvPmQD5wPdTz+Wa88mgktpXimjaKRDhkcYIPoRXt/hT9pO4idIdetRNGTgzwjj6lSf5H8K9AnsPAnxYtPOhFvPLj7ynZInpnow+hrepkGV5svaZZV5Zfyv9Drq8MZNnkXVymsoz/le/wAv6Z8m0V7N4u/Zt1TTY3udEuBqMA58qUhZB9G6N+OK8k1PS7vSbloL22ltZl/glUqcevNfEZlkeMy6VqtNrz3T+Z+aZrw1j8pnavTaXR7p/NFSiiivmD5CwUUUUAFFFFABRRRQAUUUUAFFFFABRRRQAU5HaNgykqwOQR1FNorenUdN3idFGtKjLmgfRPwX+MKaqqaDrsg84jbBO54cf3W/2v5/WpviT8PJNHlbUdPXfYscsij/AFXuB6e3b6dPnOGV4Jkkjdo5EIZXU4KkdCDX0t8HvisnjCxGiauUN8qYBfGJlx1x6gdR/kf0jwLxpOEo4TEyvLZN9V2fmj9ty3G4Ti7A/wBlZk7VY/BLrfszzOiux+Ingh/DWoG4tkLafK3yEc+Wf7p9vQ/h2546v6rw2Jp4ukqkHoz+fc7yfEZLi54avGzT+TXRoKKKK9A+UCiiigAooooAKKKKACiiigAooooAKKKKACiiigCawtjd3sEK/wDLWRYx9WIA/nXrPxp1GLw18NJrWIiN7hEt0X2PDD/vkNXFfC+w+3+MLPI3JADK35YH6kUz9qDXVnvtM0uNuEDSyL9eF/8AZq/EvEbMvquAqcr15bL1bt+R/S3BlP8AszhrF5g9JTfKvutdff8AgeF0UUV/Dkpc0rn5LUk5yuwoooqDMKKKKACiiigAoopVQuwUAkngAVtSpurLlRvSpSrS5Il7QtEufEWqW2nWkZeed8D0Ud2PsBk19TQJo3wS+H4ZypulTp0kmlI/mcfgB7Vi/BrwDD4B0CXXdWREupY95Z+PLQc7c9vU/l2rxj4q/EKbx54hklV9unwsVt4z39XI9T+gx71+xYWnS4Yy/wCs1V+/mrRT6L+tT99wVKlwZlf1uqk8RUVop9F3/U57xH4ivPFes3Op38hkuJ2zgdEXso9ABWZRRX5PXrzxM5VajvJu7b6tn4di8VUxdSVarLmlJttvdthRRRXnnmBRRRQAUUUUAFFFFABRRRQAUUUUAFFFFABRRRQAUUUUAFFFFABRRRQAUUUUAKqliFUZJ4AFfWfwt8OwfDvwEbm9xFOyGeY+jEZx+AwPw968R+Bngn/hLPF0VxIm6zsMTPkcM/8AAPzBb/gI9a9d+MXiVPKttGt2wOHmx/dH3VP1PP4e9f0d4a8PSrT+uVF8Wi8kt2fuHDlKnw/lNXO6696zUE+r2PNNZ1KXWNUubyU5kmctjOdo6AD2AwPwqpRQK/runTVKKhFaI/m/HYueNrzr1HeUm233bdwooorqPHCiiigAooooAKKKKACiiigAooooAKKKKACiiigAooooAKKKKACiiigAooooAKKKKACiiigAooooAKKKKACiiigAooooA6j4Za5/Yvim13ttgnPlSDtkn5T+ePwJr6ZgYOikV8fo7RurKSrKcgjqDX058P8AxB/wkGg2s+QXKYbHZhwf1Br8+z/DcslXXXRn9f8AhDnftMPPLaj1i7x9HuvkddRSDpS18af0sQ4+Y+1c14/0T+3/AAxdwBQZNhKE9mHI/UCukxg8mo7uMSwtH/eGK0ozdKamt07nnZhhYY3DVKE1dSi016o+QGUo5BGCDgg17B8DteJgu9OkJ/dsHjB7BuoH0Iz+NcD8QtIGj+Kr2JAVjkPmpn0PJx+OaX4d6v8A2N4qs5mO2OVvKf6Hgfriv0nFwjjME5Lqro/ivhzEVOGOKfYTdlzOL7Wbtc+pV55p1V7eTeit2IzU2cAV+ZvQ/uKEueNx1FFFIsKKKKACiiigDx39qfxnJ4B+CHibVbeQw3X2fyIHU4KySsI1Ye4L5/CvyFJ5561+lX/BQ3UZLX4MrbLny7i+gQ49Bufn8VFfmnX5/wAQ1G60YdEvzP7B8HMJCnl1XEW96Ut/JJWX5jm6V7v+zd+y1rHx0vhe3DSaX4aifZJehf3kzDqkQIxx0LnIB4wSCB5d8OvBl18QfHOjeHbXKy39ykDOBnYhOXfHfaoZse1fsT4F8Had4F8O6foulWy2lnawrGI1HYDGT6k9STySSTyayyXLo4qbqVPhj+LO7xK4xrZJCOCwbtVmm79ltf1Zyvw3/Z78F/Cq3ji0PRYUnwA13Kgknc45LO2W554BAGeAK9JjsbaA5WJFPsKsjGKry3MUH+sljUf7XFfoEKcKceWCsvI/j6vi8TjajqVpuUnu222x8sKvHhgD+Fcn4z+H+gfEDSJtK13S7e9tpAQ6PGDz6jPIIzwRgjqCK6iC7guxmKVZccHac4NTeWAP9r1qnGMlZq6Madath5qUG4yWqa0aZ+T/AO1R+zy/wL8YJ/Z7ST+G78s1m8h3NE4wWiY98Aggnkj1IJrwvHOa/Ur9ufweniP4EarciIS3GmPFdxnHK7XAc/8AfBevy1/ir8zzjCxw2J9xWi1dH9weHGe189ylLFS5pwbi31dkrN/Jn6Kf8E5/Hb634A1Xw3PLvk0i43RIT92KXLKP++1lP4ivsPZ3zX5k/wDBPvxc+hfGS40tn2w6nZMuz+9JGwZT+C+Z+dfpuj7hX2mVV3XwkG91p9234H8weIWXLLs/rRgrRlaS+e/43JKKKK9s/NgooooAKKKKACiiigAooooAKKKKAPlv/goJ4P8A+Ek+BUupRpun0W9huwQOdjExMPp+8BP+7X5g/ewK/a74r+E08d/DbxJoDKG/tCxmt1z2dkIU/g2D+FfinLG0MroylWUkEEYINf0l4XY7nw1XCN6xd/k1/mmfmPE+H5K0aq+0vxX/AAAzggiv2a+AXi//AIT74P8AhTXXfzJrrT4TO2c5lVdkn/j6tX4xe9fpd/wTp8Wf218GbrR3fL6RqEsSpnpFIBIp/Fmk/KtPFHBc+DpYpLWMvwa/zSI4Xr8leVJ7SX4r/gH1pjimyL5iEU4dKTdxX80n6huj8bf2l/CI8EfHXxjpYTbENQe5iAHAjmxKoHsA4H4V5k5+avrL/go54R/sr4vaVriJti1bTwrtj70sTlW/8caOvkzqa/tjhDG/XsnoVG7vlSfqtH+R+H5pR9hi6kOzf3PVfgJRRRX3B4YpFAOKSiuarD2lNxZpTlyyufsb+zX4r/4TL4GeDdWd/NlbT4oZXz96SIeU5/76Rq9SBzXyN/wTm8WtrHwf1LQ5Xy+k6k+1c/dilUOv/j/mV9cdCBX8JZ3hfqeY16NrKMnb0buvwsfu+X1vbYWnPul9/UlooorxT0goopD0oA8R/bE8THwt+zz4vuFbbLc2oskAPJ851iYD/gLsfwr8i93Br9Gf+Ck3if8As/4a+HdER9r6jqPnOM/ejijbI/76kQ/hX5zHgkelf1D4X4T2WXzxDWs5P7lZfnc/KeJq3tMQqf8AKl+OoUUUV+3nxAUUUUAe1fsd+E/+Eu/aG8Kwum+Cyle+kOPu+UhdD/32EH41+uca7a/PH/gmr4VF3428V+InTP2Kyiso2I7yuXbH4RD8/ev0PU4GK/jrxCxf1rOpxW0El893+Z+xcO0fZ4NS/mbf6CNgY/KvG/2tvFf/AAiX7PXjG8V9ks9obGPB5JnYRHHuA5P4V7IRmvjH/gpP4s+wfD3w14ejfa+p37XLqD96OFMEfTdKh/Cvk8gwn1zM6FC105Jv0Wr/AAR62ZVvYYWc/Jr5vRH54daKKt6Rps+s6rZafbLvuLuZIIl9WZgoH5mv7dxFRYTCOfRI/Eox9rVsj9YP2LvCn/CLfs7+F43TZNexvfyH+95rl0P/AHwUH4V7qe1YvhLRIPDfhnStKthi3s7WK2jGMfKiBR+grYU4r+D8fiHisVVry+1Jv73c/d8LSVGhCC6JL8CWiiiuM6wooooAKKKKACiiigAooooAKKTcPWk3AjrQBC43HpXgv7UP7Odp8dPCatbhLbxHYhms5yOCSOY3OMlWwOeoIBGeQffsZqNlw2QcYrGtRhXg6c1dM9DL8wr5ZiYYrDz5Zxd0/wBPR9T8RfFHhfVPBmtXek6xYzafqNq5jlgmGCD2IPQgjBBBIIIIJFYdfr38bf2d/DHxu0wRaxbeVqMIPkX9rhZoiewbByPVSCD1wDgj4D+K/wCxp48+G8k1zZ2DeI9JXJF1YxkyIP8AbiyWBxzldwHcivz3H5LVoNzpLmj5br1R/YvCniVgc0pxoY6Sp1et3ZN+T8+x4BRVi4t5bWZ4po2ikQlWRwQQR1BB6Gq9fNSjKG5+3UMTRxEeaDCiinAFuAM0kpyLq1aNJc82HJNe6/sq/AC7+NHjeC5vLRz4X0yVZL2UjCzOMFYVPcngtjouehIze+Bv7H/i34q3dte6pZz6D4cJDNdXEe2adeu2KM88j+JgBzkbsYr9J/APgHSfhl4VtND0O1SzsrddqqgySepZj1Zickk8kmvsMpyic5qtWVorp3P504/8QcPh8PPLstmpTlo5J6JddV1OksrRLSCOGNQqIAoAGAAOgq50NGOKMcZr74/kWT5nzMdRRRQIKKKKAIycZqKVyik1I/3h9ax9f1VNE0e5upTgIhJP4VpCLk0luceKrxw9GVWbtFJtvskeC/FzWDqXip4A5MVuAijtuPJP6gfhXP8AhnSG1jW7KzUbhLIN/wDujk/oDVC8u3vbueeQ/vJXZ29yTk/zr0r4HaKLnUbu/dflhUIpP948t+QC/nX6XVawOAst0rfNn8RYKlPirixSesXNt+SWtvuVj23TrfyIFXGAABiroGRSKAABSluK/MpPmdz+4qNNUqagh1FFFSblcLhiPWub8e69/Yfh66n43BcKD3Y8AfmRXSuQFJ614x8dNd5tdNjbAYmWQD0HT8yf0r0MvofWMTCPS+voj4ri7NFlOUVq97SUbL1eiPI3dpXZ2YszEkk9SaSiiv16K5VY/wA7K9Z4iq6kgooorU4gooooAKKKKACiiigAooooAKKKKACiiigAooooAKKKKACiiigAooopGkJuDujuvh98RZdAmSyvXMunk7Rnkxf4j27dvStb4sfCW08c6e2uaIEF+EDfJjbOMdD2zjofwPFeXLXbfDzx/J4duktLpmfT3OCp58snuPb1H4jvn864k4aw2aYeacL33X6rsz+guE+LqGMoLJs596EtIye8X017I8DurWazuJbeeNopomKPG64ZSOxFQ19NfFr4TW/jazOu6KFF8qZdFxtnX0PbdjofwPGMfNNxDJbTvDKjRTRsUeNxhlYdQRX8UcQcPYjJcS4T1g9n5f5o8ziPh2rk1bmj71KWsZdGv8yOiiiviT4QKKKKACiiigAooooAKKKKACiiigAooooAKltbueymSa3lkgmQ/LJG5Vh+I5qKiuulXnRfNTdmd2HxNXDyU6bs0ereD/2hNa0UpBqijUrQcbh8sij69G/n7165aeKvBPxbsls5vIM5GTFKAsin27/iDXybT45GidZEYoynIKnBBr7zL+LcVRiqOLSqU+qert6n6ZlXHeLw8PYY1KrTejUtXb1Pc/Gf7N0saSXnh64Ekec/Z5jnH+639D+deL6toOoaFdm3v7SS0lBwBIuA3up6MPcV3fgz46eIPDO2G4lOpWo42StiQD2b/HNeyaP478I/FS0WzuYofPcc290oDZ9Rng/UV7ksBkmfe9hJ+ym/svZvyPpZZZw9xIufAz9lUf2Xs35f8A+UqK968afs3b1ku/DdxuTr5EjZAHorf0P514pq+iX+gXbW1/ay2kw4COvDe6now9xXxGZ5BjctlapT93pJap/M/Ns34Xx+Uzftqb5eklqn8yhRRRXyZ8TYKKKKACiiigAooooAKKKKACiiigAqzYX1xpV7Bd2shinhYOjjqDVaiuqhXlQmqkHZo9DDV54WoqlN2a1T7H1l8PvGGn/FXwrJZXSIL1FCTRHnB7MPY4yD2II7V5j4s8NXHhvVZbaZT5ed0cmOHXsfqOhFeb+DPFl34M1+11K0JIRsTRA4EiHqD/Me4FfU+rW+mfFPwjDeWjqJWTfHIOqt3B/Hgiv634A4t+uU1QrP342v5ro1+p+y4mjQ45yhvRYqmtOnMjwminXFrJaTvDMhR42Ksp7EcEU2v6LhUVSPMj+Y8ThqmFqOlUVmt0FFFFbnnBRRRQAUUUUAFFFFABRRRQAUUUUAFFFFI1px5pWPVPgdp482+vWHACop/Mn+Yrxj41az/bPxD1Ng26OArEn/AAEc/wDjxNfQ3w4tl0jwJ9qkARpFeQn25x+gFfJGqXp1HU7u8P355nlb6sxJ/nX8keKmYX5aKfxSb+S0/U/p7OV/ZvC2DwS0c/ef3X1+8rUUUV/Mh+KBRRRQAUUUUAFFFFABXsHwI+G39t6muuX8QFlbN+4DjhiP4voP5/SuG+Hngm58ceIIbOJW+zLh55AOFT/E9B/9avoL4keL7P4WeC4dN05UjvpI/JgReigDBYj2/U4r9R4ZymnCEs0xmkIarzaP2fg7JKNKE84x+lOGqv1a/wCCcR8f/iaJyPDGlSEQREfaXT+LuI/6n8B3NeG0+eeS5mklldpJZGLO7HJYnqTTK+UzrNqmaYmVWW2yXZdD4niLO6ud4yVee20V0SW1gooor5k+OCiiigAooooAKKKKACiiigAooooAKKKKACiiigAooooAKKKKACiiigAooooAKkhhe4mSKJDJI7BVVRksT0AqOvWf2ffAw1/xH/a11FusrBgV3DhpCOP++Rz9SK+iyXLqmZ4uGHh1e/ZdWfU5BldTN8bTw0Or1fZdX9x7D4C8P2/ww+Hyy3QAuWQzTsByzkdB644A+leNanqUmq39zdSnLzOWPsOwHsBgfhXonxh8TGa7TSbdsRx4dsHqew/Dr+XpXmPHvX978MZTDLsJGMY20SXov8z2/ETO4e0p5PhNKdJW9Xaz9R1FFFfdH4GFFFFABRRRQAUUUUAFFFFABRRRQAUUUUAFFFFABRRRQAUUUUAFFFFABRRRQAUUUUAFFFFABRRRQAUUUUAFFFFABRRRQAUUUUAFesfA7XvLludNc+ksYPp0I/l+ZryXODW14M1g6J4ls7oHagcJJ7q3H6Zz+FeNmWH+sYecXva69UfpXA2bPKc5pVW7Rbs/R6H1gDlRTmGRVSzmE8CnsRmrYPSvyeSs7H+g1KaqQUkGKOopaKk1PFPjroJEVvqMYJCExyY9D0J+hH615AjtG4ZSVYHII7V9OfEHRP7b8PXUGAzlMrnsRyP1r5iZSrEEYI6g1+iZJW9thnSe6f4M/jbxRy15dm8MfTVlKz+a3/Q+oPA2t/234es7rI3Mg3Y7EcEfnmunIyMV478DNaMlndae7bvKYOmewbqB9CD+devxkEewr4rH0fYYmcOl9PQ/pnhTMVmmU0MRe7cVf1WjJ6KKK4D7AKKKKACiiigD5f8A2+9FfUvgNe3Mab/sVzbzMAOdvmBCR9N2fpmvzD21+z/xm8HJ48+GfiHQmwPtlrJGjHorFTtP4Ng/hX4zXNvLZXMtvMjRzROY3RuCpBwQfcGvguIqTVSFXo1b7v8Ahz+t/BvMIywlbBP4oyv8mv8AgHu/7EFpDd/tD6D5oBeOKd48/wB7YRx+BNfqwmCqmvxw/Z/8Y/8ACBfGTwrrTH5IrwQPk4CrKDGzH2Acn8K/YawnFxZxS54dc16mQTTwsordP80j8/8AF7D1IZ1Cu/hlFJeqbuvxPnz9sf4w+K/gz4Q0vUPDS2pFzdfZriW5haQplGZSoDAD7hBJBHI4r8//ABZ+0P8AEbxszf2n4u1BlOcJauLdMehEYUEfXNfo/wDtf+Ev+Ew+A3iiBY91xawfbIwBk7oiJDj3IUj8a/JZetefndWvRqqMZvla2vofZeFWW5ZmGBqTr0YyqQbTbSbs0rPX5n3z/wAE4/Gz3uj+KPDtxM8k0Nyl7HvYklZRtfGewaPJ9396+3dm5s1+WH7DXi7/AIRj486fatIUg1a3ltGBPBcASKfrlCB/ve9fqVc3BjtnkXkquRXu5RW9thYt7xbX9fI/J/ETKllufThTVozSa+at+Z4n+2P4ktfD3wC8Si5lWN7yH7LEvd2kIQADvwST6AE9q/JvdXr37Q3xr8XfFTxheWfiSeOG20q6mt4tOtciKN0YozHJJZ+CMnpzgAEivIO2MV8bnOLjiMRaK0jof0p4acPzyTK3OrJOVR8ztqkmlZX/ADPWf2V9Y/sP4/8Ag+5yeLpozjuJInT/ANmr9e7eUSxI47rmvx+/Zh0xtZ+PPg22RSx+2ByB2CIzk/gFJ/Cv2AtYwkCIeqjFfTZBf6tL1/RH4l4vqH9swa+LlV/S7sWqKKK+oPwcKKKKACiiigAooooAKKKKACiikoAgkxNGy+1fjR+0H4TPgn41+MdIdfLEWoyyxJ6RSHzIx/3y61+zOAMV+ZX/AAUR8K/2N8bLXWY02xavp0bs+OssbGNv/HBH+dfq3hvjPq+buk3pOL+9ar8Lnx/ElHnwqqL7L/B6Hywv3q+xP+CbXi37B4/8S+HXfamo2SXSAngvC+3A98TE/wDAa+Oq9j/ZI8Vjwh+0F4Qumk2Q3N0bCQZ4YTKY1B/4Eyn8K/fOM8GsbktZW1UW16rVfkfA5RW9ji4T80vv0P2AopsZ3IDTq/i0/bj43/4KS+FP7U+GOg68ibpNL1DymOPuxTIQT/30kY/GvzmA6+9fr7+1f4ZHiz4A+MbLZvkisnvIwBzugImGPc+Xj8a/IEDqa/p7wwxntcBPDN6wk/udn+dz8q4mo8mJVRfaS+9aCUUUV+5Hw4UUUUAfYX/BNnxT9h+JPiPQm+WPUdPW6UE8F4ZAAPriZj+Ffo4oyc1+Q/7H/if/AIRb9ofwhMz7Ybid7Nxn73mxsij/AL7KH8K/XaP5hX8eeImE+r53KaWk0n81p+h+w8OVvaYTk/lbX6k9FFFfmR9YFFFNc4U0Afm1/wAFJfE/9pfFDw/oStuj03TjcMM/deaQgj/vmJD+Ir5E/izXsn7X3iX/AISn9obxfch90VvcraIOy+TGsbD/AL6Vj+NeOJ96v7T4MwiweTUI21cU36vX9T8Rzat7bGVJ+bX3aDaKKK+9PACilIxSVz1ZqFNyNILmZ+lf/BOnwsdJ+DN/rEiYbVdTlkVvWONVjA/76En519ZDk15P+y54dHhX4CeDNOKeW50+O5dT1DzZmYH3zIa9Y2/NkV/COd4n61mNetfRydvS9l+B+7ZdS9lhacOyX39QYZPvX5p/8FHPE/8Aafxk07R0fdFpemISufuyyOzH/wAdEdfpWWwGPpX48ftSeJ/+Et+P/jW+D70F+1qhB4xABDx/37r7jw6war5zzvaEW/m7L8rnh8SVuTCqn/M19y1PLQ2JK9a/ZP8ACg8YftA+ELRk3RQXf21/QCBTKM/8CRR+NeSdFr64/wCCb3hf+0firrutuu6LTdP8pT/dklkXB/75jcfjX9BcY4tYPJq8uvK0vV6L8z8/yml7bGQj5r8NT9JkXYoFPpKWv4rP28KKKKACiiigAooooAKKKKAEA4qtd3QtoHkboi5NWQeKq3tuLm3kj7MpUiguFub3j81fjJ+3N411/wAWXkfg++Gh6JDI0UDpCkss4UkeYxcEKD1AABAIyTV/4C/tx+LdP8ZWOn+ONRTV9EvZVha6eJIZbUscByUADICeQRkDkHjB84+Nn7L/AIy+G/jPUYLPQL7VdEmnaSyutPt3nAiJJVGCAlWUHByBkjIyDXkOq6Lf6HeNaahZXGn3QAJguYHikCkZB2sAcEdDjmvzytjMZh8Q51JNJPbW3p2sf2RlnDvDGcZPHDYaMZVJQ0atzJ23b3unufuBDdJcxRyRtuVxkU/cOCa+PvgP+2l4FsPh1oWk+KdbltNbt4I4Haa2lcOyjaG3qpHIAJJI5Jr3LRP2kfhxrkixWfi7S5ZG6Rm5RXP/AAFiD+lfa0cbRrRUozWvS6ufy3mPDeZYCtOlOhK0W1fldnZ7p2PVARnmo5YkkGGUEHsayLLxLp98ivFdwSIehjlDA/Qg4rTS8gIG2RT+Ndl0z5x0qtJ2aOD8Y/AvwR8QVJ17w7Y30pXaJmhAkA9A4ww/AivJtV/YD+F18xa10+9swf4Yr2QgfTcWP619NAqw67qCD6Vy1MLQqu84Jv0R7WFz3M8HHloV5xXZSaX3XPk60/4J3fD2G58ye41e5jzny3ugF/RAf1r1TwH+y18OPh1cpd6P4chN5GcpcXWZ5VPqrSFiv4Yr14LnrRupQwdCD5owSfoaYjiPNsVB062Im4vdczs/VCQwJCoCIFHoKlxmlpCcV2nzrd9xaKKKACiiigAooooAhPzD2ry742a4bLRVskOHuTg+u0cn+g/GvUXICH2r5x+L+snUvFJgV/3dqgUDtuPJ/TbXt5PQ9viY32Wp+WeI2a/2ZklTldpT91fPc4fdX0f8KtC/sbwxa+Yu2WRfMcHqCeefpwPwrwLw3pjatrljagZEsg3f7o5P6A19WWVutraRIOAq4wK97iDEWjCiuur/AEPyzwhyjmqVcxmtkkvV6svUUUV8Mf1MFFFIelAFW6YRxOx7DNfLvj3VjrHia9nydiP5aA+g44+pyfxr3/x/rf8AYnh29uAwDrHhSf7x4H6kV8xMxJyTknvX23D2Hu5VX6L9T+Y/GDNnGlTy+D3u5ei2CiiivvT+RgooooAKKKKACiiigAooooAKKKKACiiigAooooAKKKKACiiigAooooAKKKKACiiikaQlyu53vw3+ITaJOlhfuWsXO1WY/wCrPv7H9PzqX42fCSLX7c6/oUQe5A3TRR/8tFx1H+0B+Y49K87289a9L+GHj37DImj3z7rWT5Y3c/cP90n09PTp0xX5jxTwzRzShJON76u26fdH9EcI8TYfNML/AGHm7vGWkZPeL6K581shVyrAqw4IPam17x8c/hIIxJ4l0WHMLZe5ijH/AI+B/P8AP1rwev4lzvJq2T4qVGqvNPo0fOZ9kVfJcTKlNe7vGXRrpYKKKK+VPjgooooAKKKKACiiigAooooAKKKKACiiigAooooAKcrlGDKSrDkEU2it6VWVN3idNGtOjLmgei+DPjjr/hgR2887ajYjjy5m+cD2fr/31n8K9s0vxl4N+LmnLY3EcYnIy0M4AdTjqP8AEGvk6nxTSQSJJE7RyKQyupwQfUGvvct4rxGGj7HE/vKezUtdPJn6bk/HGLwkfq+LSqU3o1LXTsmz2vxr+zjdwCW88OyC5h5b7NK3zD2Vuh+hx9a8avtNutMuXt7y3lt5kODHKpVh+Br0nwP8fNZ8NMkGoO2oWY43Mf3qj6/xfjz717AZvBvxj0fJEM8yrzn5ZYyf/Hh/X3r36mV5Tn8XVy+fs6nWL2fofT1clyPiaLq5ZP2dXdxez9Ox8m0V6r46+AGr+HVe70sPqViMkqoxKg+n8X4c+1eWSxtC7I6lHU4ZWGCDX59mOT4nLp8teDXbs/Rn5XmuQ4zKanJiYNduz9HsNooor50+WCiiigAooooAKKKKACiiigAr1L4F/EM+GNeXTL2TOmXrhV3dI3PAP0bofwPrXltAODX0GUZjVyrEwr03s/vXVH0+R5rUynGQxNN7Pbo11TPqL4teDsp/bVou5cDzlUdR0Dfh39vpXlVerfBLx4njbw7NpGpMJb22QI+/nzEI+Vvfjg+4964Lxh4ck8N6xPbkEQk74WP8SnoPqOh+nvX938K53TzLCwcXdNXX6r1R9Nx7kdLFUoZ7gF7s/iXZ92Y1FFFfoZ/PQUUUUwCiiigAooooAKKKKACiiigAoVSzAAZJ4pp61qeFrJr/AMRWEAGd0yZHsCCf0Brkr1FTpyk+iue9lGHeKxtGkt5SS+9nq/xCkHhT4Q3UKttxbCEEerALn9a+Sa+l/wBpXVGsfCFlYBsfaJlDD1Cgt/MCvmiv4W8RcU6+Yqnf4V+Ld2fvniDVUMRRwsPhhBK3b+kFFFFfkB+OhRRRQAUUUUAFS2dtPe3MdvboZJpXCRooyWYnAAqKvff2fPhwsQbxRqceEQEWyMO38Un49B7Z9a+qyPKKma4qNOOi3k+y6n2nDeRVM7xkKMdI7yfZLc7PwboGnfB/wLJe37r9pKebPL3Zuyj2H3QP8a+afGXiq58Y6/c6lcEjzGxGmciNB91R/nkkmu7+OfxEbxLrL6ZZS4020chtp4eQcH6heQPfn0ryqvpeJ82ppRy3CaU4aadWj7DjPPKfLDKcDpSp6adWtH6oKKKK/MD8bCiiigAooooAKKKKACiiigAooooAKKKKACiiigAooooAKKKKACiiigAooooAKKKKpajW5Z0+wn1O9htIELzTSLGijuScCvrnS9PsvhZ8O0iX5pUTr0Mjt1P4k/h+FeZ/s7+ARJI/iS9i/drlbcMOvZm/oPxrR+LHin+29X+yQndbWxI4PBfoT+HT86/qHw34acV9aqrWX4L/AIJ+54Dk4SyGpmdZfvaitBPdJ9Ti7y7lv7qS4mYmSRi7E9yTk1DRRX9U06apx5UfzTisRPFVXVqO7erb7sKKKK3PJCiiigAooooAKKKKACiiigAooooAKKKKACiiigAooooAKKKKACiiigAooooAKKKKACiiigAooooAKKKKACiiigAooooAKKKKACiiikzppVXSqKaPpT4a61/bPhmzkdi0gTa5PXcvBP44rsScMK8R+BWuCCe809m5fEqD8gf6V7YOB+FfkGZUPYYqcVte69Gf6JcGZn/amTUazd5ctn6rQsUUUV5h90VLuMTQyL7Yr5b8d6U2j+J763KkKZPMQt3Dc8fQkj8K+qHGcivEfjtpPk3trfov38xuf1H9a+jyPEeyxHI9pK3zPxXxSyn69k7rxXvQafye5yfww1caV4stgWxFPmJvqeR+o/Wvpi3w6DPcV8gWtw1pcxTxtteNw6n0IORX1T4a1FdY0m3ukOVlRWB/AV2cQUOWcKi6qzPm/CHNvbYWpgJvWDTXo9/uZv0Ug6UtfIH9HBRRRQAUUUUAVbqPzoZI/wC8K/JL9rH4fH4d/G/X7NE2Wl6w1CDPQrKSXA9AJA4A9AK/XEjbnFfGX/BRD4ZPrHg/T/GFrFul0mUw3RA5MMhABP0cKB/vk14Wb4b2+GbW8dfl1P1Xw3zhZVnlOM3aFT3X6vb8dD89wSORwRX3Z4H/AOCg2l+Gvh1pVnrGl32q+IoLcQy+TtWNmT5QxZmzlgAxwpwSR2r4S3Gm1+f4THVsFzezdrn9e8Q8KZfxNGm8ZFtRd1Z2eu6v2eh9VfEH9v7xd4rtbmy0vRbDSrK4jMbrO7XDlSCCMnavIPdTXyuw5JpOtJWeIxlbFtOrK9juyXhzL8ghKGBpqCla+7bttds6HwR4hfwj4w0TWEzmxvYbjC9SEcEj8QCPxr9pNKuY9U0m2lidZIpYVIZeQQRkEexFfh6Biv1r/ZC8Xnxh8CPDNy8m+eGD7K5JyS0RMeT7kID+NfVcPVrc9J9df0f6H4H4x5db2GOitm4v56r7rM/P79sDwiPCPx68RxonlwXhjvIcDGd6/Of++1evEq+5v+CjPgO5udV8KeIbO2e4kmMlg4iQszHh4wAOSeJeK8i+DX7GXjX4lXtvcavZS+GdCJDST3KbZ3XuI4jyCfVwAM5GcYrzsbl1aeKkqUW7u/36n2fC/GGXYThylWxlRRcY2avq2tNt7v0Ot/4J7fDO4174i3niyWIrYaRGYopCMB7iQAEKe+1C2fTzF9a/R9E/v9a5D4cfDzRvhd4Ws9C0GHyLO1XaABlnJ5ZmPdickk9z2HFdgvuATX3OAwqwtBU+u79T+WOK89lxDmdTGWtHRRT3UVsTjpS0UV3nx4UUUUAFFFFABRRRQAUUUUAFIelLSHpQBGBmvi//AIKV+FRd+BvDXiBEy9jfPasQOiTR5yfbMKj8a+0T0rwv9s7w0fFH7O3iqJV3TWkSXyHH3fKkV2P/AHwHH419Bw9ivqma0K17e8k/R6P8GeTmlH22EnDyb+7U/JQGr2iapNoes2Go2x23FpPHPGfRlYMP1FUaDzX9uYqmsVhZQ6NH4pSk6VVNH7l+HdUh1nQtPv7dt0FzAk0beqsoYfoa00FeOfsk+I/+Er/Z58F3pbe8NmLJyTzmBjDz/wB+wfxr2TOOlfwbjaLw2IqUXvGTX3Ox+8Yaaq0YTXVJ/gZ2tWEep6Re2c674p4nikX1VgQR+Rr8QvEWkTeH/EGpaVOMT2NzJbSD/aRip/UV+5p+cV+QH7Wvhf8A4RT9oXxlaqm2Oe7F2h7HzkWUn/vp2H4V+v8Ahfi3TzCph39qKf3P/gnx/FFG9GFXs2vvX/APIKKKK/qc/KwooooA1vCutSeGPFOkavFnzbC8hu0x13I4Yfyr9vNLuor+wguIXEkMqK6OOhUjINfhceTX7F/sxeJf+Er+A3gu/L75Dp0UDt/eeIeUx/76Q1/OHiphPeoYpecX+a/Jn6NwtW96dJ9Un92h6vRRRX8/H6ON6jNVL+dLa0llchURCxJ6ACpz94CvP/j14hfwt8GfGOqI2yS30y4MR/6aGMhP/HiK3w9J1q0Ka3k0vvdjnrzVOnKb2Sb+4/HvxhrTeJfF+tasSS9/fT3RJ65eRm/rWL/EKcTk0nbNf3rl9GOGwtOnHZJI/BMRNzqOT6hRRRXqHKPU8g1oeG9Il8ReIdK0qD/W311Fapj+87hR+prOxzXrH7KXh0eJ/wBoPwRaFdyx34uT6DyVab+cYr5zPMT9Wy6vW7Rb+5M9LA0va14Q7tL8T9dtIs4tPsLa1iTZFFGsca+igYA/IVokAUijaKXPFfwnJuUrs/d6ceWNkZHibVodB8P6nqNwcW9rbyTyH0VFLH9BX4gatqU2sateX9w26e6meeRvVmYkn8zX65/tc+Iv+Eb/AGefGl0H2NJZm0B7/vmWH/2pX5BL1r+hPCvCO1fFPq1H7lf9T884prXqU6XZN/f/AMMOb/Viv0R/4Jq+GPsPw68S64ybX1HURAp/vJDGCD/31K4/A1+dee1frh+xp4cXwz+zr4RhK7Zbm3a9c9286RpFP/fLKPwr3fE/F+yy6FBPWcl9yu/zSPP4Xo+0xLm/spv79D3Oiiiv5dP1cKKKKACiiigAooooAKKKKACiiigCleQo0RLKpwO4r8i/2qNYXWvj34unjYtFHdJAozwoSNUIH4qT9Sa/XLVH8uwnPohr8VfiFqH9rePvEd4pytxqVzNn/fmZv618nxBO1CMO7v8Acj+gfB6k55pUrfyxt97/AOAc1Sg4pKK/PVzdD+xZ0aNX4kaOn6xfaRMJrG+ubOUfx28zRn8wQa7PQvj78RPDr5sfGOrKB0E9w06j6LIWGPwrz3mjiumGKq0/hk16M8bEZBlmJX72hGXrFP8AQ+gNE/bh+K+jKok1i31MDteWyjI9zGEP616V4R/4KPa9YOia94btb1CcPLaXDRlfcK27P0yPrXxnSgZrvp5ti6W0389fzPkcZ4d8P4u/NQSv/Lp+Vj9Z/hF+1p4D+LoitLbUf7O1l/8AmH32I5CcdF5Kv34Uk4GSBXtgYOoKncp9K/DWCZ7aWOWN2iljIZHUkFSDkEH1Br7t/Y3/AGtLnXLu18DeMLszX5G3T9SkPM2B/qpD3fA4Y/exg/Ngt9dludRxElSrK0ns+j/yP544y8NKmTU5YzL5OdNauL3S76bpH3PRTVbIFOr6g/BwooooAKKKKACiikoAzNZuVstOnlJwqKSSfpXylq162o6lc3L9ZZC+PTJzivfPi/rP9neFrqINh5wIlHrnr+ma+eFr7vh+hywlWfV2+4/k/wAXsydbFUcvg9Erv1bsj0n4JaObvWZr5gdkKBFJ6Ek84+mP1r3wbSOa88+Dmj/2b4YjmYYa5Yyt9D939AK9DUAdK+bzav7fFSfRaL5H7VwHln9mZLRg1aUld+r/AOAT0UUV5B+jBSN0pMnFMlfarH0FNakyfKrnjXxz1nZa2mnoxBlYu4HcKMAH6k/pXj3eus+KOrf2t4uujnMcGIl/Dk/qf0rkutfq2U0PYYaC6vV/M/gPxBzX+0s6qtO8YPlXotH97Fooor3D8oCiiigAooooAKKKKACiiigAooooAKKKKACiiigAooooAKKKKACiiigAooooAKKKKACiiikb0qsqUuaJ638NvHS6nbf2LqjAyYxE7/8ALRcdD7gfpXlXxp+FsnhXUJNTsIi2lzNyEH+qY/8AspPT0PHpUMEz28yvGzJIpDK4OCpHQg17b4H8T2fjrQ5dJ1NUluFj2srgfvFPG7H8x2P4V+McZ8KUczoSlFWe6fZ/5M/pjh3OMPxZgVlGYStVivck93ZbM+RaK7n4r/DWbwHrTeWjyaZMxMEp52f7BPqOx7j8a4av4vzLAVstxE6FaNmv6uvJn5vmmW1srxE8PWjZxdv+Cu6YUUUV4h4AUUUUAFFFFABRRRQAUUUUAFFFFABRRRQAUUUUAFFFFABVix1C40u5S4tJpIJk6OjlSPpiq9FdlCvUoSU6bs0ehhsTUws1Ok7NdT27wJ+0RPbyR2fiOMzQfd+0xrkj/eQdfqPyrv8AxJ8PfCnxUsft9hJCs7j5biAjcfY+v0P6V8pVr+HfFOpeFrwT6fdPE2RujJyj+zL0NfouX8VqpD6tmcPaQfV7o/WMp41jXh9TzimqkH1e6+fkbHjX4Wa34KmdrqB57PPy3cQJQ/7w6qfrx6E1yFfSngb466X4ngTTdfiS0uZBsy/MUhPo3bPof1qLx3+z5p2rRte+HJktZ2G4wdYm+n938OPaujG8MUMfTeJyifMusW9V5HTmPB2GzGk8ZkVRTXWLeq8kfOFFaOt6BqPhq/ey1OzktLhf4XHDD1U9CPcVnV+a1sLPDzcKiakt09Gj8fxGGq4Wo6daLjJaNNWaCiiiuA84KKKKACiiigAooooA3/A/iufwZ4ks9TgyRG22VB/y0jP3l/qPcCvp/wAbaPb+OfCcWp6eRNKEE0TJ/ECMkfiP1xXyDX0B+zj42M1vc+HLlwXTMkAJ6oT8w/AnP/Avav23w+4hngcQsJOXuyd15Pt8z9m4Nx9PHUauR4zWM0+XyduhxZGGpBXY/E3w0dC8RSSRrtt7rMkeBwG/iH5nP41yFf2vha8cTSjUjs0fhmfZVVyfHVMLUWsW16ro/mgooorvPlAooooAKKKKRvSpSqS5YidvWkPWussPhjrV9pZvkgK4GVjfh2X19AfQH9K5ee2lt5XSZGjZDhkdSrKfQg1xUsVSrScack2tz6XG5Dj8DRjWr0pRjJXTasmv8xtFFFdx8mIRmuu+FVkLnxhbsRnyVaT9Mf1rkT1Fem/BCxE2qX1yw5jjRFP1JJ/kK8TNanssNOXlb7z9K4Cwv1vPaEWtnf7tTk/2n9UFxrek2anmCF5GH+8QB/6Ca8Sr0T48XxvfiLeR5+W3RIf03f8As1ed1/n3xXiPrOaVZdnb7tD6zjPFfWM4rPs7fcrBRRRXxZ8CFFFFABRRU1jaTahdxW9vGZZpWCIo7knFdlCjKtNQgrtnbh6EsRNU4K7Z1Xwv8CS+OvE0NsykWUJD3Mg/u54TPq3T8z2r2n40ePE8DaDDoWlSLFczJ5YEfBjQcFsdvQfn2rZ8NWGm/B74cST3O0XCx+bNKOrufT8cAV8w+JPEFx4n1i61C6YtJM3AzwifwoPYCv17ESp8M5YqEH++qK7fVL+tD94xMqXB+SqhTf7+qrya3S7GXRRRX43ObqS5mfgNWq6sudhRRRWJgFFFFABRRRQAUUUUAFFFFABRRRQAUUUUAFFFFABRRRQAUUUUAFFFFABRRRQAVveB/Clx418S2mmW2VEjbpXH8EY+8f8AD3IrBr6g+BvgZPBnhifWb9fKvboCRg/HloB8q+3HJ+uO1fecK5JLNsdGLXux1fp29WfofCWSPNMZGdX+FD3pPyXS5v8Ai7UoPh74Sh06xCxymMQwov8ACAMZ/Af09a8OZi7lmOSTkk1teM/E8nifW5rglvIU7IkzwFB649T1P5dqwlAK1/eOTZfDAYZRSs3v5dkeFx5xCs2xzoUH+6p+7FdNN38x1FFFfTH5CFFFFABRRRQAUUUUAFFFFABRRRQAUUUUAFFFFABRRRQAUUUUAFFFFABRRRQAUUUUAFFFFABRRRQAUUUUAFFFFABRRRQAUUUUAFFFFABRRRQBu+BNUOkeKLC4zhTJ5bgdw3HP0JB/CvqSCXzY0YfxDNfHqsVOQcEcgivqLwRq/wDbPh+xmJ5kiBP1xzXwHEFC0o1V6P8AQ/rrwdzXmo1cBN7NNfPc6qikHSlr4s/psiYZrhfitpB1PwldBV3SRL5i4HOV5OPqMj8a7jJyarapbLcWUsZGQykYrow1V0asZro0zxs4wax+BrYeW0otfej5Er3r4K6v9r8O/ZmJJt2K5PXB5H88fhXiOt6e2l6rd2jAr5MhQA+gPB/EYNdx8FNWNrr09mT8lymR9VP/ANc/lX6HmtNYnBOa6WaP494CxUsl4meFnpzXi/XovvPoeimr90U6vzQ/tpBRRRQMKKKKAIz1Fcj8RvBlt8QfBWr+H7zIhvrZ4XxyQGUjI9wcEH1ArrC2TimsCQeamUVJOL2ZrRqyo1I1YO0otNPs1qmfiN4t8N3fhDxLquiX6GO90+4e2lBHBKkjI9QQMg9wQaxTnNfol+0d+xff/F74op4h0TUbPSrW7hVL8zIzP5icK6KBgkrwckY2Drk4h8Gf8E5fC2mukniPWr3V3GN0UOIIm9cgbn/JxX57UyKvOtJU17t9G30P7GwPillWHy2lLESbq8q5opNu/Xy/E/PJQT0Ga6/wr8KPGXjZo10Pw3qN9HL0nW3YRfjIQFH4mv1T8Gfsy/DrwO8cumeGLJJ4/u3EsYmlX6O+5v1r0u3022tV2xQRoo6BRivQo8PLerP7l+r/AMj5HMvGWpK8cDQ+cn+i/wAz8zfB/wCwJ8RvEDQtqxsNBtpMbvOkM8q/RUBU/i4r7b/Zz+BbfATwZNop1mTWpJ7lrkyvCIgjMqqVVQTgfKDyTyTXrxjz16dqGHy7ete/hMuoYR81NO/ds/HM+4zzXiGHssXNcl78qSSv+f4jZ7aOcLvRWIORuHQ0+KFIRhVAHoKmXpQTivVPh+aVrBtFLRRQSFFFFABRRRQAUUUUAFFFFABRRRQAUh6UtFADAuMZrn/HOgx+KPCWsaTNgw3tpNbOD02uhU/zroKY+HUrVU5uE1JbrUzqJSg0+p+FN5ay2F3PbTIY5oXaN0PUMDgioMYavSv2jvDI8I/HPxppuNkY1OWeNf7qSnzVH5OK82P8Nf3flGIWLy+jVW0op/ej8HxVN0q8ovo2vuP0h/4Ju+Jf7S+E+saM77pNL1Fiq5+7HKisP/HhJX15txgV+df/AATT8Ri08e+K9DLYF5p8V0FJ6mKTb/7Wr9FgQa/kDjHCrCZ1Xgtm0/vSb/G5+uZJV9tgoN7q6+4aQBX5tf8ABSDwudM+LGiayi7Y9S07y2P96SKRsn/vmRB+FfpK5xXxX/wUx0D7V4K8I62FybK/ktC3oJo93/tEVvwTilhc8oNvSV4v5rT8bE57S9rgp+Vn+J+etFFFf2sj8UCiiimAV+nX/BPLxF/bHwH+wFstpWpXFsF9FbbMP1lP61+Ytfd3/BMrxF83jXRHboba8iX670c/pHX494k4V1sn9qvsST/G36n1/DlX2eMjH+ZNfr+h960UUV/KB+vEYFfN/wC3v4iGi/s76rbhikmpXNtaKR1/1gkI/FY2r6QZulfE3/BTTXPI8I+D9I3c3V5NdbfXyowuf/I1fS8M4f6znGHpr+ZP7tf0PGzar7LB1JeVvv0Pz5ooor+6IfCj8LCiiirAUfxV9Tf8E7PDx1X443epOuY9M02V1b0kd0Qf+Ol/yr5bUZRq+9f+CZHh/ZpnjfW2GfOntrONvTYruw/8iJ+VfmXH+K+rZHVtvKy+9pM+lyKl7XGQXZ3+5XPuuiiiv48P2g+Sf+Ci/iH+yvgrZacrbm1PVIY2X1REeQn/AL6VPzr80q+3/wDgpj4iM2s+DNERseVDc3ci+u5kRD/44/518QL96v6y8N8L7DJ/adZtv8bL8j8g4iq+0xsl/Kkvwv8AqSQxPPMkaKWd2ChR1JNft18PtCTwx4K0PR0AWOxsobYAdMJGq/0r8evgloP/AAlPxe8G6Xs3ifVrYSD/AKZiQF//AB0Gv2ihGIkA7V+f+KeK5sXRw66Jt/OyX5M+g4Wpe7Oq/JFiikHSlr8NPvwooooAKKKKACiiigAooooAKKKKAKc0CzIyOMo3Br588RfsN/CrWnlki0SexuJCSXgvJl5PfBYqPwFfRDgHg0EkHpkelYVaFOskqkVK3dXPRwWZYvLZOeEqyg3vytq/a9tz4z1f/gmx4buQx03xJqdkx6C4Ecyj8Aqn9a878R/8E4PEemqx0zxTZ6h6LLavB+ZUvX6IbSwx92lcY9a4J5XhKn2LejaPtML4g8Q4VJRxDa7NJ/i1c/LDWP2FPixpiFoNNstUC9BZ3YUn6eYErz/XP2dviV4ab/TvBup/L1+zQm4H1zHuFfsf5ajsBUUltE33o1b6ivPnkGFfwtr8f0PrML4uZ3S0qqMvk0/wdvwPxA1Xw5quhybNT0y7098423Vu8R/JgKzenQ1+4FzoNheRvFLaQuHGCHjBBHuDwa8R+LH7HHgH4jafM1ppcWhaw+Sl5YIIiW7F0GFcZxnIyexGc15lbh+SV6U7+TVj7rLPGOnUqKGPouKf2k7287NLT5n5V1bsr6fTL23u7WV4LmCRZYZYzho3UghgexBAIPtXV/Fj4Yav8IvGd54c1lFE0QDxSLnbNEc7ZFz2OCCOxBHauL/ir5OcJ4ao4yVmj+haNfDZ1gfaUmp05rR7ppn7Ffs+fEkfFH4V6Br5C/aLi3CzqnRZUJSQAdhuUkexFendvSvjb/gm/wCIJLr4ea/pcj7haagXjH91ZEQ4+m4MfxNfZIOa/V8FW9vh4Te7Wvr1P89OJcAsszWvhYqyjJ29HqvwZJRRRXcfNBRRRQAylbhaO1Q3MmxGPoM01q7Gc5csbnhnxy1jzr+0sFP+qVpHHuThf/Zq80sbVr27ht0HzyusYPuSAP51s+PdUOreKdRmJO0SeWgPQBeP1IJ/Gr3wu0r+0/F9oWGY4d0rfUDA/wDQs/hX6bQSwuX3fRX+bP4dzWpLiHi72a1XOor0T3/A+htC01NO063gQbVRVAHpgYFaq9KiVPLA9KkMnJFfmk25S5mf23hqcaFGNOKsloiWikHSlqDrIWyPesvxFeJY6TcXDnakaFifTg1p7cEV558ZNYNh4Umt0bD3DCMfTPzfoDXVhaTq14QXVpHzufY2OAy2viJfZi387aL7zwK7uHvLqWeT78js5+pOTUQ6UtFfsVOChHlR/nDja0sTiJVZO7erCiiitzygooooAKKKKACiiigAooooAKKKKACiiigAooooAKKKKACiiigAooooAKKKKACiiigAooooATPSrOl6lcaTqEN5ayGKeFtysP1B9QehFVhxxSjiuWpTVROMldM9bBYupg60a1KTjKLTTW6aPdre40n4s+FZrS6VRMy7JI8/MjdiD9eQa+XPG/gy88E65NY3ikp96KfGFkXsR7+o7GvQPDniK68N6nFdW54Bw8ecB17g/wBD2Net+J/DmlfGDwpG6kJdFd8UuPnjfuCP0Ir+euPODljKbrUV762ffyZ/TGExOH48yzllaOLpr05l/wAE+RKKv65o134c1W506+jMNzA21lPQ+hHqD1B96oV/JeIoSw9R05qzWjT6M/G8VhamEnKlUVpRdmnumgooorzzzQooooAKKKKACiiigAooooAKKKKACiiigAooooAKKKKACiiigArvvAPxh1jwTJHEZGvbAcG3kblR/sHt9OntXA0V7eAzPE5fUU6U3Frt+vc+hy3N8XllVVMPUcWu36rZo+tbLV/Bvxn0UwSLFJcYzsk+WSNvUdx9RXjHxC+BereEi1zY77+x5PyLmRB7qPvD3H5V53Y6jcaddx3NpPJBcIcrJGxBB+or3H4eftAR3JisPE4GD8qXgX5T/vqPu/UcfSv0mlmeW8RQVLHxUKuyktE/X/gn7Bh84yjiqmqGZxVOtsprRP1/4J4JRX0944+DWi+PbRtS0KSO2vHXeHiwUlz6gevqP1r538SeF9T8K3zWupWz27g/Kx5Rx6q3Q18fm/DmIyyXMlzU3tJbP17HwGfcJYzJ5e0S56T2lHbyuZNFFFfFn57awUUUUAFFFFABWl4c1248M65Z6paNia3kDgA8MP4lPsRkfjWbRXoYWvPDTjVpu0k7p9mj0sHiamErRrU3aUWmn2aPsHxRa23xA8BwX9iRJKyLPEe+cZx+IyP/ANVeFlSpweCK7X9mvxmptrrw9ctnbmaEH+4T8y/gxz/wKqfxJ0H+xPEk/loVt7gmaM44yT8w/A8/Qiv7p4HzuOYYODb1kr27NaNH6Xx3gqedZXRz2gveslNLv3+85aiiiv1k/moKKKKYDfujHavSPhb4GGqTDVb5QLaFv3SsOHI6k+wPT3+nPEeHdIk1vV7azGR5r/Mw7KOT+gr1P4teLIfhz4NW0sMR3ky+VCB/Dxy34D9cV8HxNnMMrws3KVtG2/Ly83sfvnAGRUOSpnePV6dPZPq+nqVfE/x90jwv4jTR47drq2iOy5uImBER9AP4iO/p7nIrb1bQtC+JmnJf6ZKnmlMxzR8n6Edx7Hp7V8hSSNLIzuxZ2OWYnJJ9a6v4dfEi+8AaqJYZGks2I8+2J4Yf3l9CPX8DX8y5T4g1aWYN1tKcno1uv813PuMPxnQzWvPBZnTi6MnpprFdPuOt1jRrrQ9QltryMo6cjHRh2IPcGqH86901fT9L+J/hSPULF1eQrvjcdVbuD+PBHbHtXiN5YzafdzQTqUkRihU+or+sMnzanmVFTi1eyemzT6o/JuMuFJZJWVfDPmoz1i9/k2QfwmvZPgrb+Tot/cEYDOQD6gD/ABJrxzPOK9z+HEZs/h0sjDazLI34ZbH6Yrm4jq+ywT8/+HPY8LKCnmsqz+xFv9D5g+IWoHVPG2tXDc5unQH1CkqP0Arn6mvrlry9uLhvvyyNI31JzUNf55ZlVdXFVZv7Tb/E8DN6zr46tUfWTf4hRRRXkHhhRRRQAV7r+z38O/Nf/hJL5NqKCLff6dGb+g/H2rzL4d+CpvHHiK2s0Rvs6nfcSD+FB1H1PQfX2r3n4yeMoPAXhaHRtLxBczR+TGI+PLUDBb2wOnvX6rwvl1PDUp5rivhh8Pm/I/bODcpo4SjUzvGr3IfCu78vmeZfHb4g/wDCSa+dLspc6bZMQxU8PJ0J+g5A/H2ryulJy2TyaSvis1zGpmWJnWqPd/cuiR+d55m1XN8XUxM3u9uiXRL0Ciiivnz5cKKKKACiiigAooooAKKKKACiiigAooooAKKKKACiiigAooooAKKKKACiiigAoorT8O+HrvxPrNtplku64uHCg9lHdj7AZNd+GoTxM40qavJuyXds9PC4aeLqRo01eUmkkt22dv8AA/4fN4w8Ri8uEP8AZ9k4Zs9Hfqq+4HU/gK9a+LHi5re3Gh2b4XA85l7L1C/U9/b61ueXY/CnwHFbW6r5qJsBJw0kh7n6nJPpXid9dve3Us8rl5pHLMx7k1/aXAfDEMtw8ZVFeW7fd9vRH6vxHjocI5NHKsPL99UV5tdE+n6EFFFFfuJ/MEpOTuwooopkBRRRQAUUUUAFFFFABRRRQAUUUUAFFFFABRRRQAUUUUAFFFFABRRRQAUUUUAFFFFABRRRQAUUUUAFFFFABRRRQAUUUUAFFFFABRRRQAUUUUAJ/FXt3wN1jz9KmsmYFoHyo9FbkfrmvEF5Nd38HdXOn+K1hL4juEKFfVhyD+W786+ezih7XDS7rU/X/DfM/qGd0k3aM9H89vxPpEUtNVgwp1flp/eqCmtypp1I3SgbPm34xaSdO8VNOq7Uu0D59SvB/Tb+dc34U1I6Z4hsLnIHlzKCT/db5T+hNerfHbSvN0uzvFUEwvhj6K3B/XFeK1+mZdNYrAqD7NM/h7jHDyyPir29PS8lJfOzf43Pr60cSW8T54K5qzkA1y/w/wBTOreFrC4dtzsg3fUDB/UGulHUCvzetF05uD6Ox/Z+X4hYvC060dpRTXzVyeiiisz0gooooAKKKKAEowKWigAooooAKKKKACiiigAooooAKKKKACiiigAooooAKKKKACiiigAooooAKKKKAPy0/wCCgmgf2T+0FcXoTC6pY29yW9WXdD/KIfpXzOOlfdH/AAU28O7bvwTriJ94XNpK2PTY6D9ZK+Gm/wBWtf2PwJivrOR0X2XL9za/JH4rnlL2OMmu7v8Afqe9/sN+If7B/aN8Oxs+yLUYriyc+uYmZR/30i1+sAPAr8UvhDrv/CM/FPwlqobYtnqltJIf9gSruH4rkV+1Vu/mQxN6ivxfxNwvss1hWX24/im/0aPteGKvNh5U+zv94qr8xr59/bq8O/29+zlr8irvmsJLe8T22yqrH/vh2r6Gz3rhfjToH/CWfCnxXo4UF7zTLiGP/fMbbT+Bwa/Msrr/AFfHUav8sov5Jo+oxtP2mHqQ7xa/A/FmilIwSKSv70w1T2tKMj8EnHllYKKKK6jIVetfTf8AwT18Q/2R8exYs/yanps9uF9XUpKD+Ubfma+YzwBXq37Levf8I5+0D4HvC23fqC2uf+uymL/2pXxPF2HjicmxEJfyu3qldfie1ldT2WMpy81+Z+xtFNj+4KdX8Sn7mMNfnJ/wUn8QfbPiV4Y0gNkWmnPcY9DLKy/+0RX6M5zzX5Rft1a7/a/7R2vw7tyafBbWin/tkshH5yGv0jw9w/t88g/5E3+n6nyvEVT2eCcf5ml+v6Hz9RRRX9kH44FFFFAB0H0r9Pv+CeWgf2V8Bo7wrg6nqNzc59QNsX/tKvzDYfNX6/fsmaIPD/7PPga227d9gt1j/rsTL/7Ur8J8Uq8YYGjR6yl+CT/4B91wvT5sRKfZfm0ex0UUxzhGNfzKfqZ+Wf7f+u/2t+0Ld227I02xtrTHpkGb/wBq182eteoftO67/wAJF8ffG97u3BdSktQfaHEX/sleXV/bnCdCOHybDxj0ir+rSb/E/Dcyqe0xlSXds+g/2FNA/tr9ozRJyu9NNguLtgf+uZjB/BpFNfq6vWvzn/4JqaEt18QvFOsbc/ZLCO33enmy7v8A2jX6ML1r+a/ELEPEZ3NfypL9f1P0jh2nyYJS/mbf6D6KKK/Nz6oKKKKACiiigAooooAKKKKACiiigBAMUEZqvNdQwffkWP6nFKlxHJ0kU/Q0FcstyxRTdw9aXcKCRaSlooAKSlpNwoA+Dv8AgpP4dt47fwprGALgzS2xYdWVgHAPqAVOPTcfWvhOvsr/AIKN+OU1HxboPhqGUO1lHLczqOdpcqsYPocBzj0IPcV8a1+X53KMsXLl8vyR/d3hlTrU+HKSq9btejbsfen/AATUt2/svxc5zs+0QgfUKc/zFfcsSgKBXyF/wTi0J7H4W6vqMke0X2ouYzj7yIiKD/31vH4V9eDjpX3WWRccLTT7fmz+S+Oa0a/EGJnHpK33JJ/iiaiiivWPhQooooAiPB6VheK9QXSNHurtukcZb68GtvOc15t8bNY+yeGmtwSDNIsfHpnJ/QY/GuzCUvbV4Q7tHzPEWNWAyuvXvrGLa9baHgs0jTSs7EszEsSe5Neu/AbR9326/I6ssY/AZ/8AZh+VeQ19HfCjTP7O8JWeeHlXzW+rHP8AXFfdZ1U9jhFTXWy+4/lXwxwjzHPpYuauopy+b2/M7zqKMCgUtfnJ/aAUUUh6UARN0B714X8dNXE+p2tkrf6oGRx9TgfyP517hPJ5cTt6DNfL/wAQ9UOqeLL+TO5EcRL7bRz+ua+kyKj7TEc7+yrn4r4p5i8Hkroxes2l8lqznqKKK/Tj+FAooopgFFFFABRRRQAUUUUAFFFFABRRRQAUUUUAFFFFABRRRQAUUUUAFFFFABRRRQAUUUUAFFFFABRRRQAV0vgLxnN4V1RSzE2UpAliHQf7Q9x+o/DHNUVxYihDE03Tmrpn0+TZtXyfEwxOHlZp3/4D8metfFn4dWfxB8PxanpZRtUhTfG64/eqedhPoex7H8a+XZrea1mkhnjaKeJikkbjDKw4IIr6B+GfjttBvUsrqTNlK3c8Rsf6Hv6Hn1qf42/CRdZtZPEOjxB7lVzNFGOZFx1H+0B+Y49K/lnjzgxrmxWHj7y1duqXbzP6Hx+GwvGOA/tXAq1aKtOK30W/mfOVFBBU4PBor+ZJwcHZn4fUpypS5ZBRRRWRiFFFFABRRRQAUUUUAFFFFABRRRQAUUUUAFFFFABRRRQAUUUUAFFFFUmUm0dd4J+J+teCJAtrOZbQn57aRjtPrtP8J9x+INfQul+JPCXxj0P7JcRxyXJX54Zhh1Pr/wDXFfJlWLG/utOuY7m1uHguYzlJY2wwPsa/QMo4oqYOP1fEr2lN6NPWy8rn6hkPGNbAR+rYxe0pPRqWtl5XPRfiJ8DtW8JSS3Nikl7pY+YlBmSMe4/iHuPxHevMq+hPhr+0CLhE0zxIEXd8ouSMI3+8P4T79PpWh8RfgTYeI4zqegMtvdP87KPuSfl90n1H5V7WO4fwmaUni8olfvF7r0Po8y4WwWd0Hj8jnf8Amg915I+a6Kvavo19oF/JZ6hbvbXUZwY5Bj8R6g+oqjX5jWw06EnCorNbp7o/HMRhp4Sbp1U1JaNPRphRRRXCeaFFFFAG34M8QyeFvEthqMZIEMg8weqHhv0Jr6h+JOkxeI/CUepW+HkiUSBl5ypHzfp/IV8h19RfAHxGviXwJNpUxD3Fn+655yhGV/DHH4V+7+G2dSwuK+qze+sfVbr5o/aeDMRHMsLXyWs9Jxbj5NLp59TyrFFaXiXSX0PXbyzYYEUh2f7p5H6EVm1/aNGcatNVFs9T+esxwdTA4mpQqKzi2mvR2Ciiiuo8ylT9pUUEep/BXQ1JvNTkXkARoT6Dk/0/KvIfjj4qPiXxxdRJLvtbI+RGo6ZH3z9c8f8AARXv+nyJ4K+F0t064kjtnmZT1LEFsfma+QrmeS5uJZ5XMkkjF3c9WJOSa/kXxQzeTksLB/E236LRfez+nc9f9icO4XLaekqi5pfnZ/eR0UUV/NB+JdT0v4KfEd/CGvR2d1Kf7KumCtnpE3QN7DsfwPavXvi34TivbddZsFDbVzIF/iXs31H8q+Vq+ovgX4zi8VeEp9HvgJby2URNv58xCMKx9eAQfp71/Qvh3xLUpVVg6sttY+nVH7fw1i6fEGXVMixr3TcJPdNdEeVV7ZNcnSPg9LJ9147Iv+Ow/wBa8q8WaE3h3xBdWRBCBt0Z9UPT8uR9Qa9Q+LLDR/hRegHAMKRD/gRC/wBa/feLsVGWVupF6crf3I5+BstnlM8wdSNpQi4v8f8AI+S6KKK/gWrLnqtn5FiJc9WTCiiiuY5Ap0UTzSJHGpeRyFVVGSSewptewfs++AP7b1wa3exZsrNv3W8cSSf3vov8z7V9Dk+W1MzxUKEOr1fZdWfWcP5RUzjGQw0Or1fZdWemfDrwra/CvwNNqWpFY7t086Zz/DgcKPXA49+fWvm7xp4pufGPiC71K4yPMO2JD/Ag+6v+PuTXp37Qfj+S/wBRPh21k/0WAh59h+8eqr+HU++K8Wr7DinMadKMMswmkIaPzZ95xpnFKjCGT4LSFPR+bW9+4UUUV+XH4uFFFFABRRRQAUUUUAFFFFABRRRQAUUUUAFFFFABRRRQAUUUUAFFFFABRRRQAUUUU9xpXYAZr6d+Bvw5i8KaE2t6kuy+nXIDj/VJ1C+xPU/gO1ee/Ar4ZN4h1JNZv4v+JbbP+5DDiVx3+i/qfpXo3xc8YBf+JJYNsjUDzip7dk/HqfbjvX9FeHvCc6044uvHV/Dfour/AMj9wyDB0OGsvnnmPWtrQi923szkfH/itvE+tu6N/okOVhH82/HH5YrmCcnFLRX9dYehHD0404KyR/Pmc5pWzfF1MVWldyd/+AvJBRRRXcfMhRRRQAUUUUAFFFFABRRRQAUUUUAFFFFABRRRQAUUUUAFFFFABRRRQAUUUUAFFFFABRRRQAUUUUAFFFFABRRRQAUUUUAFFFFABRRRQAUUUUAFFFFABV/w/qDaTrlldBtnlSqWPqueR+WaoUVy1oKpBxlsz3MsxDwuLp1k7OLTXydz69sJRPZRSA53KKsKK5P4caodV8KWMzNvfytrH1I4P6g11pbr2r8crwdOpKD3TaP9JMsxUcZg6VeO0op/ekS0UUVieqcd8R9HOseGryFVDOELIP8AaHI/UCvmTbX19fwCezkT+8CK+Udf086ZrF7bEbRFKwA/2c/L+mK+44eraTpP1P5a8YcutKjjYre6b9NUexfArUjc6TNZseYHO0egbn+ea9VDV89/BXVDZeJZIf4LhP1U5H8zX0IpBHFeDnFH2OKl2ev3n6r4dZj9fyKi27yheL+W34Eg6UtFFeKfqAUUUUAFFFFABRRRQAUUUUAFFFFABRRRQAUUUUAFFFFABRRRQAUUUUAFFFFABRRRQAUUUUAFFFFAHyj/AMFEvDo1f4Gw6iFydK1OC4LeisHiI/ORfyr8zFHyfhX68ftd6ONf/Z38a2xXPl2Zusf9cXWXP/jlfkP/AA1/TnhfiPaYCrR/lk/uaX6n5XxRT5MRGa+0l+AIxR1YHBBzmv25+HWujxP4F8P6uG3C+sILjPrvjVv61+Irda/Xj9j7Wv7e/Z18F3O7JjtPsh9vJdosf+OV5viphr08PiOzcfvV/wBDq4WqWqTp90n93/DntGOKrX0Qe1kUjIK4wat1Gy7kIr+douzP0aavGx+HfjbRz4e8Xa7pRBU2N/PbEHtskZf6VityTXrP7VmhDw9+0J44tFXb5moG6x/12VZc/wDj9eTnpX915DiPrGW0Kr+1GL+9I/CMbD2Veceza/EbRRRX0h5on8VbPhHWD4e8W6LqoJDWN9BdAjtskDf0rH7UoOCDXlZhTVfCVKctmmjsw83GqpLofurYyLcWkLqQVZQQR3qyOlcR8GtePiX4V+E9VZtzXmmW07H/AGmiUkfnmu13fWv4IxMXSqSg+jaP3ihNTpxmuqEf5Y2+lfjR+0HrR1743eOrwtvB1e4iRvVUkKL+iiv2Q1CRYbGd2IVVUkk9hX4eeItUbWvEGp6i+d13cyznPqzFv61+0eFtDnx9Wt2il97/AOAfGcU1LUoU+7b+7/hzNooor+pD8uCiiigCSJDJMqKCzMQAB1Jr9vfAuir4d8H6LpaABbOzhtwB0wiBf6V+NPws0z+2/iX4T08ruF3q1rAR7NMoP86/bC3XbAg9q/mXxTxCliqFBdE2/wAEvyZ+m8LU/dnU9EPIyaq38y21jO7kKqKWJPQAVaY4H4Vw3xt1tvDfwk8XakjbXtdKupUP+0Im2/rivw+hD2lWNNbtpfez7nESUKcpPoj8bvFOrt4g8TatqbZ3Xt3LcnPXLuW/rWV/FTs9TSDkV/emBpqhg4U1slY/Bq0nOs2z9C/+CZuh+T4K8Xattwbq/jtd3r5UQb/2tX2oOlfN/wCwLof9l/s56TcFdrajdXV03v8AvTGD+UYr6Qzgiv4p4krvE5viKj/ma+7T9D9pymn7LCU4+V/v1JKKKK+bPXCiiigAooooAKKKKACiiigApD0paa33TQB+cv8AwUB8dahafFbRdP06/ubI2Vj5xe2maMhpJGGMgg5xGD+IrwbQf2gfiN4cwLHxlrAx0We4M6j2AkLDHtiut/bT1ltY/aG8SJu3R2QhtkP0jRmH4M7CvDK/McwxdVYmfJJrXo+2h/dfBnDuAq5Fh/rVGM24p6pPfXqvM9+0f9uH4s6TgTa1bakB/wA/lsoz9TGEP616FoP/AAUd8VWcajVvDljqDDq1vcPBn89+K+PaXbXNDNsXT2m/nr+Z7GK8PeHsVrLDJf4dPysfoDo//BSnRJAg1Hwvf25PU20iSgf99FK9C0L9vX4Wakqi61a606Rj9y4tJeD7lQwH54r8uqK74Z/iYfFZ+q/yPkcV4RZLW1pOUPR3/O5+u0H7WXwumQH/AIS/TguM5eYKfyOD+leV/Fv9vnwh4asZYfB7v4h1IqVXbG8cCNjgs7AEgdcKDnpkdR+by9adn8K2qcQ1pR5YxSfc4MH4P5ZQrKpVqSnFfZbST9bK/wCRt+LfFWp+N/EOoa5rFy13qV/KZppTwM9AFHZQAAAOAAB2rDAJxjqaAc17j+yT8HZviz8U7Fri3Z9D0l0u7yQj5GYHMcXuWYcj+6re1eFRpVMZXUd5Sf8ATP1PNsZhOG8pnNWjCEdEtNlZJfgfod+zF4If4f8AwT8NaNPH5V0kAmmQjBWWQmRwfcFyPwr1hvvCooESGFFUfKoxUvpX6zSpqlCMFslb7j/PLG4mWNxNTET+Kcm36t3JB0paQdKWtjjCiiigCBucV4T8c9SE2r2lmrcxK0jD6nA/kfzr3Wd9kbN6CvmH4j6mdR8XX7k7kjIRfbAGf1zX0mR0vaYjn/lVz8V8U8f9VyV0k9ZtL5LVmFYWZv763tl+9LIsY/Egf1r6u0eyW0sYYwMBFAAHbjFfOPwxsDf+MLEEZWLdI34Dj9StfTa/KD9K6+IKzlUjT7K/3nz/AIP5d7LA1cZJayaS9EielpKWvkD+igoopD0oAyteuUs9NuJWO1UQkn2xXyddXBubmWVj88js7H1JOTX0T8WdQNh4UvFHWRfL/wC+jj+tfOVfecPUrU5Ve7sfyV4x5hz4ilhIv4U2/nt+QUUUV9ufy+FFFFABRRRQAUUUUAFFFFABRRRQAUUUUAFFFFABRRRQAUUUUAFFFFABRRRQAUUUUAFFFFABRRRQAUUUUAFFFFACHqK9V+GPj5Qq6LqcmY2+WJ3PH+6f6fl6V5T0NPVijBlOCDkEV5OOwdPG0nTn8n2Z97wzxHiOHsXGtTd47Sj0a63Oh+Ovwm/s+SXxHo8W6zclrmKMfdP98D0/venX1rxCvrH4ceOLfXLE6Rqzq06rtVn58xff3x19eteR/GX4SS+Fbp9U0yItpEzZZFGfJJ/9lPb06elfx9xxwdVwlSeKw0NN5Jfmv1P2biHJ8LnOEWdZTqpayit0+rt0PKqKKK/Az8WcXHcKKKKCQooooAKKKKACiiigAooooAKKKKACiiigAooooAKKKKACiiigAooooAK7/wCHPxh1bwLNHbySNd6Vnm3c8xjvsPb/AHen061wFFe3gMxxGX1VUpTcWu35PyPocszfF5VWjVw83Frt18muqPrO5sPCnxq0ZWjZZJcfJKmFkiY9vb6Hg+/FfPnxA+GGreALthcp59ox/d3cYO0/7w/hPt+RNYXh/wAR3/hi/ju9OuXt5F4YDlXHoy9CK+jvAXxT0n4j6cNK1mKFL4ph45MFZB325/keR79a/UIV8v4opqlXSp1ukls/68z9lp4nKeM6Kp4hKnibaSWz8v8Ahz5eor2T4nfAa50RZdT8Po91p/LNbDlox/seo9uv1rxwqVODwa/OM0yjE5ZVdOrG3Z9Gu6Z+S51kWKyWq6deFuz6Nd0xKKKK+bPkwr0n4C+J/wDhHfHtvBI+21vh5Mmegbqh/Pj/AIFXm1S2lzJaXMNzC3lzROsiP/dYHINe/k+MngcbSrLeLT+XVfNH02Q46WXY+liI7xkn6rqvuPpf416IEurbUoxxIDGT7jJX+v6V5f0r3W9kX4gfDOK5hTMj26yKvcMBnH5jH514XX+gvDeNjjMFFp3tt6PVHr+JeWxpY+OOpfBVipJ9L6XGtVvTLf7ZqFvB2llWM/iwH9aqtXQeAYBdeLtOiI48zd+QJ/pX0WIlyUZy7Jv8D8yyCh9azKhSf2pJfijvPj3qQ0n4afZt2x7lkhGPTOT+gNfK9fQv7Ut7tsdFs88O7y4/3QB/7NXz1X8F8f4h1s0cf5Ul9+p+1+Ide+YxoLanFL70FFFFflp+SBXXfCvxU3hDxnY3e7EEp8mUZ4wxHP4HmuRor2Muxc8FiadeD1i0/uPdyrHTwGLp14O3K0z64+Jvhr+2LfTNUhXcRKiSY7o7Afzx+ZrO/aGuBb/Dt4unmvEn/jwP9K6P4LeIR4u8B2UlyRNJGvlSbjnLIcZPucA/jXF/tSuYPDemRg8Ndj8gj/4iv6jzjM/reQTqJ6cra9Glof1NmFChTynEZlR2qwTfra1/mfNNFFFfyKfx/P4mFFFFOKuxwg5uxoeHtEl8Q6vaafbAtNcSbemQq9WY+wGTX1B4p1Kz+EHw3igtQqyrGIokPVnPr+OSa5z9n7wMmjaPJ4jv4wHmTMW7tH1z/wAC6/TFeWfF7x23jbxTK8T7rC2JigHY/wB5vxI/ICv2XCxhw9lDxM9KtRWj3SP37BRhwlkcsXUVq9VWiuqXc4m5ne5nllmYySyMXd2OSzE5JP41HRRX5BWrSrz55n4RXryxFR1J7sKKKK5zkCiiigAooooAKKKKACiiigAooooAKKKKACiiigAooooAKKKKACiiigAooooAOldV8OvA11498QR2cW6O2QhricD7i+g/2j0H59qxvD+g3XiTVbewsozJczNgDso7sT2AHJr6s0HQ9K+EHg8LIR9oxueQj55HP+cAdgPav1DhDhmpm+IVScX7OLV/N9l+p+pcJ8PwxTlj8b7tGnq29E7a2uP8U63Z/D3w4mnaeipL5flwoo4XA6n2H614ZNM800ksrGSR2LMxOSSeSTV7xBrdzr+pSXlyxZ5DgLnhF7Aew/8Ar1n/AFNf3BlGW08voKEVr1/yXofH8acTzzvE+xo+7RhpFbad7DqKKK+jPyUKKKKACiiigAooooAKKKKACiiigAooooAKKKKACiiigAooooAKKKKACiiigAooooAKKKKACiiigAooooAKKKKACiiigAooooAKKKKACiiigAooooAKKKKACiiigqO57f8AAnUTPpM1qzZ8l8qPRSM/zzXqytu4FfP3wT1M2viSWDHyzpu+pUjH8zX0GMYr8mzil7LFy89fvP8AQLw6x/17IaLb1jeL+W34Dx0paKQ9K8U/USKTH5184/GDSjYeLpJQuFuVV8+rDg/oB+dfRhYeleOfHiwzHY3w/hdoyR6MM/8Asv6172TVfZ4qK76H5L4lZf8AXsjqSSu4NSXy3PN/Bt9/ZvijTbjriYKfYN8v8ia+qbQ+ZCjDuM18foxjYMpwQcgivqnwnqa6nodpMORJGG/QV6vENL3o1F6f5H5/4O5hzUa2Dk9mmvnozoaKQdKWvjD+mgooooAKKKQ9KAG1GX9GrP1bU7XRNPuL++uEtbOCNpZp5WCpGiglmYngAAEknoBXl2pftafCrTWYS+MNPkVev2d/N/8AQM1jUq06fxyS9XY7sNgMXjm1hqUp2/lTf5JnsoppavnDUP28fhPbbhDrtxcsOyWE4/VkArkdT/4KOeCbSQra6Vq98vZ44kVT/wB9SA/pXLLG4aO9SP33PfpcKZ1W+DDT+aa/Ox9eliBxxSFsKOp+lfD+o/8ABSzT41P9n+E7qc9vPnSLP5Bq5i9/4KUa9Op+y+EreBu269aTH1wi1zyzbBx/5efg/wDI9qj4ecR1v+Yey82l+p+hIIFMZyK/M3Uf+ChnxJuWYW9no1qp6DyZZGH4mTH6VzOpftvfFm/z5WuwWGf+fa1Q4/77DVyyzvCR2bfy/wAz26HhVxBW+KMYer/yTP1XM8a9XA/Go21C3HW4j/77FfkNqX7U/wAVtUQi48ZXuD18pY4v/QFFcvefFrxvfSF5/F+tyE9VOoS7fy3YH5Vzy4gw62i39x7tLwdzaX8WrFel3/kftDBcJMC0biQf7JzU4FfHH/BOvxNd6v4M8URahez308eoCTdcSF2AaJB1JJx8pr7HV8k89K+gw9ZYilGqla5+NZzlk8nx1TBVJczg7Xta+nYlooorqPFCiiigAooooAKKKKACiiigAooooA5j4h6GvibwRr2ksu5b2xnt8HvvjZf61+IzqUdgRgg4xX7sXC74XHtX4m/FDSP+Ee+JPinTgu0WWq3MCj2WVgP0Ffu/hXiFHFV6D6pNfjc/PeKaekKnqjlq/Tb/AIJ26/8A2p8C5LAtltN1SeAD0VlSQfrIa/Mmvvb/AIJjau0ll440lm+WGa1ukHrvWRW/9AWvufEvD+1yf2n8kk/xt+p4fDtTkxcY/wAya/X9D7tpKWiv5PP14/LX/goPo/8AZn7QEt0FwNQ063uCfUqXi/lGK+aW+4tfa/8AwU10cW/ifwRqQXm4tbqAt/1zeNh/6NNfFH92v7J4Dr/WMjot9Fb7m1+h+KZ5T9njJx87/erjKKKK/Rz50KKKKzqK8WXDc/Wv9irWTrX7N/hGV2zJBHNbMPTy55EUf98ha90218o/8E59Z/tH4H3doWz9g1WaEL6ApHJ/NzX1fX8H59R9lmeIh2nL8Xc/d8slz4WD8kcZ8YNY/wCEd+F/ivU92DaaXdTg+6wsf6V+Km7O41+uv7YGr/2N+zn42n3bd9mLfP8A11kSP/2evyIr9w8KqFqVev3aX3K/6nw/FM71YU+yv94UUUV/Qh+ehRRRQB65+yZpH9t/tDeCbbbu23hnx/1yjeT/ANkr9g0XC1+Wn/BP/S/7R/aGs7jbn7Bp9zc59MhYv/alfqYrcmv5E8SayqZzyL7MV97bf5WP1zhmHLg3Lu3+SEHWvD/2z9Z/sX9m/wAYyhsNLBFbD38yaND+jGvb2718r/8ABRLWf7N+BcdqGx9v1O3t8eoAeT/2nXw2R0lWzOhD+/H8Gme/mU/Z4WpLyf5H5k0Uo60qjLAe9f3HXfssK35H4bD36p+w/wCy1pX9kfs++BoNu0tpkNwR7yr5n/s9erfxVz3gLSf7B8GaHpgG37HZQW+PTZGq/wBK342zX8F42q62JqVH9qTf3ts/esNHkowj2SX4E1FFFch1BRRRQAUUUUAFFFFABRRRQAUx13Rke1PpD0oA/N/41fsbfE7xR8RfE3iCyi0/UYL6+lngSK5KyCIsfLVg6qAQuAcEjI4JrxjXP2Y/ih4eRmvfB+oYXvDsnz9PLLZr9fgqjjj6UskEcoAZQfwr56vkuHrTc7tN+n+R+w5X4oZvltGGG5YyhBJK6adkrLVM/EbVfBmv6Gm/UdC1OwA+99rtJIsfXcBWMVPfI+tfuS2kWUgIe1iYHrlK5LxF8GPBfigN/afhrTb4n/nvbIx+uSpOfevMnw8v+Xc/vX/BPvML40VrWxGG+af6NfqfjFxScetfrDrn7GHwn15yZPCyW0nZrS4kgx9AjAfmK868Qf8ABOTwTfyM+napqmmKekSSpIo/BkJP51wT4erR+Fp/P/gH12G8Ycpq2VanKD80mvwdz85G6U2vvC4/4JpQGYGHxhMkOeVe0Vmx9QwH6V2ng3/gnf4I0S4WfWr3UNdKkHyZZBFGceoQBj/31j2rCGQ4qTtJJfNfoeliPFnIqdPmptyfZJ3/ABsvxPh34R/BjxH8ZvEMem6JaN9myDcX0oIht1Pdm7kjooyT9ASP1N+DPwe0f4L+DLXQNLiLSH95cXLgCSeUj5ncjucAAdAAAOldP4V8G6N4N06LT9H0y3020iXCQ28YjQfQAAZPc9T3roDy1fYZfltPBK71m+v+R/NnF3G2L4mmqaXJSi7qN933b6snAFLRRXtH5qFFFFABRRRQBmavMItOnYnAVSSfwr5Mvbk3d9PO3WSRnP1JJP8AOvpH4oX/ANg8I6iwOC0ZQH3bj+tfM7da+74epWhOp3aR/KfjDjuavQwieybfzdkeo/AzSftGqXl0w+WNFRT9SS38lr3UdjXmnwRsPsnhz7URzcSM34D5R/L9a9LXj8a+bzar7XFz8nb7j9n4CwP1HIqEWtZK7+eqJ6KKK8g/RQpD0paa/wB2gDx348X+yysbUPgyOXI9QBj+bCvF91eg/GjUDdeJ47fPyQRdPQsST/IV59tr9Syak6WGj56/efwL4k4767n1Wz0hZL5LX8RaKKK+hPyQKKKKACiiigAooooAKKKKACiiigAooooAKKKKACiiigAooooAKKKKACiiigAooooAKKKKACiiigAooooAKKKKACiiigB0EzQSrJEzI6MGVlOCpHQg17X4K8YWnjPSG0rU/La6CFGDgFZRjBIH8xXiA6ip7S8nsp454JGjlRgVZTgg14GZZdTzCk4SWvR/10P07hPiqrw/iLT96lLSUejXdeZV+LHwouPBN695ZRvJo87/ACkcmIn+Fvb0b8Dz183HFfXnhTxVp3xB0h9L1RIzMEKtG/IdTwSB6eo7flXg/wAVvhRc+Br57y1V5dIlb5ZOpjJ/hY+noe/16/xzxlwZVy+rPE4WHu/aXbzXkfpnEPD9DGUFnGUvmpz1aW8X106JHndFFFfiJ+OtWCiiigAooooAKKKKACiiigAooooAKKKKACiiigAooooAKKKKACiiigAooooAKfBM8EqSxu0ciEMrqcFT6g0yiuilWlRlzQOqjWnQlzwPc/hf8d/s/laZ4lbzIjhEum7DsH/+K/P1ro/iN8FbTxhaya1oLRQ3LjcVX7kmecnHQ+4696+aa9B+Gvxh1LwRMlrcNJeaUTzATlk/3M/+g9PpX6hlnENDH0Vgc1V4vaXVerP2TJuK8NmVJZbnkeaL+GXVPo2/I4nVNJu9EvJbO+t3trmM7Wjk4I9/ce/eqlfWXiLwt4d+M3hxL60mTz8ZjmiHzo3oR/MH9K+a/F3gnU/Beota6hCVU58qZf8AVyr6g+vqDyK8bPOHKuAtiMO+ek9pLz72Pn+IuE6uW/7Vhnz0paqS10e17GDRRRXwXU/NNYyPpP8AZr146p4ZvtHkcGS0bKL/ALD5I/UNXI+MtLOi+Ib61IwiyF09Crc4/DOPwrC+AXiE6J4/t4SxEd5G0Temeo/HjH416f8AGrStmoWmoKvyzIY3PuDlf0LflX9neGWa/WMHThJ6q6fy2/A/ZM4h/bnCNOvvOi7P0/4Y81rr/hVD53jK0b+4rt+mP61x/wDEK7j4QDPi1PaFz+q1+2Zk7Yafoz8i4Lp+0z3DJ/zJ/c7mT+1FdCXWtHh7xxSN+ZA/pXiNevftKtnxlaJ6W+f/AB5v8K8hr/P3jCTlm1VvuvyR93xxJzzqq33S+5IKKKK+FPzoKKKKAPe/2W/EPk3upaQ7fK+2eJfX+Fv/AGWr37Vd5/o+kQf9NGf8hj/2avLfgxrLaL8Q9LcNtjmZonz33Lx/48BXfftTzebquiAdDHL+uyv2zDY91+FqkG9YtR+V1Y/ovCZk8RwZUpt6waj8m01+B4VRRRX4p1P51e4V1/wv8Fv428VW9oyn7HGfMuHA42g/dz6k8fme1ckiNK4RQSxOAB3r6o+Gvh20+FvgGbUNRAW7kjM80jdRgZA/AcY+vrX3nDGUrHYn2tb+HD3pPppsvmfpnBmTRzHGKvW/h0/ek3tpsjO+O/jiPwp4Zh8P2L7Lu5Ta3l8eXGOCfbPQfj6V8zVs+MfE9x4u8Q3mpz5/fPhEP8CD7q/gP1zWNXLxHmrzLFyUf4cdIryXX5nHxdncs3x8uX+HD3YryXX5hRRRXxh+fBRRRQAUUUUAFFFFABRRRQAUUUUAFFFFABRRRQAUUUUAFFFFABRRRQAUUUUAFTWlpNfXEMEEbSTSOESNBlmY9AKZDC9xMkUaNJI7BVRRksT0AHrX0t8HfhTB4P04a7rcam+dcqr4xCvcZ9SOp/D1z9tw7kNfOcSoQVoLd9l/mz7zhrh6pnOIvL3acdZS6JGr8Mfh/Y/DHw42o6l5Z1GRd80h6KOu1T6D9TXA+NvGM/izUy+StohIij9v7x9z+nStH4ieOH8R3slrayFdPhbjH8ZH8R9h2H4+mOJ3c1/b/DnD9HK8PBKNrLRdvN+bOrjXimj7JZLlfu0oaNr7TXn1Q6iiivvT8BCiiimAUUUUAFFFFABRRRQAUUUUAFFFFABRRRQAUUUUAFFFFABRRRQAUUUUAFFFFABRRRQAUUUUAFFFFABRRRQAUUUUAFFFFABRRRQAUUUUAFFFFABRRRQAUUUUAFFFFAG94C1D+zPFmnSk7VMmw++4EfzIr6itsNEjetfIdrcNa3UM6/ejdWH1ByK+stEuxdadCw5+Ufyr8+4hpWnCp3VvuP7D8Hcdz4SrhW/haa+a1NWikHSlr40/pIix1+lcL8XLD7d4SvMDOxd49tpz/Su7PSsrxFaJfaVcQsNyMhUj88104Wp7OtCfZpnhZ5hVjMurUH9qLX4HybX0D8HNQF54XgjJy0DNG34Hj9MV4DcRNBcSRONrxsVYehBwa9X+A2oFZtQtGPAKyAe5yD/IV9/nMPa4TnXSzP5H8NsS8v4ilhZac14/Nf8ADHuFLRRX5uf2qFFFFABRRRQByHxO0z+2PAWv2PUXFnLFj/eRh/WvxSYYYj3r9x9dQTaTdoQMGNgc/SvxH16wOla5qNkQR9muZISD1+ViP6V8XxDHSEvX9D+mPBmpF1cTTl5P87mdRRRXwWp/Wf7oKKKKQ1OD2CnbaQAk8c1q2HhjWNWANjpV7eA9PItnkz+QNdEKU56JHBicfhsIv300l5mXto212lj8G/HWoOqQ+DtcLHoWsJQv5lQP1rqLH9lL4r6goaHwdeYP/PWaFP8A0JxXVHA4iXw02/kzw6nFOTUvixMV6yX+Z9Bf8E0tQ/0/xtYO+EKWkqL/AN/Qx/8AQa++MbfrXxb+xZ8APHvwk8WatqHiTTI9Osbu2VFAuFkYur5AIUkAYLc5r7QUnHv7V+lZXCdPDQhOLTV9/U/h7jvEYbF57Wr4aalCVndO6vZJ6onHSloor1j8/CiiigAooooAKKKKACiiigAooooAicZBr8gf2udH/sT9onxtb7doa7Sb6+bEkn/s9fr+3DCvy3/4KD6V/Zv7QlxOFx9v022uc+uN0X/tOv1Tw3rKnnPI/tRf3pp/lc+P4lhzYRS7NHzRX13/AME2tYNt8V/EGmlsC60rzgPUxzRj+Uhr5Er6G/YO1j+y/wBo3RoM7ft1tcWx98RGT/2nX75xvQ9tkddLtf7tf0Pgcnn7PGQfml9+h+rtFIOlLX8Xn7cfFX/BTHSfM8C+FNT258jUXt8+nmRM3/tKvzw7V+o//BQbRRqX7PN7c7c/2ff2txn0y/lf+1K/Lmv6q8Ma7nlTg/sya/J/qfknEsOTFt90n+gUUUV+zHxoUUUUAffn/BMfV/M0Txvpm7/j3uba5C/9dEdf/aQr7hC8V+dP/BNLWPI+I3ijS93/AB86clzj18uUL/7Vr9GelfxPxrT9jnuIS6tP8EfteQz58FDyuvxPmv8Ab81IWX7O2q2+cfa721hx64kEn/slflovWv0d/wCClWo+R8KdBswcefq8bn3VYZs/qy1+cZHWv2/wvhy5XKT+1Jv8Ej4jiafNi7dkkNooor9pPiwooooA+x/+CaWlCf4ieKNR282+nJBu9PMlDf8AtOv0YB6V8J/8ExNN2wePNQI/1klnAp/3RMT/AOhCvupeQK/ijjer7XPsRbpZfgj9qyGHLgafnd/iDcZr4l/4Kbav5Phjwbpmf+Pm5uLjHr5car/7Vr7bdsV+e3/BTLUfP8W+C7DP+otLmbH++6D/ANp1nwXR9tnuHT2V39yZeeT5MFU87L8UfFa/ezW94B0v+2/G/h3Ttu77ZqVvbbfXfKq/1rAPCivTf2atL/tf49+BrXGcarBPj/rm3mf+y1/W+eVnQy2tUW8Yt/cj8kwceevCPdpfifsbaDZaxj2FT/w0yPhBT88V/CktXc/d6ekUOooopGgUUUUAFFFFABRRRQAUUUUAFFFIelAEDADJpNpGecD1rjviT8StE+FXhifXNfvBaWcQ4HVpGPRVUclieAB7ngAkfDHxC/4KIeLNZ1CVPC2l2+kacCQjXYM07DsSAQq59MNj1NedisfQwelSWr6dT67I+FMz4hbeCp3itHJ6JeV/8j9GlJYZ7U7PtX5d6b+318UrGQeZPp16mclJrYqMegKspr6X+A37cWi/E/UbbQdftR4d1yc7YHaXfbzt2VXIBVz2VhzwASTisMPmuGxElCMrN99D2c24AzzKKTr1qSlCO7i72Xdrf8D6wxxScelNikWSMMPmHrWff6pBp6F55khVQWZnYAADqST0FexdH50oSk+VGgB3prPgV5Jr37UPw18MytFfeLtOMifK0dvMJmB9CE3EH2NcRrn7fHwssIj9i1O61Bx2is5Rn6Fwo/WuSWJoU/iqJfNHvUOH81xKTpYeck+qi7ffY+kgdoyTmkWTdxivijxD/wAFJ9DgVxovha/u5R937ZLHAp98qXP6V6v+yj8etW+PGjeINV1SwtdPW0vRBbw25ZiF2BjvYnk5PUAD2rOljcPVmqcJ3kzsxvCmbZdhXjMXScKastbXu9tNz6IopB0pa7z5MKKKKACkPSlpG6UAeS/HPUjDoNvaqcGaUZHqBk/zxXh9em/HHUBPrFnbA/6qNmYf7x4/9BNeeaTb/bdStbc8iSZEP4sB/Wv0vKoKjgeZ9bs/iTjytLM+KFQWvLaK/D9T6U8A6edP8L2MLrhljXcPcjmuoHrVTTYxBZRIBjCgCrZPQ1+c126lRyfV3P7HyzDrC4OnSW0YpfciWiiisj1CMcEUyZ9kTGpDgc1n6tL5VtIc/wAJOfwq4LmlY5sRU9lRlNnzP8Qbwah4w1SVTuUSiMe21QD+ua54dqsajc/a7+4nPWWRn/Nif61WBxX7FhYclGC7JI/zc4gxP1rM69bvJv72OoooruPlgooooAKKKKACiiigAooooAKKKKACiiigAooooAKKKKACiiigAooooAKKKKACiiigAooooAKKKKACiiigAooooAKKKKACiiigCezvZ7G4jlt3aKaM5V1ODmvaPCXi/TvHumnTdUSNbkqUeOQZWQdyM9R6jtXiFPtbiS2lE0bskqsGRlOCCO4NfP5lllLH0nCa16P9H5H6lwpxbXyCtyT9+lL4ovZruuzGfF34RXHgu8kvtPRp9Hdsgjloc9m9V9D+B9T5lX1p4H8eWfimx/sjVlT7SVK5f7soxzgdM+o/yPMPiz8D5tFabV9CjaawbLyWycmP1K+o9u306fyHxhwTWwdWeJw0Pd3cV08139D9Ozrh3C5th/7WyV80Zayit4vrp5HjVFFFfhs4uLsz8dqU5UnyyCiiisjEKKKKACiiigAooooAKKKKACiiigAooooAKKKKACiiigAooooAKKKKACiiigDoPB/jfVPBOorc2ExCNjzIW/1cq+49fQjkV9KaH4i8NfGfwy9pdRIbnAEkMn3429Qf5EV8l1e0fW7zQr+G9sZ3trqI5V0P6H1B9DX6BkfEdTAXw2IXPSlvF679rn6hw7xZUy3/AGXFL2lGWji9bJ7tX/I6z4k/Ci/8B3bSAPc6Yzfu7gD7noH9D79D+lcLX0/8O/ivpPxF046NrcUcN+U2tHJykoxyVz19wf15rzz4pfBO48PmXVtFRrjTDlnhHLRD29V/UfrXqZtw7RxNH6/lcuaD1ceq7/d2Paz7hWhiqP8AaeTS5qb1cVq499N9Ox5bpWoPpmp2t3HzJBMko+qkH+lfWnj22i174fR30WJCsYmVvbGSfyJr5Br6u+DWor4i+F1vby4cxRtAy+y5AH5Yr6Tw1x7wuLnh5PezXydmXwY/reFxeV1NpRdvJr9Tx1q7b4QN/wAVaD6wuP1WuOvLZrO7ngf78Tsh+oOD/Kuu+Esoj8Ywf7UbL/X+lf1/jffwUmv5T8s4Wg8LxJSpy0anZ+t7HOftJj/itLVvW1A/8favI69p/aetfK8RaXNj/WQuv5HP/s1eLV/AHFytm1VPuvyR9VxvFxzmtfuvxSCiiivhz87CiiigC5ot9/Z2rWV5jJt50mGP9lgf6V6l+0Pc/aNR0YA5Aids/Xb/AIV5DXbfEbV21a20KWQ7nNmC59+n8wa+2y/EuOVYig+rT/HU/RMqxbWSYrDN7tNffZnE0UVNY2cuoXcNtChkmmcIif3iTivlaFKVeahBXbPicPh5YisqUFds9I+A/gT/AISrxKt9cJ/oVkwf5hw0n8I/Dqf+A11H7RfjoPLF4bspP3SYa42nr3Vf6n8K72zjsfhB8MZGIUzxxbmboZJG/wATge34V8r6nqU+r31xe3Dl553Lsfqc1+r5lUXD+UwwFJ/vKmsn2Xb9D9xzipHhjI4ZbRdqtRXk1ul2KlFFFfjp+AN3CiiikAUUUUAFFFFABRRRQAUUUUAFFFFABRRRQAUUUUAFFFFABRRRQAUUUUAFPjieaRY0UvI52qqjJJ9KW3t5bmdIYY3mmkYIkca5ZiegAr6Q+EnwXg8L28et68qveldyRHlYR/U+/bt619jkWQYnOq6p01aK+KXRL9WfdcOcO185rbWpr4pPZL/Mj+D3wfi8Nwx67r0Y+2Fd0cb8iFT2+v8AKk+JHxDOrSvpunSYs0OHdT94jt9P5/Tq/wCIvxIbVt2m6bJizGVeVT/rPYH09+/06+cnvzX9qcL8MUMqoQSja2qT3b7s9rivirC5ZhnkuSu0VpKS3b6q/UWiiiv00/nec3N3YUUUUzMKKKKACiiigAooooAKKKKACiiigAooooAKKKKACiiigAooooAKKKKACiiigAooooAKKKKACiiigAooooAKKKKACiiigAooooAKKKKACiiigAooooAKKKKACiiigAooooAT+Kvpr4Y3ovvCVi+cssYUn3HB/lXzNXuvwNvvN0B7c8eTKy/nz/NjXyOf0+bDqa6P8z+ifCHGOjmk6Dek0/vVj1aiiivzo/swZUN0m6Nh6jFWaa4yppxdmZVI88bHyj42sf7O8ValD2ExfH+9839a2fhDf/Y/F0SFuJomTHuMH+hqx8ZtPa08Uedtwk8QOfUqSD+hFcv4UvDYeI9OnXqsygn0B4P6E1+nRticv9Y/ikfw7VTyXjJvZKd/k3/kz6yQ7kBqQc1UsX3wKfUA1aTpX5lJWdj+4aU/aU1IdRRRUmwUUUUAU5ofOWSNj8jDbXxvrX/BOzTde8T6rqt34sulS/vJroW9vbqnlB3LBAxJzjOM4GcZwOlfZvG/nvTOD90YJ9q5a+GpYhJVY3tse3lmd47JpSngqjg5KztbVL1PkSw/4Jv+DLaQG51nV7pR1Qyxqp/AR5/Wut0/9gn4U2ijz9Iu7xh3kv5hn/vllr6V7UmT6frWUcDho7U19x6VXizO63x4mfybX5Hhf/DIvwq0vTZzB4RtRKsZ2mUtLj/vomvyx8V6cNH8T6xYKu1bW8mhC+m1yMfpX7c3qiS1mXrlelfjR8bdPOmfF7xlbMuNurXLAeitKxH6EV8vnuHp06UJQilq9lY/bvCTN8XjMfXo4mrKd4prmk3az6XfmV/hLOLX4o+E5Gxs/tW2D56FfNTI/LNfsfpukWYs4mFvEAVH8Ar8UPD+onSte02+Bwba5jmB9NrA/wBK/bjQ236XanqDEpz+FbcP60przRz+MsZ08bh6ie8Wvua/zLS2MC9IUH/AaeIYx0QflU340mDX2J/NznJ9RcCjAoyKMigkWiiigAooooAKKKKACiiigAooooAKKKKAI26V+dv/AAUv0f7P488Japtx9psJrfPr5cm7/wBq/rX6IMeK+Hv+Cm+liXRfBGoY/wBRPdQZ/wB9Iz/7Tr7fgqr7LPcP2d1+DPns9hz4KflZ/ifAfevUv2X9W/sP9oDwNc5279Tjt8/9dcx/+z15gv3lrpPhhf8A9m/EjwteZ2/ZdVtJs+m2ZT/Sv60z6k62W14LrBr70fk2BlyYiEuzT/E/beL/AFdSDpUFt80CH2qb+Gv4Ve5+7Q+FHjH7XuljV/2dfGkBXcEsxcY/65yLJ/7JX5C1+0nxy0z+2fg/41scZNxo93Go9zA+P1r8X+m6v6M8Kq16Vej2af3q36H5vxTC1SE+6t9z/wCCR0UUV/QZ+fBRRRQB9Mf8E+dQ+xftAxw5x9s065gx64KSf+yV+oytxX5IfsW332H9pXwcc4WV7iFh67reUD9SK/W1OUFfyH4jUfZZ25fzRT/Fr9D9c4bnzYTl7N/ofDX/AAU41PZY+BLAH/Wy3c5H+4sQH/oZr4Ir7Q/4KXX3meNvB9nniKynlx/vyAf+yV8X1+1eHlL2eR0/O7/FnxfEEubGz8rfkgooor9SPlwoooqJ/Cxrc/Rz/gmrYeT8LfEV6Rgz6w8YPqEhi/q5r7CUbWP0r5p/4J/acLH9nnT5wMG7vrqU++H2f+yV9KRNuFfwpxJUdXNsRJ/ztfdp+h+7ZVHlwlNeS/HUkxX5kf8ABRjUftXxxsbUHK2ukQqR6M00zH9CtfppnAr8pf26dS+3/tJeIYc5FpFbQD2/cI//ALPX1nh3R9rncX/LFv8AJfqeVxHPlwdu7X+f6Hz+pwwr3P8AYm07+0P2k/CRxlLc3M7fhbSY/UivCa+nv+CeOn/bPj/JNjP2TSribPpl40/9nr+iOMq3sMkry/utferfqfnOVQ58ZTXmvw1P1EHSlpB0pa/ik/cQooooAKKKKACiiigAooooAKKKKAIz8y/Wo2Oxjn7lS5rn/G2vQ+GvDeo39w22KC3klc5xhVUsf0BpNqKuzWjB1ZqEVdvQ/N/9ur4rzeOPirN4ftLkvo2hfujGh+WS4IBdj6lQQoz0IbHU18y1o63rE+vazqOp3J3XV9cSXMreruxYn8yazq/I8diJV685Pq/w6H+ifCeVUsnyqjQgtoq/m+r+8SpopnhkV42KOpBVlOCCOhBqLBPahetcC5qfvH0tV4fFxdF6n6Z/s/8A7S0es/s+XWv67cF77w/C8V9IB80pRQyOB3LqVHu2elfDHxd+PPiv4x6zcXWsajNFp5kPkabDIVgiXsNoxubHVjkk56DAGV4X8avofw+8X6CJXj/tdbUrGGPzGKTcQPThjn1AriQc19Bi8zq1qFOmpbLXzd7a/I/JOHeBsJluZYnE1aad5e7dbJpN27atr0Q2iiivneabP2WnRpUlaKCv0Q/4Jrp/xbvxG+Pvaoy5+kMR/rX531+kH/BOK28n4U6pJ/z21WZ//IcQ/pX03D6viPkz8M8XKkY5Iox6yX+Z9fUUUV+kH8VhRRRQA09ajkOyNjUh6VUvpNlu59AaqKvIwqz9nScj5s+Kd79r8ZXgzkQhYx+QP/s1QfDmx+2+L9PXbuVWLn2wpx+uKzPEt0bvXtQlc53Tvg+244/TFdj8FLD7T4hnueogiA+hY/8A2NfplR/V8A12jb5tH8P4JPNuM1LdObfyTufQUK4iUegqX+GkT/Vil7V+ZM/uOGkUh1FFFI0ICcgmub8cXR0/w7ezKcFIWI/I4rpGX5s98Vwnxjuzb+D7lUOC5UfgWGf0zXbg489eEe7R83xDX+rZViKl9ot/OzPnaiiiv2GHwn+bWIn7WrKQUUUVqcYUUUUAFFFFABRRRQAUUUUAFFFFABRRRQAUUUUAFFFFABRRRQAUUUUAFFFFABRRRQAUUUUAFFFFABRRRQAUUUUAFFFFABRRRQAUUUUALHK0UqujFXU5DA4IPqK9T8CfFFZYE0vWiChwqTN0Ps3v7/n6nynbTq8fGYGjjafJUXo+qPv+HOKMXw/X56MvdfxRezXax6B8UfgXFrgm1jw/tiuDl2hHCSH19j+h9utfPV7YXGnXT29zC8U8bYeOQYZT6EV714L+JF34fdLS7ZriwHA7sg9vUex/D0rtfFnw98N/FXTUu7SYJe7f3c8XUexHcex6dsV/NPF3h85SlXwiSm/uf+TP26rgcr4zw7xeWNQrrVwbSu+tj5IorqPG3w61nwJdNHfwE27NiO4QZjf2/wBk+x/WuXr+b8Zga2BqOlWg4yW6Z+SY7L8Rl9V0q8HGS3TVgoooryjxQooooAKKKKACiiigAooooAKKKKACiiigAooooAKKKKACiiigAooooAKKKKAJLeeS1njlidopY2DJIhwykdCDX0F8KfjdFqkceheI2XzWwkNy3Cyf7Leje/Q/Xr880V9Zkud1spqXi/de8Xs1/mfbcP8AEeJySrem7xfxRezX+Z738W/glEYP7c8OLnflprVBw3+0nv7d+3oXfsxakY31rSZMxncriM9c8q38lrK+Evxsk0mSHSdfl86w4SO4c5aP2f1Hv2+nT27S/A+jDxXF4n03ZFI8TRzCP7sobBB+uQOe9fsWU0cFjcVTzLL3ytO0o7Wvuz97ybC4DM8XDNssai9pw23Vm7HjnxI0z+yvFl4ijCSESqB3yOf1zTfhtN5XjPTTngs6t/3wf64rq/jlpBi1Czv1QlZEaNnHTIOVB+uWrg/Cl0bXxFp8i8YnQZ9iQD+hr+oMPU+s5f58rX3I/C8zwjynjFO1o86a9G0/u1Nr9qa3ZrvQ5h9wLKp/8cI/ka8Fr6Q/abtTL4X0ucDOJ1BPoCp/qBXzfX8M8dUfZZtN/wAyT/BI9XxBpcubuf8AMk/wQUUUV+bn5aFFFFABWrrF0bqz0kHrHblPykYD9AKyqlnfzIYBn7qlf/Hif616dCt7OlOH8yX5pnr4av7OlUh/MkvuaZFXtP7O3gRtQ1KXxBcpiC1ykO4cMx+834A4+pPpXkei6TPrmq2ljAu+a5kEaDsPUn2AyT7CvqTxXq1r8IvholraYEojEMIbq7kHk/qx+hr7zhLL4xc8xxOkKav6vp9x+m8EZVCM6mbYrSnSV/V2ujyn9oLxx/bniH+yLSQNZWDYfaeHkI5/75HH1JrySnzzSXM0k0rmSWRi7uxyWJ5JNMr5HOMxqZjip159Xouy6I+Gz/Nqub42piJ9Xouy6L7gooor54+UCiiigAooooAKKKKACiiigAooooAKKKKACiiigAooooAKKKKACiiimgtcKt6To17rmoQ2Vjbvc3ErYWNO/v7D37Vq+D/BGpeNL9bWwgbYCPNnI/doPc+vsOTX0x4R8GaF8J9EN3K6Nc7f3txKPmY+gHYegH69a/SOHOE8TnFRSknGnfe2r8kv1P07h7hOpj/9rxUvZ0Y6tvTRb2uZfwz+E+meALD+1NXdZdSC7i7/AHIhjkLn9T/KsXx/8SZded7GwdorIcEjgyf4D279/Sszxr8QLzxTO0aFreyB+WIHlvQt/h0Hv1rlP4q/sfh3hrDZVQilBK2y8+77sz4o40oUKLynJVy01pKS0b76+YtFFFfoR+Azm5u4UUUUzMKKKKACiiigAooooAKKKKACiiigAooooAKKKKACiiigAooooAKKKKACiiigAooooAKKKKACiiigAooooAKKKKACiiigAooooAKKKKACiiigAooooAKKKKACiiigAooooAKKKKACvWvgNebZ7+1J4GxwPrkH+QryWu/+C941v4qMWflljbI9wRj9M14Wbw9phJrtr9x+r+HeJ+q5/Qd9JNr79D6LHSlpq9KdX5Sf38FFFFAHinx5s+LC6x91mjz/AL2D/wCy15CjmN1ZThgcg+hr3/412QufCk0gXc8bow/76AP6E18/V+k5LP2uC5ezaP4q8TMP9S4ijiF9rlf3f8MfVvhi7W/0a3nTlZI1YH6gVrqOT+FcV8Jb37T4PsT/AHVMf/fJ2j+VdwO9fAYqHsq049m1+J/XGR4j61l1GsvtRT+9IkooorlPdCiikPSgCPOCKiD+mVpwbjp3ryD4wftMeDfgtqkGm+ILm4S+ni+0RxW8DPuTcVzkYAOQeCaynUhSjzzdl5nXhcHXxtVUcPByk9kld+eh7IGJ6imlhnGa+QdS/wCCkPgm3Yi10XWLnHRvKiVT+Jkz+lcrqn/BSu1XP9n+D7ic9vtF0sWfyVq8+WZYWG9Rfn+R9hQ4G4gxHwYaS9bL8z7jk3NGdnU1+Rn7WtgdN/aF8YwOu3FxE4990EbZ/wDHq9r1b/gpJ4huoyll4UtLU9i160mPrhVr5j+J/wARNR+KnjK98R6rDBDfXSorrbhgmFUKPvEnOAM8183nGPw+KoRhSldp328vM/b/AA34RzjIszeIxtJRhKLW6bvdNbM5JTg596/af4aa2dZ8C6Rfu67JraN8/wC8in+tfirXpFv+0D8QrLR7bS7bxZf2thbQrBFDbuIwiKoVQCoBOAAMk5rzcqzKnguf2ibvbbyPueP+DcVxV7H6tKMXBu7d9nbayP2IbUoEHzSoB/vVVk8QafEPnvIo8dSZBgfia/Ge7+KvjXUM/afF2uTg9RJqMpH5FsVz99qt7qUm+7vJ7p+u6aUufzJNe3LiKn9mH4/8A/LaHgxjJfxcQl6Jv82j9mpPiZ4Ztr6G0k1yxjnlkEUcbXEas7k4CgFskkkAAck11mVfdweRX4leB9Q/szxr4evSxUW2oW8uc9Nsin+lftdp0izWEDLyGjX+Vetl+Y/X1J8vLy289z824z4QXClWlT9o586bu1azVvN9zQXpS0UV7R+bhRRRQAUUUUAFFFFABRRRQAUUUUAQstfI/wDwUk043Pwc0a7UZa11iIk+itDMD+u2vrgt0r5z/b304X37N+tzYybS5tJfpmZU/wDZ6+g4eqezzXDy/vpfe7Hk5pDnwlReT/A/K6prSd7W6hmjO143DqfQg5FQ0oGGFf27i48+Ekn2PxOi7VUfudpFyl9pNncR/wCrmhV1+hAI/nWivBNcP8F9W/tr4S+D78nJudJtZSfdokP9a7kniv4Irw5Kso9m19zP3rDy5qcZd0jK8R2y6hoV/bN92eB4zn0ZSP61+G08bRXDo4wysVIPY5r917sb7eQf7NfiP8RrAaV4/wDE1mBgW2p3MWPTbKw/pX7h4V1bYqvT7pP81+p8RxTD3YT9V+RztFFFf00fmIUUUUAejfs76p/ZPxz8DT5wDq9tET7PIEP/AKFX7KKflFfiP8O7v+z/AB94avAdpg1O2lz6bZVP9K/ba2YG3jPtX8s+KFK2Y0qneLX3P/gn6jw1O9CcezX4r/gH5rf8FH73zvjZpNuDlYdFiJ9i08/9AK+Uf4a+kf8AgoDefaf2hruPOfs1hbRfTIL/APs1fODD5gK/ZeB6XssjoLyv9+v6nxucS5sXN+b/AAGUUUV+gngBRRRXNWly0mzSG5+s/wCxFZfYv2avCKEYLi4lPvuuJWH6EV7wOpryf9lW0+w/s+eBowMbtNil/wC+xv8A/Zq9XY/NX8GZrL2mPrz7zk/xZ+94GPLhqa7RX5CPwDX5A/tcXv2/9ozxtLnO28WP/viJE/8AZa/XyQ4Q1+Mnx8vf7Q+NvjmXOQNYvIwfZZWUfyr9L8MoXzWcu0fzaPl+KJWw0V5/oef19h/8E17HzviV4nu8f6rTViz/AL0yn/2Svj0da+4v+CYVn5mq+Prgj/Vx2UYP+8Zyf/QRX7H4gT5Miq/Jfij47II82NgvX8j7/HSloor+PT9nCiiigAooooAKKKKACiiigAooooAj25GK8c/ax1I6X8B/FsmcF7GSLPs/yH9Gr2InDCvn79uWcx/s4+I5FOCWtk497iMH9Ca5cTLloVJdk/yPdyGkquZ4eD2c4r72j8qd1d18GPh3L8VviTonhuORoY7uQm4mQcxwoC7kZ4ztUgZ4yRXB19Rf8E+LH7T8brqfAYwaXIVJHRjLEM/kWH41+YYCjHEYqEZbN6n93cV46eUZDWr0XacY6eTeifyZ9yeGP2efAHhjQY9OsvDNkkWwI5eFZHk93dgWc+5JNfJX7af7L+i+BNCTxp4XtI9OtklWG+s4xtiw52pIijhSGKggYB3A4BBz+ghywx0J/irxL9scRTfs9eK1kUELAjDPqHUj9QK/QsbhKM8NOPKlZNrTayP414Y4gzGhnNGoq0nzzSkm27puzvffc/Jkdq0tE0e71/VbbTdNtnu7+5kWGGCPGXdjgDJ4A9ScADJJAFZnWvfv2I9GttW/aD0aa4G5LCKa6APQnYYwT9DJn6gV+a4Sj7evCm+rSP7f4gzJ5XlVXHRV3GLaXdpafiejeE/+CcfiHWLGKbVfE9rpcjAFoYrNpgp9NxdMn3x+ddtp/wDwTW0mJh9v8UX1x6mBEjz+e6vtvaWUbWwKVwR0FfpEMpwkPsX9Wz+KcR4h8RYhv/aOVPoklb52ufKmg/8ABPD4eabg6hLqmrY5InuggP8A37VD+te9fDr4YeH/AIT6ANF8MWA0+yDtJt8x5MuQASS7EknA79q7HBIPHHrSgbQK7qOHo0XenBJ+mp8hjs7zDMo8mKrSnG97Nu1+9tiWloorrPECkPSlooAYax/ElytlpNxKxwqIWP5GtUH5jXI/FC5+z+DtQbOMxlfz4/rW+Ghz1ox7tI8TOcR9Xy+vV/li39yPmiRi8jMTkk5Jr2H4C2n7vULjHLOEz9Bn+tePV778E7IW/hZJsYMzu5/PH9K/Qs5n7PBcvdpH8ieGlD65xHKu/s8z+/Q9Oooor82P7WCiiigCI/eryf47XBXRLaJTw0w3fQA/1xXrJPX6V4f8d7lvtGnw5+QiRiPyA/ma9fKafNioLzufnHH+J+rZBXl3Vvvsjyiiiiv1s/zyluFFFFMQUUUUAFFFFABRRRQAUUUUAFFFFABRRRQAUUUUAFFFFABRRRQAUUUUAFFFFABRRRQAUUUUAFFFFABRRRQAUUUUAFFFFABRRRQAUUUUAFFFFACfxVq+HvE2o+HLwT2M5UfxxtyjD3H9etZeKK5atGFaLhNXTPbwGYYjL60a2Gm4yi7pp2PcdH8c6L46sW03UrdBNIu14pwGDfTPB/n7V5l4/wD2dp7QPeeHH8+A5Y2rtyP91z1+h/OubR2Rgykgg5BHau78JfFa/wBGKQXpa7tRxkn51H1P3vx596/LOIeCsLmcH7l+3dejP33LeMst4gpRwmextNaKaVmvX9T5/vLC5sJniuoJLaZTho5EKsv1BqvX15qvhzwl8VbIyny2uF4WVDskjPpnqPoeD6GvF/GvwA1nQC8+mIdSsRyQvEqj6dG/Dn2r+Xs84GxmWylKlFyguy1Xqv8AIxzXgmtTh9Zy6SqU3qnHV29EeV0VJcW8trM0U0bRyKcMjqVZT6EGo6/M6tGdF8sz8wr0KlCXLUVmFFFFcxyBRRRQAUUUUAFFFFABRRRQAUUUUAFFFFABRRRQAUUUUAFFFFABRRRQAV2Phz4s+JPC2lNp9jfbYdytH5i7ygByQCf4T6H3xiuOor2MFj8TgZudCbi2rXTtoe7l2a4vLajnh5uLatdO2h9eeEvE2m/FzwZ5Uihbrbtmjz8yP6j8eQa8k1fR7jwrrzQTj54XDo2MBxnKkfl+ByK4T4f+OLrwJ4hhv7csYOEngB4kT/EdQf6E19N61pWm/E3wvBf2MiG5KeZDMPfqp+uMEdvwr+ruCOLY47D+wqv31pJfgmvXqfs3sqPGmChiY2WKpfLmSMz44Wn9pfCmZ4gHZBHIPoGXJ/LNfKNfY15o82ufCma1mVlne0aFw3UOFKn9RXxyetfkniRh+XFwrLqmvuZ5XiHhpp4fESVrwX3oKKKK/FD8RCiiigAp7L+6Q9ySP5f40ytzwzoE/ijVtO0u3BD3ExUsBnYuAWJ+gya9TCUJYmoqUFeTskvNtI9jAYWeLqqjSV5SskvNtI9f/Zy8CoYLnxHeLgcpAWH8P8TD6nj8D61xXxw8bN4p8VyW0Um6ysS0Me08M/8AGfz+X8PevZfihr1t8Nfh3Dp+n4hmMYhhUdQcYJ/AZP4e9fKrMWJJOSe9fpvENeGVYCnlVF62Tm11fY/YeKMTTyPLKeSUH71k5tdW9bCUUUV+PH4MFFFFABRRRQAUUUUAFFFFABRRRQAUUUUAFFFFABRRRQAUUUUAFFFbfhTwVrHjK8+zaXZvNggPIfljT3Zv6dfavSw2Eq4qap0YuUnskrnq4PAV8dUVOhByk9klcxMZ4r1P4b/AzUvE8kd9qivY6Z94KwxJKPofuj3PPoO9en+A/gjong63W/1iWO8vYwHzKAEjx3UHuPU/hil8YfFxERrLRkChflM2OB/ujv8AU8fWv3jhXw8qVpxrYxXf8vRer/Q/XMLw7l3DlFY7PZq+8YJ3bfmbuoazoPwz0dLGwgRZFX93FHwT7k9vcn9a8h8SeKNQ8R3xmvJMoM7EXhFHsPX361mXFzLdStLNK0kznLO5JLH3NMIzX9RZXk2Hy6CUErpW2sl6I/NeJuN8RnH+zYdezoraK8tr2Fooor6Y/IG7hRRRTAKKKKACiiigAooooAKKKKACiiigAooooAKKKKACiiigAooooAKKKKACiiigAooooAKKKKACiiigAooooAKKKKACiiigAooooAKKKKACiiigAooooAKKKKACiiigAooooAKKKKACiiigBMV1HwzuDb+NNPbPyuzKfptb+uK5itPwvcG28QadIhwVnQZ9iQD+hrz8ZDnoTj3T/I+w4YrfV82w9TtKL/FH1nE26NTUhGap2T7rdT7CrSngV+PS0dj/AEfpS56akPoooqTY5b4gWDal4YvolGXaJgB74NfLtfXepIJbOWPr8p/lXyXqFt9kv7mD/nlIyfkSP6V9xw7U0nT+Z/LHjJhLToYlLdNP5Wa/M9q+BN602kXVu5yIZTt9lIB/nmvVFxXhfwJvfJ1K+hJ++qMB9Cc/zFe5oP1r5/Nafs8VNd9fvP13w+xf1vIKEnvFNfdovwJ6KKK8c/SgooooAhZMnGa/Pj/gpPYiDxZ4RusczQXK5/3GjOP/AB6v0IK8iviD/gpXp4k0HwjfYwYruSHPpvTOP/HP0ryM1jzYSp5W/NH6N4e1vY8RYe+zbX3p/qfAtFFFfk/vH+gPtaMUFFPAJ6CnpFJNIFRGdicAAEk1p7Kp2OaePwkPimvvIaK6Ky8A+J9SwbXw7q1yD08mxlf+Smui0v8AZ/8AiRrOPs3g3WMHoZ7VoR/4+BW8cJWl8MG/kzy6vEOV0dJ4iK9ZJfqeefhRx6V7XZ/sefFy8kA/4RKSBD/FJcQDH4eZn9K6aw/YI+KV2AXh0u1z1864Jx/3yjV0xy3Fz2pv7jxa/HOQUPixUfk0/wArnzlGxSRWBwQQQRX7beDb/wDtPw1ptyTkSQowI91H+Nfn/pP/AATl8Z3LqL/X9OtfUwJJNj8wtfe/gTw5J4U8HaRos9yLy4srWKCS4VNokZEClgCTjJBOMnGa+xyXCV8Lz+1jZO34H81eJ/EOW586EsDUU3G97J6J272OsopB0pa+qPwQKKKKACiiigAooooAKKKKACiiigCFh8wrxn9sGw+3fs4eM4sZ22iy/wDfEqP/AOy17QeleZ/tJW32/wCA3jyPGSNGu3A91hZh/KvQyyfssbRqPpOL+5o48ZHnw1SPdP8AI/Gyiiiv7wX73DfI/B/gqH7Efss3n279nzwLJnO3TIYv++Bs/wDZa9VA+Y14V+xNe/b/ANmnwi5OWRbiI/8AAbiVf5CveK/hLNoezx9aHacl+LP3bAy5sPTl3ivyRHIMxNX4x/Hyy/s/42eOocYH9tXjgezSsw/nX7PP901+QH7W1l/Z/wC0X42iAxuvFl/77jR//Zq/TfDGVs1nDvH8mj5jiiN8PB+f6HkFFFFf1gfk4UUUUAT2Vw1peQTp96ORXH1BzX7kabOJ9Pt5FPysgI/KvwyTj86/a7wNqP2/wVoF1n/X2EEv/fUan+tfzf4pU71sPP8AxL8j9E4anyxmvQ/MP9tu8+1/tLeLhn5YjaRj8LaIn9Sa8MXvXr/7XFx9p/aK8aP/ANPKJ/3zEi/0rx+v2DhWHJk2Hj2jH8kfJZi+bEzfm/zCiiivsDyApQM0lPT74+tcGN/3efob0f4iP2f+BFl/Z3wa8FWuMGHR7ND9RAgNd/2rmvh7B9j8EaDDjHl2cCY+kaiujHFfwNita833b/M/fcMrUorsl+RFdNthkP8As1+JfxLu/t/xI8V3Oc+dqt1Ln/emY/1r9r78kW0v+4a/DfW7j7XrF9PnPmTu+fqxNftXhZTvi69Tsor72/8AI+I4pl7kI+b/AEKZPNfoD/wTKstvhzxpd4/1t3BFn/dRz/7PX5+jpX6Of8E0YAvwp8S3GOX1p0z/ALsEJ/8AZq/QPEqpyZM495Jfjf8AQ8DhyN8bF9k/yPseiiiv5NP18KKKKACiiigAooooAKKKKACiiigCJvvD8a+cf29JRH+zzrcWcb57X/0oQ/0r6Qr5Z/4KBXhh+CtxH/z1ubdP/H8/0rixmmHqej/I+o4WjzZ1hl/fi/uaPzM219BfsdfFnw38IfHOp6t4mvnsLaW1FvG0dvJNk7wxBEakjhepFfPh9qOtflWHxEsNVjVhuu5/fucZPSz3ASwVZtQmrNq1+j0un2P1Vj/bi+D9zGfL8Surf3Xs51/mgrzj9qH9pfwB49+CevaN4f16G+1C6ESrCAyu2JFJxuA6AE/hX549TSV79TPqtWEoSitU116/M/J8F4S5dgcVTxUKsm4SUkm002mnZ6CnoK+hf2J/F2heDvjDLfa/f2+nWR06WNJ7qRY08wyR4UMxAJKhjgc4B9K+ead25r5/C13hq0aqV+V3P1fP8njnWXzwDm4qStddD9l7f48eALrHk+KtIkz/AHL2I/yatO3+Kfha8A8nXLKXP9ydD/Jq/FTcfWl3H1P519Z/rE/5F95+BS8Fl9nEv7v+Cft3beMdHuiNuoW49P3q/wBDWrDcJcKHjcPG3RlOQa/DDe394/nX6zfsaKYP2dPCSZ5MUrc+8rn+tezl2Z/X6jhyctlfe/Y/M+MeBHwph6dd1ufndrWtbS+932PdB0paKK94/JAooooAj215r8bL1YPCkkRP+udFHvzn+lelE8GvGfjvcf6NYw56yF8fQY/rXqZXDnxcF53+4+C44xP1XIsRPvFr79Dx0DDGvpn4XQfZ/B+mjGMxBvz5/rXzOBkivrDwxaiz0i2iAwEjC4/AV9TxDO1KEO7bPwjwcw/Niq+I7JL73f8AQ2h0paKK+CP60CiiigCNhxXz18a5/N8RwQ/884Q35sf8K+hHOFNfNnxdmEvjCdc/cRV/r/Wvo8gjzYpPsmfi/irX9lkUo/zNL9TjKKKK/Tz+EgooopgFFFFABRRRQAUUUUAFFFFABRRRQAUUUUAFFFFABRRRQAUUUUAFFFFABRRRQAUUUUAFFFFABRRRQAUUUUAFFFFABRRRQAUUUUAFFFFABRRRQAUUUUAFFFFAXZNZ39xp8izW0rwyr/EjEH9K9D8O/GO7gRbfVY/tEXTzlADD3K9D+H5GvNqK8rE4Chio2qRv59T7zJOKsyyWd8PVaXWO6fyPb77w94Q+Jltvlit5pgMCRDtdPxGCPpXl3ir9mzULHdNo12t5F1EE3yt+DDg/kKw4LmW2kEkMrwyr0dGKsPoRXbaH8WtX0x0W523sXTDfKwH1H+FflmdeH+Dx95cib77P/gn69huMchz6KpZvR5Jv7Ufzdjw7WvDOq+HZjFf2M1mwOAXX5T9G6H8DWXX15p/xJ8OeIomg1GJIS3ylJ1GD+PIxWdrnwP8AB3iWMzWCixZxkPavgfgvI/IV+GZt4aYnDNvDyv5NWfyZ01eC8HmMXVyjExmv5W7NHypRXsuvfsz6zaSM2lXkN+nULIpjYe2RkH9K4DWfhn4m0FsXmkXIHdoV81fr8ucV+aYvhvMsFf2lKVu6V196Picbwnm2Bv7Sk7LqldfejmaKdJC8TsjqUZeCrDBFNr5yeHq0viR8xVwtalpONgooormscXKwooopCCiiigAooooAKKKKACiiiq5S+WQUUVJDbS3MgjhjeVz0VFyT+FdlPDVqrtGJ2U8HXqu0YkdFdFpvw88R6w4W00a7duxdDGD+LYFdbpv7PHiu6RDcRW9ip6iV97D8FBH617OHyDMcS7QoyfnZ2+96H0OF4YzTFfw6Mmu9ml97PMKK6z4gfDq/8AXsMN0xmjlXKOFwMjqP5fnXJ15eMwdfA1ZUa8eWS3R42OwGIy6q6NeDjJbphXqnwP8Aie3hDVhpt9If7LuWABY8ROeM+wPf8D615XRXdlGZVcqxMa9J6r7muqZ6OSZtWyjFQxFJ2a+5rqmfoFM0NxpZAw0csZxivhXxfpp0jxPqtmV2CK4cKP8AZ3Hb+mK9z+AnxWF5HF4f1aQGaJf9Hdz99B2+oH5ivP8A9oPRhpvxBmuFQ+VexLLu7ZX5SP0B/Gv1birEUs5yinjqP2XququtU/mftvGWJoZ/kVLMcP8AYdmuqurNP5nmlFFFfhB/NQUUUUAFfQ/7O/hP7FpE3iG6gGSWFuxHITjcfxK/p7188V3ei/GLXtE8Mz6IkiGBovLikUbXiGMduDgdO/fJr7XhvHYXL8Q8Rib+6ny2V9fP9D9D4QzLBZbjHicbf3Yvlsr69L/oO+M3jI+L/GU/luWtLQmGIZ4Jz8zfif0UVwVFFeLmWNnmGInWk9ZO/wDwPkfOZtmFTNcXUxFR6ybf+S+SCiiivEPnwooooAKKKKACiiigAooooAKKKKACiiigAooooAKKK3fDngTXPFcyLpmnTTof+WrDbGPqx4/DrXqYfA18VJRoQcm+iVz18Ll2IxslChByk+iTf5GFV/RtBv8AXrtbfT7WW6mY/cjXOPcnoB7mvcPCX7NkMbpLr975hHP2eElU/Fup/DFeh3GseFPhxZfZLSKFZF6Q26AsT+H8zX6nknh7i8bJSxPup9Fq/wDJH6bgeCVh6f1jN6sacFvdq78vI848Cfs4qypeeI7jAGD9mQ4H0Zu/4fnXoeoeMdA8B2IsNNgjV4xhYbdQMfXHA/H9a4DxP8UtU1tnit3+x2x42xHLEe7dvwx+NcaxLkkkknqa/pDIeCMJlkFaFu/Vv1f+RnmHG2WZHSeGyGmubZza1fobniTxrqXieUtczbYgflhQkKPTP94+5/DFYeeaKToK/UKOHp4eKhTVkj8KzLNsXmtV1cRNyb3bd/8AhhaKKK7D5wKKKKACiiigAooooAKKKKACiiigAooooAKKKKACiiigAooooAKKKKACiiigAooooAKKKKACiiigAooooAKKKKACiiigAooooAKKKKACiiigAooooAKKKKACiiigAooooAKKKKACiiigAooooAKKKKACpbGb7Pdwy/3JFb8jmoqB0rmrK9NpnsZdN08XTkt00fXOkndZQMP7o/lV5RisTwlci70S1lzncin9K2896/Gq3uzaP9K8umquEpzWzSf4ElFFIelZHpFe5TfE6f3hivljxxZiw8V6lCBjEpb/AL6Ab+tfVEnAJ9K+cfi/bCHxlM4GPOjV/rjI/pX1GQVOXEOPdH4N4uYX22URrLeMl9zX+Y/4PXAh8YwoTxNGyY+mD/SvoyIYQCvlnwJefYPFmnSk4/e7fzBH9a+pLZ90Ebeooz6ny4hS7oPCPFe2yeVF7wk/uaX6lmiiivlz95CiikPSgCJgd3tXmXxn+CWhfHLSLLS9fe4S3tboXSG1kCMWCum0kg/KQ5yBg5A5r0wvjivmj9sL47eIfgfa+Fr/AEAwzG7upY7mC6jLJKgTIAIIKkHoQfqDXLiJ06dOUqivHqe1kuHxeKxtOlgXaq2+V3tZpX36bE2m/sFfCm3QefpVxckd3vZxn/vllrp9L/ZC+FmlgeX4RspgOn2gGX89xOa80+GP/BQLwh4qZLTxNbS+Gr1sDzJMy27H2kUZX/gSgD1NfTmgeKNM8UadFfaXf297azDdHNDKJEYeoKkg/ga5MPHBVlzU4xfyV/8AM+kzatxNl83DH1Kkb927P0admcvpvwE+HmjsHsvCWlW0g6NFaRqfzC5rqLXwfpFim2HT7eIdMLEuP0ArbU0pOa71ThDZJHx1THYmp8dST9W2U00i0TpbxD/gAqwtnCnRFH4VYplbHK6k3uw2J6CnbR6UtFBAmKMClooAKKKKACiiigAooooAKKKKACiiigAooooAYWGa5D4r2P8AaXw38UWmM+fptzFj13RMP611efnFZ/iK3F1od/DjJkgdcfVSK2oPlqwfZp/iYV481Nruj8NDwTSU5vvt9abX98YPXCR9D8DrfxWfqZ+wBefaf2eNMizn7Pd3Mf0zIX/9nr6UbOK+Tv8AgnHc+d8EL5M58rWbhP8AyHC3/s1fWNfxBxBHlzXEL+/L8z9tyuV8JTfkhCOtfk3+3JZfZP2l/FL4wLhbaUf+A0a/zWv1jY81+Wv/AAUBg8j9oS5fH+t062f9GX+lfaeGtTkztecWvxR43EivhE+zX5M+a6KKK/r0/IQpV60lFACt1r9i/gfqv2r4M+BZS3zPodkW+vkJn9a/HUdTX64/s3S/afgN4Ef00mBP++V2/wBK/APE+krYeb7v8V/wD7bIJWc15I/Nv9pi4+1fHrxu+c41KVP++Tt/pXmPY13PxzuPtPxl8dPnI/ty8UH2E7j+lcL3NfrHDqtlWHXaK/JHzGMfNXm/N/mFFFFfTnAC8GnL99frTataVb/atUs4OvmTIn5sBXl5g7YSo32Z2YdXrI/cPw7CLfSbOLGNkKLj6KBWptyKracP9Ei/3RVnsa/gao+abbP3qirU0jN1ub7PpN7P02Qs/wCQJr8MZBlm+tft74/uPsvgzWp848uymfP0jY1+Ij/fP1r978KY/vcRL/D+Fz4Pip/w16/oNBxX6Wf8E37byfgpqj/89dZnf/yFCv8A7LX5pdzX6gf8E9IPI+AFu+MebqNy/wCqr/Svp/FB/wDCXBd5L8meTwyv9rv5P9D6jooor+Wj9ZCiiigAooooAKKKKACiiigAoopD0oAhYkECvk3/AIKLXEUHwgsIt+Hn1OFP/HJD/SvrEDcPWvnr9tjQ9Euvgzd6rrWnTanDpk8NxHBBd/ZmZy3lcuVbgLIxxg5IHTrXHi482Hmr9GfS8M1lQzfD1HFu0lot276LU/K8HFJXW3Ws+EppT5Phu+t09tVDfzjr0b9nb4QeGPjr45l8PP8A2npKxWj3SzC6ilJwyLtI8hcffznPb3r8vpYV1qipU5Jt7b/qj+8MXxEsrwjxWKoShTirt6O3yTbPDaK/QOf/AIJq6A3+r8Sakn++Iz/ICs+f/gmfZtnyfF9wnpvtkb+RFd7yLFL7P4o+Np+K/D7+KbXyf+R8F0V9x3H/AATNuuTD44jX0D6bn9RKKoT/APBNTWUzs8ZRP/3D2X+UhqXkmLX2fxX+Z2Q8UOHJ6e2+9P8AyPiuivsS5/4JveKkz5HiWyk9N9sy/wAiay7n/gnZ49jz5OraTJ/10aVf5Iax/sfFfyP8P8zsj4lcOv8A5fr7n/kfKB6Cv10/ZLgEHwB8H8YBskb8+f618Uf8O9/igGws+i/VbmYH9YhX358FvB178P8A4Y+HfD1+YjfadZxQTeSxZC6oA20kAkZzjgV9LkmCrYWpOVWLWn6n4l4m8TZdnmEo08FUU2pXaXRWaPRKKQdKWvsD+cQooooAYRzXg3x1uBJqlhFnmNXJH1IH9K93c8V85fGaYv4xKk8JAB+ZP/1q+gyOHNik+ybPx/xQr+xyCpH+ZpfqcfpEAuNUs0PIadEx9WAr6005dtlCPRR/KvlvwTafbfFWmxnn98rf98/N/Svqi1Gy3Qe1ejxDO9SEOyPkPBvD8uDrV/5ml9y/4JZHSlpB0pa+OP6PCiikPSgCGbhSfavl/wCJD+Z401Ns/wDLRR/44v8AhX09dHFvIf8AZr5V8Yz/AGjxTqT9f3pX8uP6V9Xw9H9/KXkfz74w1LZXTp95X+5GPRRRX6OfxYFFFFMAooooAKKKKACiiigAooooAKKKKACiiigAooooAKKKKACiiigAooooAKKKKACiiigAooooAKKKKACiiigAooooAKKKKACiiigAooooAKKKKACiiigAooooAKKKKACiiigAqzZate6ZJvtLqW3bqfLcjP1A6/jVXHFAHvmuapSjUXLNXR7OHx2IwslOjNxa2advyO30f4va5pjKJnjvYh97zF2sfxGAPyNdZZfGrTbkqL/T3iJ6suJFH9f0rxwjil6dK8itk2FrauNvQ+/y/wARc7wVoOpzxXSST/F6nuMmueCPE6eXci0dTxtnUD/0IVRu/gv4I1dvNjtokyODDIUH5A4/SvHKfFcS2774pGjYdGRiDXy+K4LwGI3in6pM+wpeJtCurY/Bwl5rT9D0K9/Zl0Sdy1pqNzGD/wAsy6so/TP61hXP7Ll2rkw64gT+68H9Q39KyrTxTq9k++G/nVh0BkLD8icVqxfEvxDEwzfGRR/CyLj88Zr5PEeGuX1XdUl8m1+R3LirhHF64jCuD8np+DMe7/Zq8QxE/Z7q0mH+0XQ/yNUH/Z58WID+7tX/AN2U/wBVFdsnxi15Opt2+qn/ABq5D8atWQfvLeCT6Fh/jXhVfCvCP4YNej/zN1juB6+t5R/r5nmrfAHxevSzhb6TVH/wobxeD/x4R/8Af4V6qvxuvR1skP0kI/pUg+ON5/0Dl/7+/wD1q4n4UYftL71/kL/jBn/y9kv69DylfgH4uY/8e0K/WX/61WU/Z38WOB8ton1kP9Fr0p/jhet93T4h9ZCf6VWk+NOqt9yGBPqGP9RWsfCrCreMvvX+Q1V4Ip/8vJS+X/AOKtf2bfEUmPPubSH3VmY/+gitiD9l28YfvNciT2FsT/N60pPjFr7j/l2H+6p/xNUrn4n+IJidt55Q/wCmcY/qDXp0fC/Ar4qf3t/oTLOuCcPtTcv69TRtf2YLBcfadXnf18sKv881vWX7PPhC1UC5826I7yTlf/QcVwN1421y8G19SnP+62z/ANBxWbPqt5dKRPdTzA9RJIx/ma97D+HWXUt6cfmm/wAzF8ccM4Rf7Ngub1t+tz2D/hAvh9oSgy21iuO9wQx/8eJqx/wmPg3SR5cLQBQP+WceR+YGK8OpOa+mw3B+AobRt6JI86r4o8itg8JCHyv/AJHsdz8adMtWK2mnyTEdHO1FP65/SsO6+NupzEGC0hgGeQzF+Prx/KvOOaTH5171PJMLT2jf1Pna3iVnld6TUV2SS/Hc908UaNYfF7wEfJK/aMeZGxGSki/4HIP418lajZT6ddzWlwhSeGRo3U9iDgive/hZ4t/sPV/skzYtLggAnor9Afx6flVP9oT4ejaniawjyuAtyFHbor/h0P4elfzn4i8LOzxdFe9Fa+a/zR+lZiqfF+SwzOiv31NWml1S62PBqKKK/l7yPw1pp2JrS7msbiK5hZkmjcMjg8qw5BFeh+PvF0fxA8JabesqpqNg3lTxg/dDjhh7EqMe5I7V5tT45zEjqjFVcbWHZlzkA/jz+FfQYPMqlChUw8tac1ZrzWzXnc+pwOb1MPhquElrTnGzXmtU18xlFFFfOnygUUUUAFFFFABRRRQAUUVqWfhfWNQsku7TTLu6t3ztkhhZwcHB6D1Fd1DDVcRLlpRcn5K56eHwVfFScaEHJrXRN6d9DLorSl8M6vb8vpd6n+/buP5is+SGSJ9rxsjejDBraeBxNPSUGvVG1TK8ZDSVNr1VhtFGD6GjB9DXP9Ur/wAph9RxP8jCijB9DT0ieVtqIzk9lGa0+pYh/ZBZfin/AMu2MorRi8O6rNjy9Mu5M/3YHb+QrT0/4beJtRI8jRL3noZI9g/8exXVDK8XP4aUn6Jv9DtpZNj6r9yjJ+ib/Q5uivQrL4EeMbxgX09LUH/ntKOP++Sa6fS/2YtXuFVr3UYbZu6xoX/U4r2MPwvmmJ+GlJeqt+Z72G4NzfE/DRa9Vb87Hi1FfS2lfs2eH7Fw2o3k17jqhYRqf++Rn9a6e28K+A/BLo4tLOKVPus+GcfQnJr6/BeHOYYhp1Wo+Wrf4aH01HgCtTjz42tCnHq27tfofLmj+DNb8QFVsNLuLkMOHC7U/wC+jhf1r0fw5+zdreoOH1O4isYupVP3jn27AfrXquo/FvRNOfbYwPcHp8kewD88H+dclrPxi1i/3C1VLKMjjb87fmeP0r9OyrwtpQalXTl66L7tzplR4RyTXEVnVmui2f3afidFofwW8H+EoPtV/Gl3LGMs904Yf98nCj8qu6r8VtB0SPy9OtxcSqMAxDagx/ten0zXj2oate6rIZby5luWzkF2Jx9B2/CqtfsGWcIYPAx92KS7JW/E8LHeJVPCwdHJ6Eaa/maTb8/U6nXviVrWt70FwbSA9IoMg4926n8MfSuWLFiSSST1JpvNOr7ahhaWHjy04pLyPyHMs+x2aVOfF1ZSfm9vRbBRRRXcfLBRRRQAUUUUAFFFFABRRRQAUUUUAFFFFABRRRQAUUUUAFFFFABRRRQAUUUUAFFFFABRRRQAUUUUAFFFFABRRRQAUUUUAFFFFABRRRQAUUUUAFFFFABRRRQAUUUUAFFFFABRRRQAUUUUAFFFFABRRRQAUUUUAFFFFABRRRUT2OzDPkrRZ9NfDdvN8JaafWBB+grrVrivhPN5vgywbrhSv5Ej+ldoTgivxrGK1ea7Nn+k3D1TnyrDy7xT+9IkHSlpB0pa5D6Mr/xH3FeF/HO0EOq2UmOZEcZ+hB/rXu5wOa8i+PFuG06xmx92Yr+YJ/pXtZTPkxUPPQ/MfETDfWcgrJbxSf3NX/A8g0mYW2p2crHAjmR8/Rga+sdLANlCRzlQa+RK+rPCOoC/0S0lHO+MMPyH+Ne5xDD4J/I/KvBnE6Yig/Jr9Tfooor4k/qMKKKKAI9uTXwv/wAFLbjNn4Rj9Zpj+Sr/AI19018Lf8FK7G4Nr4Oljhlkt0e482VUJRCRGFBIGATzjPXB9K8rM9cJUt5fmj77gOUafEGHlPu/yZ8G11Xgr4j+KPh5e/a/DeuXmlSlgzLDIfLfHTehyrj2INcrTvumvy+FWdJ80HZn96YjAYPMqXLWgpxe6aTT+8+0vhb/AMFEdS0to7XxrpI1BOAb7TyEkHu0LHB9yrD2Br64+G/x/wDBHxRtw+ha5b3Mu3c1uzeXKg77kbDAD1xj0Jr8c6tWl5NYXMVzbTyW80TBkkhco6EdCCOQfcV9Dhc+q0rKr7y/H7z8Yz7wny7GXq4BunN9tY/d0+TP3MSbeoMeHX1zT9xr8rPhh+2x8Q/h2YYLy7TxLpiYBh1AkTAf7Mo5J92D/Svrz4Yftx+A/Hojt9SuT4Z1JsDytQIWMt/syg7CPTJBPpX1WFzTDYrRS5X2en47H89Z1wFnWTXlUpc8F9qOv3rdH01xS9BWXYapbagqyQzRyo4DKyMCCD0II6g1qdRXtH53KMoO0haKKKCQooooAKKKKACiiigAooooAKKKKACiiigBB0qpf/8AHpL/ALpq2OlVb3/j1l/3D/Kqh8SMavwM/DLVLf7Lqd3D08uZ0/JiKpr3rd8cQ/ZfG3iCHp5eoXCflIwrDr+9stlz4Gm+6R+DYlcteSP0c/4Jo3GfhR4jiz9zW5Hx9beAf+y19iDiviz/AIJmz7vA3iyHP3NRjfH1iA/9lr7Tzmv4x4rp+yzrER/vfmkz9lyd3wdP0EYV+Yf/AAUTh8n49Wr4+/pED/8AkWZf6V+nhPIr81/+Cklps+Mmhz/39HRPynmP/s1e1wBLlzyku6f5XPP4hV8G32aPkiiiiv7MPxwKKKKACv1d/ZWn+1fs+eCn3dLNk/75ldf6V+UfrX6gfsgXvm/s5+DjuHCXK/ldTD+lfiHiZC+GoNfzfoz6rJJWnL0/yPzs+LD+Z8UvGLHndrF4f/I71yQ6Gum+KD+Z8SfFTeurXZ/8jPXMV+o5LHly+iv7q/JHg4jWrP1f5hRRRXvHGFbXguMS+MNCQ8hr6Af+RFrFPeug+H6eZ478Nr/e1K2H/kVa8bNXy4Ko/J/kd2F/jR9UftzZf8ekf+6KsnpVey/49Y/90VYPSv4Kn8TP3qn8COL+MEhi+F3iyQHBXSrtvyhevxTPav2l+OD+X8IPGbemjXh/8gPX4stX9BeFKu8Q/wDD+p+ecVfHTXkxK/VL9gaIR/s46Gw/jubtj/3/AGH9K/K3vX6sfsGLj9mzw8fWW7P/AJMyV7fik7ZfS/xL8mcXCy/2mXo/zR9F0UUV/MB+qhRRRQAUUUUAFFFFABRRRQAUh6UtIelADG6V4J+24nmfs7eJh6LCfymQ/wBK97H8VeG/tmx+b+z94pHpCh/J1P8ASuXE/wACp/hf5Hv5Bpm2Gf8Afj+aPyYHQ19Pf8E9jt+O849NJmH/AJGgP9K+YR0NfTH/AAT7bb8dJffTJh/5EiP9K/Nco/3yHqf27x8ubhqt/h/yP1EHSlpAeKMiv1Q/gMWkwKMijIoAWkwKMijcPWgAwKKNw9aMigBaKKKACiiigCvNwM18y/FG4+0eN9RBPClFH02D+pNfTF2cQyH/AGa+WfG1x9p8Vai/X95j8hj+lfV5BG9aUuy/U/APF+tyZTCl/NJP7kXvhfbmXxrp5A/1e5z9NhH8yK+m4x8q186/BuPf4vzjpCT+oFfRaHCCsuIJc2J9Ejv8JqPsslc/5pN/giaikHSlr5k/cAooooAp33Fs59jXyh4hbdr2pN1zcyn/AMeNfVmp/LYyn/ZNfJ2sNv1a+b1nc/8Ajxr7PhxfvJPyP5q8ZalsLQp92391ipRRRX35/H4UUUUwCiiigAooooAKKKKACiiigAooooAKKKKACiiigAooooAKKKKACiiigAooooAKKKKACiiigAooooAKKKKACiiigAooooAKKKKACiiigAooooAKKKKACiiigAooooAKKKKACiiigAooooAKKKKACiiigAooooAKKKKACiiigAooooAKKKKACiiigAooooAQHacivbfAGtQeNvC82k3u2aZE8qRZOd6kYBPrkZB9wa8SyGFafhjXZvDms299CSQjYkUfxoeo/qPcCvns3y+OPw7g1qtv8j9W4I4ieS46NOrrSn7sl5PrbyOI+IngubwP4nuNPcE2x+eCQ/xITx+I6GuXHNfWHxR8H2nxL8Epfadte9hXzomH8XHKn6jj2OPSvlKSN4ZGSVCjqcMrDBBr+EeLchllONfKrQndry7r5H1vF+SLLcV7fD60qnvRa1VnurjKKKK/Oz80CiiigAooooAKKKKACiiigByKZGVV5YnAAr7I8Pw2vw6+H9k12isLaFN+wDLMcZxnHUk/nXy98MdEOv8AjjS7TBMYlE0mOgCfNz9cAfjX0N8adT+z6ZZWEbYWXJYD+6v/ANciv6J8MspWJ5q018TS+S1Z+58J1P7EybFZu17ySUb9/wDK7LsfxZ8PTf62Ixg/3o8/yzUq/EfwbL9/bn0MDf8AxNeF0V/TEuGsHLp+X+R8d/xFbMYv3qUZeqPdh438HydWiH+8hH8xQfE/gxjuMkAPrj/61eE0Vg+E8C94/l/kbLxVxT+LDwfyPdT4x8HQ9HjP+7GT/IUn/Cx/CEfA2n/tg3/xNeFbqN1VHhXBR2j+X+RL8VsYvgw8F8j264+KvhuAEwxtL/uw4/niqTfG2yXPlWEx9MhR/WvH6T8K7IcP4OHS551bxSzifwKMPRHqFz8crqVSINORD2ZpCf0xWDe/FbxBc5CTpb57xID/ADzXHUmK9GnlWGpfDBfPU+exfH+e4rR12vSy/I1LzxTq+osTPqFw2eq+ZgfkOKzCSevNN5z2NOrvp0IU1aMUl5HyWKzfG4t3rVZSfm2FFFFdR4bnJhRRRTICiiigAooooAKKKKACiiigAooooAKKKKACiiigAooooAKKKKACiiigAooooAKKKKACiiigAooooAKKKKACiiigAooooAKKKKACiiigAooooAKKKKACiiigAooooAKKKKACiiigAooooAKKKKACiiigAooooAKKKKACiiigAooooAKKKKRtS+NH0N8FpA3g20Ho0n/oZr0EV5l8FZd3hpF/uM3/AKFn+telqeK/HcwVsTP1Z/o/wjPnyXDP+6l9yRNRSDpRXnn2BGV5HtXmvxstBN4Vebr5UiN/49j+tel964v4pxLN4QvlI4ERf8uf6V34GfLiIPzR8pxRQ+sZRiId4v77aHzZX0t8LZRc+EdObOdsQX8hivmjdX0F8FLkN4VijznY7/8AoRP9a+0z+N8NGXZn8y+Elb2Ob1aD2af3pnpI6UtFFfnh/YoUUUUAN6is3UtKg1SExXMEdxG6lWWRQykHqCD1FaQ4FG6gqMnB80T50+If7E/w38erLPBpf/CPX75/0jSyIhn3jwUPv8uT61+fvx++D3/CkPHz+HRqR1NTbpcxztF5bBWd1CkZIJG08g8+gr9h9uO+K/MH9v8AfzPj1txt26bEP/H5D/WvlM6wtGGHdSMEpXWq0P37wxz7MsRmscFVrSlT5W+Vu9rbWb1XyPmel5NL9019qfDv9h/Qvip8INA8QWeq3Oj6tdWwlkwBPC7knkocEdB0YD2r4rCYKpi5SjTV2lc/pnP+JsFw5Tp1Ma2ozdk0r2dr6rex8V8U2voDx/8AsU/ErwN509vpqa/YJkiXT33SY7ZiYBifZQ31rw3UtLvNJupLS/s57G6iOJILmIxup9CCAR+NOrhK+HfvwaLy/iLKc5h+4qxkvVX+a3R2fw7+OPjP4WXCP4f125toFOWtZW8yBvXMbZUE+oAPvX1n8Lf+Ci1nKLe08baQ9pKcK2oWIMkWe5aMkuo+hc+1fBhOaSunC5nisNop6dnqjws64EyXPE5SpqM39qOj/Df5n7T+B/ir4Y+ImnfbfD+t2upQ4G7ypQWQnoGXqp9iAfaux3d+1fh5oeval4d1CK80rULnTrpGG2e1maJ157MpBr9stDnlutHtHlOZGiUn1JxzX3mW5g8dGV42cbfifyXxtwf/AKqV4RhU54zva6s1a2/fc0c5H1pobrkjFUdQ1K2022knuXWOKMFnZiAFAGSSewA718VeM/2uLr4ifHTwn4U8J3TReGo9WgW6u4yQb1hIpKqe0YI/4F9MZ7q2JhRtzvVuyXc+Py3JsXmnO6EfdhFylJ7JJX+99D7roqOHmJPpUldh4mwUUUUAFFFFABRRRQAUUUUAN/hqK4/1DfQ1L/DUVx/qG+hqo7kS+Fn4nfFiMQfFHxhGBgJrF4o/CZ65Suw+MaeX8W/Gy+muXo/8jvXHjvX93ZG+bLaL/ur8kfg2M0rz9X+Z9+f8Ex5SdF8bR9lubZvzV/8ACvuRfurXwp/wTFb/AELx4vpJZH/x2b/CvupRhDX8h8ZL/hexPqvyR+uZHrgqfz/MFr85/wDgpZGF+I/hZ8ctYOPylP8AjX6MCvzu/wCCmC48ceEW9bOYflIP8a7OBHbPaHz/ACMc/wD9yn6r8z4xooor+0D8YCiiigBx+7X6E/sr3Wz4DeGF3Hj7V3/6epq/PT+E190/s3XWz4LeHVz0+0f+lMtflfHdL2mGo/4v0Z7uWO036f5Hxx8Qn3+PvEjeup3J/wDIrVzvZa3vHRLeNdeJ6nULg/8AkVqwR0r77LFy4Skv7q/I8yv/ABJerCiiivWOUX1rpPhku/4j+FV9dVtR/wCRlrnB1NdR8KlDfE7wgD0OsWY/8jJXhZy7ZfWf91/kd+C/jw9Uftja/wDHun0FTjpUNt/x7J9BUv8ADX8HS3P3qHwI8/8Aj42z4K+Om9NFvT/5LvX4vV+zf7Q+V+Bfj8jr/YV//wCk8lfjJX9CeFP/ADEP0/U/OuKf4lNeTEHev1g/YRXH7M3hY/3nvD/5NzD+lflB2r9Yv2GFC/szeEwPW7P/AJNTV6viq/8AYaP+Nfkzk4W/3mXo/wBD6Booor+ZD9UCiiigAooooAKKKKACiiigAooooAY3368V/a9i3/AHxYPSzJ/LB/pXtR9a8e/ayTzPgD4v/wCvB2/IZ/pXLidaFT0f5Ht5G+XM8O/78fzR+Qteh/Bn4t3nwX8Zf8JDYWy3sxge3MLOyLhipJyOcjb+tee0V+RU6kqM1Ug7NH+i+JwWHzHBfVsTHmhNWa7r5H19J/wUe8XH7nh6xX/emc/4VVl/4KL+OW+5ommL/vNIf/ZhXyVRXp/2xiv53+B8SvDXh1f8uF97PqyT/gol8RG+5pujr/vRyn/2oKqv/wAFDPiY33bLQk/7d5if/R1fLtFT/a+K/nZa8OOHF/zDr73/AJn03/w8I+KDfwaMf921l/rKajf9v74ot30n/gNs/wDWQ1804NJS/tXFP7bNl4e8PR2w0T6Qf9vT4pMwcXOmqR/dtz/VjX2Z+yJ8Wdf+MXw4k1jxDNDLfpdywboIwi7VCkDA7/Mea/KYHjpX6Rf8E55Gb4QaiB0XUpV/8cjP9a97JcbXr1+SpJtWe7PyPxM4ZyvKMpjVwdGMJcyV0rOzv1PrgdKWiivuT+VgooooAqXxxbt9DXyd4hffr+ot/euZD+bGvq3VG/0Rz/sn+VfJN/L519cS/wB+Rm/M19lw6vfm/I/mjxmq2w+Hpd239yX+Z6F8DYPM8QTy/wBwAfmf/rV7+e1eHfAWEm+1OU/dCxAf+PE/zFe4nqK8nOpc2LflY+/8M6Xs+H6T/mbf42JKKQdKWvDP1gKKKKAKGrHFjL/un+VfJOoNvvbhj3kY/rX1prPFjL/un+VfJN4d08h9WP8AOvtuHPil8j+YPGd/usOvN/oR0UUV96fySFFFFABRRRQAUUUUAFFFFABRRRQAUUUUAFFFFABRRRQAUUUUAFFFFABRRRQAUUUUAFFFFABRRRQAUUUUAFFFFABRRRQAUUUUAFFFFABRRRQAUUUUAFFFFABRRRQAUUUUAFFFFABRRRQAUUUUAFFFFABRRRQAUUUUAFFFFABRRRQAUUUUAFFFFABRRRQAUUUUAFFFFBUXyu56V8JfFhtrhtGuH/cyktGWPRurL+PX864f9oH4eHw/rP8AbNnGTZXZ/fbV4jf+99D/AD+orOgne3mjkRyjowdWU8qQcgivdNInsvif4Jms75VeR4/KkXurY6j07EV+L8c8OQzPDScVZvVPs/8AJn9N8JZhT4nymeSYmX72CvBvsun6Hx7RWv4r8NXXhLXrrS7tSJIH+VsffTsw9iKyK/iXF4aeFqSpVFaUXZrzR+XYvC1MFWlRqRtKLaafRoKKKK848sKKKKACiiigAooorSEeZ2Naceadj279mLw8t1rF/qsi8RIIY2PqTl/5LV/4ran9v8WTxq26K3URDHr1P88fhXX/AAY0uLwv8MYruQCN542uWb2bkH/vnFeTX9097fTXEn3ppGkYe5JJ/nX9xeHWWrCYGm2teW79X/wD9c4wqf2VwzhsvWkpvmfpvZkNFFFfth/MwUUUUwCiiigAooooAKKKKACiiigAooooAKKKKACiiigAooooAKKKKACiiigAooooAKKKKACiiigAooooAKKKKACiiigAooooAKKKKACiiigAooooAKKKKACiiigAooooAKKKKACiiigAooooAKKKKACiiigAooooAKKKKACiiigAooooAKKKKACiiigAooooAKKKKACiiigAooooAKKKKRrT+NHuvwLfOgSe0rD+VepjoK8n+BJ/4kt17XDf+grXrFfkGZ6Yqfqf6L8FO+R4f/Ch9JS0V5h9yMxiue8aWf23w7ewYzviZfzBFdATxVDWF32UynnKH+Va0dKkZdjzMypqrhKkH1TX4HyN/FXtvwHnL6TeRk52T8fTav8A9evFbiIwzyRt95GKn8DXrHwGuD5+ow/wLscD6gg/yr9FzaPPgL9rM/jfw+qvDcUum/tcy/NnuNFIOlLX5qf22FFFFABRRRQBCw+ZTX5c/t8ybvj9cf7NhCP1c/1r9R2ORX5X/t1yeZ8f7/8A2bOBf1J/rXzueP8A2P5o/ZvClX4gT7Rf5o+eP4a/Xf8AZSi8v4BeD9vexib81z/WvyI/hr73+Gf7aHgb4WfCDw3o7Je6pq9tZwxTWttCQEcIMhncqvB6kE18/kNelQnOVSSSt19T9j8VssxmaYehTwVOU5c12kr2069j7eeNT94AmuE8d/Dfwd43thB4k0mwvYwOPtCKSnurEZB9wQa+GfHH/BQ/xhrLNH4f0u10OI5HmTuZ5MdiOFUH2INeCeM/jX458fu7a54m1C9R+GgWYxQn/tmmE/SvbxOdYSKcYpz/AAX4/wCR+VZL4Y5/VnGpOao+d3dfd/me/fHr4F/BXwobmTSfG39iagvP9mo5vAD2GwEyLk8ZLED04r5QnSOO4kSKUSRK7KkoUqJFBwGweRkc4PIzVckk5JzSd/WvicXiYYiXNCmoel/+GP6j4cyPFZPQ9nicRKq+8raeml/vbJ7aPzbmJf7zqPzNftpp2oRWOhW88zrDBHCrMzEAKAOSSewr8U9HTzdZsU/vTxj82FfqP+1lfva/sxa8ySNFIbWJDsJU4Z0UjI7EEgjuCRX02RVPZUas7bJP7kz8O8V8P9fzPA4a9uduN+12lex8t/tbftZyfEK7u/CnhK5ZPD6MY7u+iYg3pB5RD2jB7/x/Tr4v+znGZPjh4NXrjUY2/Ln+leb7smvp79kP9nbxf4h8daH4wmsDp2gWM/nrcXYKvNgHAjTGSCSPmOBjOCSMV5lKriMwxcajV9Vt0Vz7TMMDlHCXDtTCwkoylBq7esm1b53/AAP02t/9Sn0FT1FCuyJR6Cpa/Sj+J5bhRRRQSFFFFABRRRQAUUUUAIelRzfcf6VIelRy/cb6U1uZz2PxW+Nq7PjP47X012/H/kw9cVXd/HRQvxr8dgf9B++P/kw9cJ3av7p4dd8rw7/uL8kfg+N0xE/V/mfd/wDwTDfP/CwF9GsT+k/+FfeK/cr4J/4JfE/aviEO23Tz/wClFfey9q/kvjRWz7Eeq/JH63kX+4U/n+YH7n41+eX/AAUxGPFvgxvW2uB/4+n+NfoZ/CfrX59f8FM1H/CSeBz3NvdD/wAfjrfgZ2z6h8/yZOe/7lP5fmj4looor+0z8VCiiigBewr7A+A82z4UaEM9PP8A/R8lfH1fVvwRuNvww0YAHAM//o+Svg+K4c9Cn/i/Rnt5c7Sfp+p85eP02eOvEa/3dSuR/wCRWrnz95a6X4kJ5fxE8Tr6apdD/wAjPXNV9LlLvgqT/ur8jgr6VJerCiiivXOMO7V1Hwvfy/iV4Ub01e0P/kZa5fua6L4cP5fxB8Mt6anbH/yKteLnC5sDWX91/kd+D/ix9Uftza/6hPpU56VXtf8Aj3T6CrB6V/Bctz95pfCjzv8AaAXf8EPHy+uh3o/8gPX4wDvX7TfHRPM+DvjdfXRrwf8AkB6/Ft+tf0H4U/8AMQvOP6n53xT8cH5P8w/hr9YP2Em3fsyeE/Zrwf8Ak3NX5P8A8Nfq3+wc+79mbwwP7st4P/JqU16/ior4Cj/j/RnJwp/vUvR/mj6Hooor+Yz9UCiiigAooooAKKKKACiiigAooooAjPavJv2p03fAjxmfTTZz+SE/0r1k9RXlv7Ty/wDFhfG3tpdyfyiY/wBK56+tKfo/yPXymXLmFB/3o/mj8d6KK9t/ZD0TTPEnxz0TT9XtYruyljl3QTRq6MQhIJVgQSCMjivyWjSdeuqaduZpfef6G5hmSyvKZY1x5lCPNZdbK9jxXJ9DSbT6H8q/ZyL4I+B0HyeGtLX6WkY/9lqzH8IvCMQ+TQLBPpAg/wDZa+r/ANXf76+7/gn4G/Glf9Az+/8A4B+LW1v7p/KjafQ/lX7ZR/DXw3D9zSLRPpCg/pU6+A9CTpptv+CL/hR/q7/08/D/AIJm/GqXTC/j/wAA/Efa3ofyp4icnhCT6YNft6vhLSFHGnwD6RqP6VIPDelrwLKAf9sxVf6tx/5+fh/wTCXjVW6YX/yb/gH4ix6beSH5LWZ8+kZP9K/RT/gnRaXFt8J9cW4hkgI1aQBZFKkjyoT0P419TroOnjj7FAf+2Yq1DaxWsYWFBGn91eK9bBZSsFU9pz30ttb9T4LivxCq8T4NYSdHk1Tve+3lZFyikHSlr3z8fCiikPSgDL1pxFp8zHj5T/Kvkk9a+qvGE3kaHdP/AHVz+hr5VPU19zw6tJv0P5W8Zqn7zD0+yb++x7H8Ak/d38nq4X8h/wDXr2Q15F8BlxpV23/Tcr+SivXScGvnM1d8XP1P2XgGn7PIMPHyv97uPHSlooryT9ECiiigDP1n/kHTfQ/yr5Ffl2+tfXWs/wDIOm+h/lXyPPxPIPRj/OvteHd5fI/l3xp+DDfP9BlFFFffH8mBRRRQAUUUUAFFFFABRRRQAUUUUAFFFFABRRRQAUUUUAFFFFABRRRQAUUUUAFFFFABRRRQAUUUUAFFFFABRRRQAUUUUAFFFFABRRRQAUUUUAFFFFABRRRQAUUUUAFFFFABRRRQAUUUUAFFFFABRRRQAUUUUAFFFFABRRRQAUUUUAFFFFABRRRQAUUUUAFFFFABRRRQAm6uh8DeKH8M63DOzH7O+EmUd17HHqDz9MjvXP0VxV6EcRTlTmtGfS5PmVbKcZTxNGVnFp/8B+p6f8dPASeKvDkOu2SiS+t0LHyxkyR9SvvjqP8A69fMdfVHwl8Wi9tG0a9bdtX90W/iXuv1H8q8Z+M3w/fwb4ieaGLbYXjF4So+VG/iT+o9j7V/HniJwzLD1XjKS8pfo/8AM/oHiXC0c+y+Ge4JbpKa7NdX8zz2iiiv58PxEKKKKACiiigAq9oemPrOsWdhH964mSMH0ywGf1qjXpn7P2hnVfH8FyyFobONpSewY/Ko/Un8K+iyPCPGY+lSXWSv6dT6jh7BPMMxo0F1kr+l9fwPcviJcJ4d8Ax2keEaVRCqj0xyPyBrw0HNelfGnWPtOq21gh+WBDIQPU8D8gD+deaDrX+g+QYZYbCRVrX1/RHV4lZgsVmzw8H7lOKiu11uOooor6o/FQooooAKKKKACiiigAooooAKKKKACiiigAooooAKKKKACiiigAooooAKKKKACiiigAooooAKKKKACiiigAooooAKKKKACiiigAooooAKKKKACiiigAooooAKKKKACiiigAooooAKKKKACiiigAooooAKKKKACiiigAooooAKKKKACiiigAooooAKKKKACiiigAooooAKKKKACiiigAooopGkPjPbPgLzo97/ANfB/wDQEr13+GvJvgSu3Rbg+s5P/jq16w3UV+Q5n/vU/U/0V4J0yPD/AOFD6KKK8s+8G9hVS/XNs49jVsdqgul3Qt9KqGjOeuualJHyXrw265qIxjbcyL+TEV3fwQuhDrt1Dn/WRq2Pocf1rkPHFv8AZPFWpR9P3u7/AL65/rW/8G5PL8Xrz96Fh+o/wr9NxXv5e/OKf5H8Q5E/qvGajtabX3ux9Ir0FLTU6U6vzA/uSOwUhpaKCiDbjnHNYXijxno3gzTmvtZ1K30y1QfNNdTLGg/FiBW5nAOThe1fnL/wUbuzL8T9Ci3HalgzYzxkyEf0rhxuKeFouqlex9Vwxkiz/MqeBc+VSu20r7anu3xD/b78AeFVlg0ZrnxLeLkbreMpCD6GR8ZHuoYV8GfGb4pT/GHx5e+JbmzTT3uESNbVJDIEVQAMsQMk4yTgfSuBpdtfnONzStjVyTso72SP7Q4Y4Dy3huo69C8qjVnJvWztdWWnTsNooorwT9TfIKetJV2x0+71e7js9PtJr67kPyQ20Rkdj6BVBJP0Fe+fDj9iD4jeOvJuNQsk8N6c+CZL1szEe0S5IPs5WvSoYKviHaEGz5LM+JsryiHNiq0Y+r1fot2fO1dR4Q+HviTx/efZfD2i3mqyZAZreIlEz/ec4VR7kgV+hvw0/YG8AeEfKm11ZfE16uD/AKUdsAPtEvBHs5avorRfDOmeH7CKy06wgs7SEbUhhiCIo9AAAAPoK+lw2QSeuIlbyWr/AMj8MzvxgpQvTyum5P8AmlovVLd/Ox8E/Cf/AIJ9eJ767tNR8WanBoscLrN9jtx50zYIO1n4RTx1G+vqL9qXwPrPjP4E63oOhWb3+q3LWkUUKMBnFxGWJJIAAUEkk4ABr2xUwTxTWQ88c19TRwNGhTlSpqykrN9T8DzLivMc1xtPG4mSlKDTirWSs07emh8ifAT9hTSPBYtta8ZiLXtYXDpaFc2sLeykfOR6sMei5ANfW1rbw28CxwRCNAMALxipVUBBjpTlTk4GDW+Hw1LDw5KcbL8/U8jNM4xucVXVxdRyfTsl2S2RPRRRXWeKFFFFABRRRQAUUUUAFFFFACHpUcv3W+lSHpUU/wDqm+lUtzOex+LPxwfd8ZvHbeuvX/8A6USVxJNdl8Zn8z4weOD667fH/wAmHrjCcV/dWQK2V4df3F+SPwnG615+r/M+7P8AgmCuJPiC3qLAf+lH+Nfeg6V8Jf8ABMNP9G8eN6vZj9Jv8a+7V7V/I/Gjvn2I9V+SP1nIv9xp/P8AMQ9K/PX/AIKZPnxT4LX0tbk/+Pp/hX6FHpX54f8ABTB8+M/B6+llOf8AyIP8K6uBV/wvUPn+TM8+/wByn8vzR8X0UUV/aR+LhRRRQArda+uvgTaM3wq0M7evn9v+m8lfIq9a+1v2eLYyfB3w83qJ/wD0okr884vqezoU/wDF+jPby5e+/T/I+U/itHs+J3i5e41e8H/kd65Suy+Msfk/F3xvF/c1q9A+n2h642vo8inz5bRf91fkjhxStVmvN/mFFFFfQHEFbvgZtnjfQG9NQtz/AORFrCrR8O3H2XxDpk2ceXcxPn6MDXkZnHmwdReTO7CO1aLP3Hsv+PWL/dFWj0qrYf8AHpF/uirR6V/BE/iZ+9U/gRw/xpTf8J/F6+ukXY/8gvX4sN9+v21+JcH2z4f+IYMZ8ywuEx9Y2FfiQfvN9a/oHwpd3iF6fqfnvFK9+D8n+gN1r9Vf2CX3fs2+H0/uz3Y/8mHP9a/Kk9q/Uf8A4J/XHm/s9WCZz5V7cp/4/u/rXveKMb5dSfaS/Jnn8MO2Jf8Ahf5o+nKKKK/l4/VwooooAKKKKACiiigAooooAKKKKAGd68w/aSj834HeN19dIux+PkvXp/evO/j/AAef8G/F6Yzu0u6XH1iasausJej/ACO/LnbF0n/eX5o/GkdDXuX7FzY/aO8ML/e+0D/yC5/pXh5Rs9D+Ve1fscRyN+0h4OwDuMlwDkettLX5hgqU1jIafaX5n91cTY7DT4ar04TV/Zv8j9b0+6KXApI/uCnV+qn8DBRRRQAUUUUAJgUtFFABRRRQAUUUh6UAcv8AEKTy/CmpH0gc/wDjpr5dr6b+JLY8J6l/1wcfoa+ZK+/4eX7qb80fyV4wyvjKEey/U9x+BMWzQ52/vTk/oo/pXqwGK8y+B8ePDhb+/I5/XH9K9OBr5PMnfFz9WfvvBceXI8Ov7qHDpS0g6UteYfcBRRRQBnawM2Un+6f5V8lXg23s49Hb+dfW+pjNpL9D/Kvk7Vl8vU7tfSZx/wCPGvtOHX70l6H8xeM8f3OHl5v8kVKKKK+/P5HCiiigAooooAKKKKACiiigAooooAKKKKACiiigAooooAKKKKACiiigAooooAKKKKACiiigAooooAKKKKACiiigAooooAKKKKACiiigAooooAKKKKACiiigAooooAKKKKACiiigAooooAKKKKACiiigAooooAKKKKACiiigAooooAKKKKACiiigAooooAKKKKACiiigAooooAm07UZdKvoLqFtk0TBlP9D7HofrXtur6bYfFjwDJGdvnsmVJ5Mci9PyP5/jXhZOK7v4Qa9Pp/iKKxUFobnO4ejAE5/IYP4elfGcQ5XSx+FlzxvZO/mup+6+HmeexrvKsQualV91rezeiZ4Hqmm3Gj6lc2N5EYriBzG6nsR/Me9VK9s/aY0OxtNZstSiwl7dBg6j+MKBgn3GQPfj0rxOv4Fz3Lv7Nx1XDp3Sej8nqr+Zw8SZV/ZGPqYZO6T0fk9VfzCiiivmT5AKKKKACvpL9mrQ/sHhjUNYZRm6k2o3qicD/wAe3V83KpdgAMk8Yr6/sLc+AfhVHCMJLFbAf8DI/wDijX7F4c5c8Vj3Xa+FWXq9D9j4Bw8adSvmNT4acW79m1/keSeMdSOqeJr+4zlfNKL6YX5f6Z/GsUfepWPNHTFf3Lh6apU4wWyVj8DzfGSx2Oq1pbyk397FooorsPACiiigAooooAKKKKACiiigAooooAKKKKACiiigAooooAKKKKACiiigAooooAKKKKACiiigAooooAKKKKACiiigAooooAKKKKACiiigAooooAKKKKACiiigAooooAKKKKACiiigAooooAKKKKACiiigAooooAKKKKACiiigAooooAKKKKACiiigAooooAKKKKACiiigAooooAKKKKACiiika0/jR7r8C1xoDn1mc/yr1IdTXmfwPXb4cU+ruf1r0z+Kvx/MdcTP1P8ARjg1WyPDf4V+RJRRRXmn3AUyX7pp9Mk+6fpTREtj5e+JsZj8bakDwCy4/FB/XNTfC2fyfGlkv/PQOv8A47n+lWPi2mzxhMf70at/Mf0rK+H8nl+MNPfpiQ/qpH9a/TY/vMu/7d/Q/hirfD8bN9ql/k3/AME+pov9XT/4ajtzmFfpUn8NfmT3P7mp6xTHUUUUjQgYbh14Nfmv/wAFEpc/F/SUznbpin85ZP8ACv0mKEMB0X0r89/23fhv4p+Inx70+z8OaDe6rINKhBe3iJjUmWb77nCp0HJIrxs2hKeGcYK7bR+leHuJo4TPKdavNRjFNtt2S07s+MqcASeOTX2D8Nf+CeHiDW9lz4t1WLRYDgtaWYE0pHdS5win3AYV9X/Dj9lP4efDTyZtP0KGfUIsH7de/v5cjupbIU/7oFfIYbIa9bWa5V57/cf0ZnXixlOAvDCXqzXbRfNv9Ln5xfDn9mr4hfE5430nw/PDaPg/bb7NvFg9wWGXH+4DX1P8N/8AgnPplmIrvxhrEmpyjBawswYIQe4LnLsPcbTX2vHbrbD9wioo7AYqbBIz1FfUYbJsPQ1kuZ+e33H4JnXiZnea3hSkqUH0jv8AN7/dY4bwN8IPCXw1tPI8P6Da6eh+80cQ3v8A7zHLMfckmu1SJI87Rj3qTaV4604V7sYRguWKsj8rrYmtiZudablJ7tttv5scOlLRRVmAUUUUAFFFFABRRRQAUUUUAFFFFABRRRQAUUUUAN/hqK4/1DfQ1L/DUN1/x7v/ALpqo7kVPhZ+KPxcfzPir4yb+9rV4f8AyO9co3UV0PxFm+0/EHxNLnPmancvn6ysa5xugr+8MnjyZdRj2ivyPwbFO+Ik/Nn3x/wTFjxpnjpvW4tR/wCOyf419zr0r4n/AOCZUG3wn4wmx9+9hXP0jJ/9mr7Zr+PuMJc2eYl+a/JH69kitgafz/Ma3Svzr/4KXPn4geFV9LKQ/wDkX/61fop/DX5v/wDBSe43fFbw7Bn7ml78fWaQf+y138CL/heo/P8AI58/0wU/VfmfINFFFf2gfjAUUUUAPPavvr9mC3D/AAM8NNtHP2n/ANKpa+BB90fWv0o/ZH0T7R+zz4SkwPmW5P8A5NTV+R+INdUcNRv/ADfoz6PKY3lL0/yPhv8AaJt/s3xy8dR4xnVZ3/76ct/WvOx1Ner/ALVdv9m/aD8bJjGbrf8A99Irf1rydutfZ8NvmynDv+7H8kebjVbETXm/zEooor6k84QfeqSJikyMDghgQajH3qev3h9a8/Hf7rU9GdeH/jI/dDSpRPp1vIOjRqw/EVerB8GXH2nwtpEuc+ZaQvn6oDW8pziv4DrRtUlHsz97oO9NMyvE8P2jw/qMXXfbSJ+akV+Gzffb61+6eqKGsJwRkFCMV+GN9Cba8niPWORl/I4r938KZfv8RH/D+p8JxWv4b9f0IK/TT/gnPcef8DLlM/6rV7hP/HIm/rX5l/wiv0h/4JrT5+EGuwk5Ka3KfwMEH+Br6zxPjzZZB9pL9TxuGnbFr0Z9gjpS0UV/LB+thRRRQAUUUUAFFFFABRRRQAUUUUAIelVJIVnRkdQyMCCpGQQeoNXKTAoGnYwR4R03PFpbj6RKP6VatdCsrNg0VvHG3qiAVp/jR171PLFGzxFaSs5DqKKKowCiiigAooooAKKKKACiiigAoopD0oA4z4mKB4P1En/ni2Pyr5mb9K+tda0mDW9Pms7gFoZVKsAccH3rim+COh5AXzOevzmvqcrzGlgqUoVL3bvofg3H3BmP4kxVKthXHlirO7s73F+C8X/FJQv6s+R/wI16Iow2M1jeHPDtp4Y09bO03CNCT8xyck5PNbTnDeteDi6qr15VFs22fq+QYGrluXUsLVtzRik7aq6WtieiiiuQ+iCiiigCnfDNpL/un+VfJuvLt1u/X0uJB/48a+tb35rd/pXyl4th+z+JdSToPtEjfmSf619hw6/3kl5H84+MlO+Co1Oza+9f8AyqKKK/Qj+OAooopgFFFFABRRRQAUUUUAFFFFABRRRQAUUUUAFFFFABRRRQAUUUUAFFFFABRRRQAUUUUAFFFFABRRRQAUUUUAFFFFABRRRQAUUUUAFFFFABRRRQAUUUUAFFFFABRRRQAUUUUAFFFFABRRRQAUUUUAFFFFABRRRQAUUUUAFFFFABRRRQAUUUUAFFFFABRRRQAUUUUAFFFFACba9L+Cej+fqV1fuPliUICfU8n8gB+dea17p4LSHwn8OHvpsJmJrh29sbv5Yr5TP8UsNhJNu1/wAt2ftvhnlqxGafWp/BTi5PtfoeD/H7Xzq/j65tUkLQWKrEq9tx+Zj+oH/Aa82q1qt9Jqmp3V7L/rLiV5W+rMSf51Vr/PrOsRLGY6rUf2pN/Lovkjl4hxc8fmFWtLrJ29L6L7gooor5w+UCiiigDqPhnoba/wCN9LtlyR5wlcjoFT5sH64x+NfQvxo1L7HpNnpyPtMpJYDuqjp+ZFef/sw6ALrWNS1Zk+W3RYEY9yTlvyAX86v/ABV1ZtS8VTJuPl26rGvpnqf5gfhX9deF2VcmHjWkvibfyW34n7VOf9icH1Km06zsvTb8jkKKKK/pg/l57hRRRTEFFFFABRRRQAUUUUAFFFFABRRRQAUUUUAFFFFABRRRQAUUUUAFFFFABRRRQAUUUUAFFFFABRRRQAUUUUAFFFFABRRRQAUUUUAFFFFABRRRQAUUUUAFFFFABRRRQAUUUUAFFFFABRRRQAUUUUAFFFFABRRRQAUUUUAFFFFABRRRQAUUUUAFFFFABRRRQAUUUUAFFFFABRRRQAUUUUAFFFFJm9L+Ij6E+CiY8I2zerSH/wAfNeiDpXDfB+AQeDbMeu5vzYn+tdz3FfjeOd8TN+bP9IuFafs8mw0f7q/JD6KKK4T6wKa3SnUjdKAPnP41W5g8XD5dweBcfgzf/WrmvBkhi8U6W3rOi/mQP619NXGi2d0/mTwJKyjAZgCcfU1LBo1pbkMkCIw74FfUU84VPC/V+W+lrn4Vi/DieKzt5sqqinJS5bX2adrlu2XbGPpUwGaAAF4pegr5h6n7lBckbC0UUUiwphiQtu2jPrT6KAEAxS0UUAFFFFABRRRQAUUUUAFFFFABRRRQAUUUUAFFFFABRRRQAUUUUAFFFFACHpVa/wD+PST/AHTVj0qjqsot9PuJD/DGzH8BV01eSRlW+Bn4e+I5/tXiDU5s58y5lfP1Yms6nTMXldicksSTTRyTX97ZeuXBQj2SPwTEO9Zs/Rb/AIJnwY+Gnieb+9q5T8oIj/7NX2V3FfIv/BNy38n4M6vLj/W61O2fYQwD+lfXK1/FfE0/aZxiH/ef4aH7Rk6tg6foB6V+ZX/BRu483466fGDxFosAx7me4P8AUV+mp6V+Xf8AwUKn879oBkz/AKrTLdP1dv619F4fR588pvsn/kebxE7YN+qPmSiiiv7JPxwKKKKACv1S/ZPg+y/s8+C0x1tZH/76mkb+tflbX63fszILX4BeBU2nnTI3/wC+st/WvwzxOnbD0I/3v0Z9dkcLyk/L9T8/P2zbc2/7SnjNMY3SWz/99W0R/rXilfRH7eNj9k/aN1mXGPtNtbS/XESp/wCy187jvX6BwjPnyXDt/wAsfyR5OZx5cTNeb/MKKKK+zPHClXrSUVxYuPNQmjel8aP2t+EN4NQ+F3hS5ByJtLtZM/WFD/WuzA+WvLv2aLz7X8A/Acmc40i1jz/uRKv/ALLXp8f3zX8D42Hs8TUg+kmvubP3vCy5qEJd0vyIbtc28n+6a/EPxvaf2f4y1+1xjyb+eLH0kYf0r9wZhmN/pX4r/Gu0+wfGPxzbYwI9cvVX6ee+P0r9i8LavLj61PvFP7n/AME+N4pjenCXm/0OL7Gv0L/4JmXm/wAE+LLTP+q1COTH+9EB/wCyV+edfd//AATEvMv4+tCfutZSqPqJwf5Cv0vxHp82RzfZxf4pfqfN8OytjYrvf8j70opB0pa/kc/YQooooAKKKKACiiigAooooAKKKKACiiigAooooAKKKKACiiigAooooAKKKKACiiigAooooASloooATApaKKACiiigAoopD0oAgn+4/wBK+XPiDH5XjDUR/wBNB+qg/wBa+o5eVYV81fFi3+z+Mrsj/loEb9Mf0r6nh+VsQ13R+C+L1LnyeM/5ZL8UcjRRRX6UfxIFFFFABRRRQAUUUUAFFFFABRRRQAUUUUAFFFFABRRRQAUUUUAFFFFABRRRQAUUUUAFFFFABRRRQAUUUUAFFFFABRRRQAUUUUAFFFFABRRRQAUUUUAFFFFABRRRQAUUUUAFFFFABRRRQAUUUUAFFFFABRRRQAUUUUAFFFFABRRRQAUUUUAFFFFABRRRQAUUUUAFFFFABRRRQBJYpHJdQrO22JnUO391SeT+Ar3+28TeGtU0xdMnu7aW3kTy2iZxhhjGMZr58pPWvAzDK4Zgkqkmkr6dNT9V4U4wnw1GcY04zU7Xve9l07WPaZ/g34C1Ells40J/55yso/IHFYN/+zZ4duHJtb25gXsqygj9Rn9a82SRo2DIxVh0IODV6LxHqcBBS/uRj+Hzmx+Wa+BxHAGArf8ALuP3W/FH38fEHI8VpisDFeat/kdFefsuZbNnrmU/uyQBj+YI/lXPah+zX4kgkxb3FtPGO77kP8j/ADrRtPiHr1pICuoOQOzIpB/HGa14PjFrqAeZ5Eg75Qg/zFfNYjwuwU/gppej/wAzaOdcFYr+JRcH5O6/M85vfgZ4wtHIXTRcqP4opV/kSDWFf/D3xLp77ZtEvc/7EZcfmua96tPjjcxsBJp8ZHciU/y21qx/G3TZjiaxmU+oQMP518xifCmkneHMvmmdMMJwbineliXB9mtPxQ/4PeH/APhDvhmtxdRG3uJle4lDjBGemR/ugflXj9/ctf3txcPw0ztIfqST/WvUPGXxP0/V/DtzaWMkgnkATY0ZXAJG7np0z3rybd82K/bOGMq/svDKi4tcqSV97LqfNeImcYSrSw2XYCopU4R1aaab21t1HUUUV96fgIUUUUAFFFFABRRRQAUUUUAFFFFABRRRQAUUUUAFFFFABRRRQAUUUUAFFFFABRRRQAUUUUAFFFFABRRRQAUUUUAFFFFABRRRQAUUUUAFFFFABRRRQAUUUUAFFFFABRRRQAUUUUAFFFFABRRRQAUUUUAFFFFABRRRQAUUUUAFFFFABRRRQAUUUUAFFFFABRRRQAUUUUAFFFFABRRRQAUUUUAFFFFZz2O/CR568UfTPwyTZ4N00esQP5jNdbjrXN+Brf7H4ZsISMeXCin8FFdIORX4zinetN92z/SjI6fs8toQ7RivuSJB0paQdKWuY94KKKKAEwKWiigAooooAKKKKACiiigAooooAKKKKACiiigAooooAKKKKACiiigAooooAKKKKACiiigAooooAKKKKAImGSK57x5ef2b4I127zjyLKeXP+7Gx/pXRbuCa88/aAvf7O+Cnji4BwY9GvGH18h8frXThY81eC7tL8TmxMuWlJ9kz8ZW+8frTTS+lJX97YZWwsV5H4JU1qH6e/wDBPWx+zfAKKbGPtGo3Mv5FV/8AZa+omr5+/YVs/sv7NPhZiMNM13KfxupQP0Ar6BbtX8OZ7P2maV5f35fg2j9xy2PLhaa/ur8hr1+VP7eF4Lr9pDXIwf8Aj3t7aM/jCrf+zV+q5+6fpX5Fftk3X2v9pPxrJnO2aCL/AL4t4l/pX3fhtT5s65u0X+aPB4llbCJd2vyPFqKKK/rk/IwooooAcOBX6/8A7P8AFJbfA7wEm3rolo//AH1Erf1r8f8A+Kv2n+Fumrp/w08K2u3/AFGl20X/AHzEo/pX89eKM+T6vHu5P8j7rh+F+d+SPz7/AOCidp9n+PVrLj/X6PBJn6SzL/7LXy3X2J/wUqsfK+Jfhe7x/rdLaLP+7Mx/9nr4+/gr7/gOpz5HRb7W+5tHjZ3Hlxc15/nqMooor9GPngooorKp8DKjufrp+xpff2h+zh4MkznbbyRf98TSJ/7LXtXc187fsFXguP2b/D8Wcm3nu4z7ZuHf/wBnr6K71/Bmc0/Z5jXi+k5fmz96y6XNhab/ALq/JCOPlb6V+On7UVl/Zv7QHjmHGN2oPL/32A//ALNX7Ft1r8lP22NPNj+0x4v4wk32WZffNtFn9c1+i+GdTlziUO8X+DR85xPG+GjLs/0PDK+0f+CZt95XjXxhaZ/1tjBLj/dkI/8AZ6+MMZYivqr/AIJy6h9m+N+o2pOFudHlwPVlmhI/TdX7Vx5DnyOsl2T+5o+JySXLjIPz/NH6b0UUV/HB+1BRRRQAUUUUAFFFFABRRRQAUUUUAFFFFABRRRQAUUUUAFFFFABRRRQAUUUUAFFFFABRRRQAUUUUAFFFFABRRRQAUUUUARN3r52+M9uU8Vo+PlkiH5gmvohm5avDvjrEEv8ATnx95ZP0K17+RT5cVFd00fkPifQ9tkFSX8rT/Q8rooor9TP4ICiiimAUUUUAFFFFABRRRQAUUUUAFFFFABRRRQAUUUUAFFFFABRRRQAUUUUAFFFFABRRRQAUUUUAFFFFABRRRQAUUUUAFFFFABRRRQAUUUUAFFFFABRRRQAUUUUAFFFFABRRRQAUUUUAFFFFABRRRQAUUUUAFFFFABRRRQAUUUUAFFFFABRRRQAUUUUAFFFFABRRRQAUUUUAFFFFABRRRQAUUUUAFFFFIfMwooopiCiiigAooooAKKKKACiiigAooooAKKKKACiiigAooooAKKKKACiiigAooooAKKKKACiiigAooooAKKKKACiiigAooooAKKKKACiiigAooooAKKKKACiiigAooooAKKKKACiiigAooooAKKKKACiiigAooooAKKKKACiiigAooooAKKKKACiiigAooooAKKKKACiiigAooooAKKKKACiiigAooooAKWNDJIqjksQBSVc0KPzdbsEYZ3TxjH1YCuTES5abl2Pfyem6uNpQXVpfez6p0GPy9Oj+g/lWnVTTRttEHoBVo96/HKjvNs/0owMVDDQiuiJKKKKyO4KKKKACiiigAooooAKKKKACiiigAooooAKKKKACiiigAooooAKKKKACiiigAooooAKKKKACiiigAooooAKKKQ9KAGDqa8j/AGsLv7D+zx43kzjdp7xf99kJ/wCzV66vUV4B+3NffYv2afFODh5jbQr75uYs/oDXq5TD2mYUId5x/NHn498uGqS7Rf5H5PUUo60lf3XJ+yw3yPwte9UP18/ZDsvsP7O/guLGN1l5v/fbs/8A7NXsIHz155+z3YtpfwP8C2zDayaNZ7h6MYUJ/UmvRq/g/MantsbVqd5Sf3tn7xg48mHpx7JfkMlBKmvxu/aSvf7R+PfjmXOdur3EX/fDbP8A2Wv2PnbbCx9q/FL4tXQv/ip4xuAdwn1q9lB9d07n+tfqvhfTbzOpPoo2+9/8A+T4olahBeb/ACORooor+qz8qCiiigB8YLSKAMkkDFfuBotitvo9jFj/AFcCJ+SgV+KXhKz/ALQ8WaPaYz597DFj13OB/Wv3Ds0/0SH/AHRX80+Kla2Jw8fJ/ofpPC8OaE36HwZ/wU507F74CvAOq3kLH6GEr/Nq+Hd3yV+hv/BS7TRL8PfCd/jmHVGhz/vwsf8A2nX53dxX3vhvW9rksY/ytr8W/wBTweIocuMk+9n+CCiiiv1k+UCiiiplsB+lf/BOLU/tnwW1K1J+a01ieMD/AGTFC382NfWuM18R/wDBMnUt/hjxpYZ/1F3bz4/342H/ALTr7bVsV/DfFNL2Gc4iH96/32f6n7lk8/aYOm/K33aARX5d/wDBQrTvsX7QJlxj7XpdvPn1w0kf/slfqITzX5y/8FK9M8n4keF9QA/4+NNeDPrslZv/AGpXt8A1XTz2ml9pNfhf9Dj4hhzYNvs0fHg6rX0F+whqY0/9pHQoc4+2QXMH1xCz/wDslfPi969a/ZQ1L+yv2h/BM+du6+8jP/XRGj/9mr+meK6ftMmxEe8H+R+Y5bLkxlN/3l+Z+xFFNj+4KdX8Qn7qFFFFABRRRQAUUUUAFFFFABRRRQAUUUUAFFFFABRRRQAUUUUAFFFFABRRRQAUUUUAFFFFABRRRQAUUUUAFFFFABRRRQBEw5rx3482+LOzlx0lK/mCf6V7GDzXnPxotxN4RllxlkZCP++gP616eWT5MVB+dvvPheNsN9ZyLEQ7Rb+7U+fqKKK/Xz/OiXxhRRRTMwooooAKKKKACiiigAooooAKKKKACiiigAooooAKKKKACiiigAooooAKKKKACiiigAooopAFFFFBuqdSWyCiiio50bfVa38oUUUVZi6dRdAooooM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u+BLX7f4t02Ij/AJa7v++QT/SsKuz+EkIl8ZwORnyo2f6dB/WvLx8/Z4ab8mfdcH4d4jOcPT6OSv6Jpn0jarsjUegqSiP7op3SvyF6s/0XprlgkLRRRSNAooooAKKKKACiiigAooooAKKKKACiiigAooooAKKKKACiiigAooooAKKKKACiiigAooooAKKKKACiiigAooooAjUYzXyr/wAFFNU+w/AuG3zg3mqwQ49cLI//ALJX1U3Ar4r/AOCmOpeX4I8J2Gf9fqEk2P8AciI/9qV9NwxSdfOMPFfzJ/dr+h4ubz5MHUflb79D89GO41Ioyyj3qL+Ktrwdp39seLtEscbvtV9BBj13SAf1r+0cfNU8FUm9kmz8Zw0eavFH7U+DNLGj+F9Js8bRb2kMWPTagH9K6AAVXtB/o0Y9hU+a/guq+abm92fvVFKMEkUtTlW1sJpGO1EQsT6ACvw21e9bU9Vvbx/v3Ezyn6sxP9a/an4p6n/Yvw58S3+dv2XTbmbPptiY/wBK/E1z+tfvXhVT/fV6n+FfmfA8VT/hx9f0G0UUV/SZ+bBRRRQB23wVsTqXxf8ABVtjPm61Zqw/2fOTP6Zr9qLcAQp9K/IP9kfTP7U/aM8DQkZ23jT/APfuJ5P/AGWv13B4Ffyj4mzvmsKfaN/vZ+qcMrlw0qnd2+4+YP8Agohpf274DrPjP2PVLafPpkPH/wCz1+YtfrL+25pR1T9mzxYir88It7hfbZcRk/8AjoNfk12Nfe+FtTnwFWH8sn+KR4fE8OXExfeK/MKKKK/cT4cKKKKAPtn/AIJk6j5HiXxvYZ5ntbWXH+48g/8AalfoMtfmL/wTp1P7F8dbq1Zvlu9LmjC+rLJE4/RWr9Oh2r+MePKPss9rP+ZJ/hb9D9l4enzYGK7Nr8b/AKigcYr4R/4Kc6aXh8B6iq/Ij3lu7f7whZf/AEFq+7M8mvkX/gpHpH2z4P6LfquXs9XjBPojxSg/qFryuE6/1fOsNP8AvW+9W/U7c4h7TB1F5X+7U/Nv+E12Pwe1IaT8V/Bl7natvrFnKx/2RMhP6Zrj1qayuXsryC4iO2SKRXU+hByK/sbNaSxGAqwl9pNfej8ew0/Z1oz7NM/dW3bMK/SpuOtZPh+9XUNHs7iM/u5oUkX6MoI/nWr1FfwdOLjNpn7vTfNBNDqKKKk1CiiigAooooAKKKKACiiigAooooAKKKKACiiigAooooAKKKKACiiigAooooAKKKKACiiigAooooAKKKKACiiigBhHNcf8S7Q3Pg/UFUbiISwHuBkfyrr92M1ma5EJ9MmiPI2EH8q3w8uSrGXZpnj5vQWIwNak/tRa+9HyXRT7iFre4kiYYZGKke4NMr9lpPmgmf5rY6k6OInB7phRRRW55YUUUUAFFFFABRRRQAUUUUAFFFFABRRRQAUUUUAFFFFABRRRQAUUUUAFFFZPiDxJpXhbTZdQ1jUbbTLKP7091KI0HoMnuew6ntXNOrGmuabsj28JgK2OqRp0IOUnokldt/I1f5UgJxzxXyt8Sf279B0YSWng/TZNeuhx9tu90NsPcL99v/Hfqa+ZPH37RnxA+IrSJqXiCe1s34+w6efs8O30IXlx/vE18tjOI8Nh7xg+aXlt95+98N+C2e5wozxMVTg+st7eSP0K8Z/HHwJ4BZ01vxNY21wnDWsUnnTL9Y0yw/KvFPEv7fnhWwJj0PQdS1eQfx3DpbRn8fmP6CvhQkk5JzTjtQetfIYnijE1NKSUV97/ABP6SyXwGyPBpSxjc5dbuy+SR9Na7+3z4zvS66ZoukabGehlEk8i/juUf+O1xt7+2B8WNRZtniRLRD/Db2MAx9CUJ/WvFAdveneleHUzjGVNZVH8nb8j9Wwfhvw1g4qMMLF27pN/ez0yX9pT4nTsS3jPUR/uMq/yAp1v+0t8ULfGzxnqBx/f2P8AzWvLQM077tcv9o4m9/aS+9ns/wCpuQuPK8JC3+Ff5Hten/tgfFfTWAfxEl4n925soD+oQH9a7HQ/2+fGtmyrqmjaPqUQ6mJZIJD/AMC3Mv8A47XzGOppCc10084xlL4aj+bv+Z4uL8OOGsWmp4WKv2ST+9H3Z4b/AG/fC99Iqa34e1LSSeC9s6XKD652H9K9m8I/HrwB45CLpPimwknfhbe4k8iYn0CSAE/gDX5YfK554pte5huJ8TS0qpSXpZn5bnPgPkWNTlhG4S6Wd180z9kQQwznIp1flh4E+Pvjv4c+XHoviG6FmnAsrpvPgx6BXzt/4Dg+9fS3w4/b20+9aK08baQdOkPB1DTQZIfq0ZJYD6Fj7V9bg+JMLXtGpeL89vvP5x4j8Es8ylSq4W1SC7aO3mj65pP51geEvHOg+O9P+3+H9XtdXtsDc1tIGKZ7Mv3lPswFb+Pyr6uFWFWKlTd0+qP5/wAbl+JwFR08TBwktGmmn+ItFFFdR4QUUUUAFFFFABRRRQAUUUUAFFFFABRRRQAUUUUAFFFFABRRRQAUUUUAFFFFABRRRQAUUUUAFFFFABRRRQAUUUUAFFFFABRRRSNqdOdR2iFFcz4u+IvhnwDa+f4h1yy0pCu5UuJQHf8A3U+834Cvn/xr+3p4X0syQ+G9IvddmGQJ7gi2gPoRnLn6FVrxsTmmFwy/eVEn23f3I/Rcn4Cz7OmvquHk0+trL72fUrdKhnnjtomllkWKNRlmdgFX6k1+dniz9s34leKGkS0vrXw/btx5enW43Y/333MPqCK8g1/xjr/iubzNa1rUNVbOc3ly8uPpuJxXzGI4roQ0oxcvXRf5n7xk30f8yrpTx1VQT6JNv59D9PNe+Ofw/wDDeRqHjDSI3XrHHdLLIP8AgKbjXD6v+2h8LdNz5GsXWpHpi1sZR+rhRX5xj5urYpuB/erwanFWIl8EUj9XwX0fsmpJPE1JSfk0l9259+XX7e3gCDiHS9fuD6i3hUfrLWe//BQHwiG+Xw7rTL7+Tn/0OvhLFLlf7tcb4lxr+0l8j6in4H8MwVpQcvVv9D70t/2/fAztibRNfi91ihb/ANqCt7TP24PhlfsFnuNT00f3rmyLD/yGWr87Nw9KXaPWrjxNjI7tP5HNX8CuG6y9yLj6P/M/UbRP2kvhn4hIFr4y02Nj0F25tj/5FC816BpurWOs2wuLC9t723bpLbSrIp/EE1+PZwDzzV7TdXv9EuVuNNvrmwuByJbaVo3H4qa9OjxbVX8aCfo7HwuZfR6wlRN4Gu4vs0n+KP2CAxQBivzR8IftbfE3wm0a/wBunWrZf+WGqxifd9X4f/x6vefA/wC31pF40dv4r0C40xzgG705/Pjz6lGwyj6FjX0eF4jwleym3F+e33n4jnngnxDld50YKcF1T1+4+tCc0fjXJ+CPil4U+I1v5vh3XbTU8DcYUfbKg/2o2ww/EV1m3Ir6anWhVipU5Jp9Vqfh+OyjG5bNwxVKUGt000OooorrPngooopgFFFFABRRRQAUUUUAFFFFABRRRQAUUUUAFFFFABRRRQAUUUUAFFFFABRRRQAUUUUAFFFFABRRRQAUUUUAFFFFABRRRSLjFyegjdKB0rO1vXdN8N6fJfarf22m2cf3ri7lWNB9Sa8E8c/tv+BPDTPDoyXfie6XgG2XyYM+hkcZ/EKa8rE4/D4VXqTS/P7j73JuDc4zyaWEoSfnbT5t6H0X2pW+Rc9q/Pjxj+3L4/19nj0eOx8N254UwRefNj3eTI/EKK8d8SfEnxZ4xZv7b8R6nqSt1iuLp2QfRc4H5V8viOKsPTdqcXL8EfvGTeAWbYpKeNmoJ9Fq16o/T/Wvij4P8N7l1TxTpFi68GOa9jV/++c5J9sVxl/+1j8KdOcrJ4tgcj/nhbTy5/FUIr8yj7ilPUV4dTiyu/4cUvXU/V8H9HvLIL/aK7k/JJfmfozN+2v8LoyQup3s3utjIP5ikh/bW+F0pAbU72Ef7djIf5Cvzko4rm/1qxfZfce7/wAQD4ftbml96/yP02sf2r/hTqJVY/FsMbN/z3tp4vzLIP512uifE/wf4mZU0rxRpF/K/SO3vY2f6bc5B+or8luM+tJnHauinxZXX8SKfpoeFjfo+ZZUj/s9dxfmk1+B+yasGHWj+Gvya8M/FXxh4LKf2L4l1PT41ORDFct5XHTKElT+Ir2vwX+3d400Vo4vEFhY+IrcfekC/Zpz/wACX5f/AByvfw3FGHq6VYuP4o/JM68BM4wac8FJTS6bNn30tDYUV4b8Pv2wPh945MdvcXz+HL98AQaqAkZPtKDsx/vFSfSvbLaeK8gjmgkSaGQbkkRgQw9QRwa+qw2NoYpXpTTXkfgWb8L5pkknDG0JQfmnZ+j2J6KKK9E+IsFFFFMAooooAKKKKACiiigAooooAKKKKACiiigAooooAKKKKACiiigBuOcV6b8DrPz9bvJsf6pVAP1J/wAK80r2j4D2m2xvZyuC8oQH1AAP9TXz2dT5MJLzsj9i8M8K8Vn1J20jdv5LT8T2IdKWkpa/LT+8wooooAKKKKACiiigAooooAKKKKACiiigAooooAKKKKACiiigAooooAKKKKACiiigAooooAKKKKACiiigAooooAKKKQ9KAGNyK+Av+Cm+qCTWPAunA8xQ3k7D13GJR/6A1ffq9elfmT/wUX1U3nxysbMNlLTSoVK+jtLKx/QrX6BwJR9pntF/y3f4W/U+az+fJgpebS/E+V/SvQPgDph1f42eBrbbuB1m1dh6qsqs36Ka8+r3X9inSf7W/aS8JArujtjcXDe223k2/wDj22v6k4nq+wyjET7Qf5H5bgIc+Kpx7yX5n61xfdFA60q0g61/Dh+6x2PKf2ob/wDsz4AeO5c43aXPDn/ropT/ANmr8de4r9Wf28NV/sz9m/xCittkupLa3U/WdGP/AI6rV+U3Y1/SvhXQ5cJWrPrK33Jf5n5jxRO9aEOy/NhRRRX70fBBRRRQB9E/sFad9u/aN0iXGfsdtcz59MxGP/2ev1SIyelfmt/wTh0s3Pxl1e+IylrpMiA+jPNFj9Fav0tAyK/jnxCre1z2a/lSX6/qfr/DtO2BXm2zzb9obSTrXwQ8bWQXc8mk3JQerLEzL+oFfjUOtfuZ4g09NV0S/s5P9XcQPE30ZSD/ADr8N7uB7S6mhkG2SNyjD0IODX3HhVW97EUu1n990ePxTTtKnPumvusRUUUV/Rx+cBRRRQB7p+xVq/8AZH7SfhAs2I7k3EDe+63kC/8Aj22v1qQda/Fz4E6r/Y3xl8E3ittWPVrRXPojSqrfoTX7QxHKpj0r+T/E2jyZtGr/ADR/Jv8AzP1jhid8LKPaX5pDsc4r58/bt0v+0v2cPEThd0lrJbXCj6Top/8AHWavoWvL/wBpXSf7Y+A/jq2C73/sm5lVfVkjLj9VFfmWVVvYY6jV/llF/ij6bHQ58NUj3T/I/G8daVTikpT1r+7f4+F9UfhX8Oofs5+z9q5134KeCb5m3SS6Ta7z/tiJQ36g16Eo2ivBv2I9X/tj9m3wqxbc9us9qw9Nk8gA/wC+dte6s3zrX8IZnQ9jjq1P+WUl9zZ+74KftMPTl3in+BYooorzjtCiiigAooooAKKKKACiiigAooooAKKKKACiiigAooooAKKKKACiiigAooooAKKKKACiiigAooooAKKKKACiiigBrDpVe8TzI2HqKsE5pHG5TTjo7mVWPPDlPk/xhZHTvE+pQE9JmbH+8dw/Q1jDpXa/F2w+y+LpZAMC4jV8+4yP6CuKWv1/AT9rh4S8kf51cXYZ4TOK9JqyUnb0buLRRRXpnwgUUUUAFFFFABRRRQAUUUUAFFFFABRRRQAUUUUAFFFFABRRRSN6dOVSXLETvVPUtUs9GsJr2/uobGzhXdJcXMgSNB6ljjH415T8Zv2mvCvwgSW1klGseIAvyaXauNyHt5rdEH/j3PAI5r4S+Kfxv8VfGDUDNrt9ssUYtBpttlbeH6Lnk/7Rya+QzLP6GCvCHvS7Lp6n9DcE+Ema8SSjXxC9nSfVrVryR9P/ABd/bl0vRxPp3gW2Gr3Yyp1O6Urbof8AYX7zn3OB/vCvkHxp498RfETU21HxFq1xqlySdvnP8kfsiD5UHsAK53hE9qUsWTmvzLHZticbL3padloj+7eF/DzJOGaSVClepbWUtW/n0IqKKK8E/UIwUdgooooLCiiigAooooAKKKKACiiigAooooJcVLc2vD3ibVvCGox6joupXOl30f3Z7WQo2PQ46g9wa+p/hT+3bcW5h0/x7YC5j4X+1rBNrj3kiHB+q4/3TXyFjB64oDZ7ZNe3gszxODleE9O3Rn5zxJwJkvElJxxVFc1rKS0a+aP118LeL9F8a6RFqeh6nBqljJ92a3bIB7gjqp9iAa3K/JPwN8QvEPw41VdR8OarPptyMb1jOY5R6Oh+Vh9a+7fgH+1VpHxYjh0fV/J0bxTjAh3YhuveIk/e/wBgkn0J7fpeVcQ0sXanVXLP8H6H8M8deDuYcPKWJwN6lJatpapenke/0UUV9ofzNUpypy5ZBRRRTMQooooAKKKKACiiigAooooAKKKKACiiigAooooAKKKKACiiigAooooAKKKKACiiigAooooAKKKCcVDaR1UqU60uWmhvFB6ZzivE/i3+1f4M+F7TWUU//CQ62nBsLBwVjb0kl5VfcDLe1fG/xR/aY8b/ABWM1vc6gdK0d+P7M04mONh6O2dz/wDAjj0Ar5XHZ9hsJeKfNLsv1Z+98J+EWdcRONSpD2dN9ZJpteSPs74mftXeA/huZbY6h/bmqx8fYtLIkw3o7/cX35yPSvlT4i/toeOvGPnW2jyR+FtObgLYndOR7ynkH3QLXgO35uTilJzwx59a/P8AG8QYnE3jGXLHsv1Z/ZXDHg9kORKM6tP2lRdZWav5LoWby7utVu5Lq9uZbu5lO55p5C7ufUk8k1SPBo3Gk6Gvl5VZTd2fuGGweHwkFToxskFFFFYncFFFFABRRRQAUUUUAFFFFABRRRQS0nuXLO8uNOuo7i0nltriM7klhco6n1BHeve/hp+2h428FGO11op4q01eMXbbblR7SjOf+BhvrXz22VOM8UoIxjGRXqYbHYjCSvTm1/XY+NznhTKc9pOnjKMZLzWq9GtT9O/hZ+0h4J+K/lQafqQsNVfH/Esv8RTFvROof/gJPHYV6tX45I3lkMrFWByCOCK9++EX7Y3izwA0FjrrN4o0Vflxcv8A6VEv+zJ/F9Gz0ABFfe5dxRGVqeJVv7y2+aP5E4z8CqlFSxOSvmW/K9/RM/Qynbq4f4afGDwt8WdN+1eHdTSeVVBmspfkuIP99OuM8ZGR6Gu4wK+9pV6deCnSkmn1R/Iea5RjMprujjKThJdGrC0UUV2HzoUUUUwCiiigAooooAKKKKACiiigAooooAKKKKACiiigAooooAKKKKACiiigAooooAKKKKACiiikVFXYnb0o+lZev+IdM8LaXPqOr30GnWMA3ST3MgRB+J7noB1Pavkf4xftyM/n6X8PoNi8odbvI+T7xREcfVx/wEV4mOzPD4KHNOWvRdWfp/C/Amb8T1VHCUny31k9EvmfU3jb4h+HPhxphvvEer2+mwY+QSv+8kx1CIMsx9gK+Tfib+3lfXTTWfgfTFsoen9pakoeU+6Rj5V/4EWz6CvlrXfEGp+KNUl1HWL+41O+k+/cXUhdz7ZPYelZn8fHFfm+P4kxGIvCh7sfx+8/trhHwRyrKVGvmX7yfZrRPyXU3vFnjrxB481A3viDWLvVrjPBuZSVTP8AdXoo9gMVg4I4AyaUHa3XNG8l8txXyU686snKbu33P6NwWWYXAU1Tw8FFLRJJJJfIiooorlPVCiiigAooooAKKKKACiiigCQhTXdfDr42eMfhbOp8P61NFaBtzWE/722f/gDcA+4wfeuF4DYJxRgjo1dtLEVKElKlJxa6rQ8LMclwOa0pUsVRjJPdNJ/mfffwm/bZ8N+L2g0/xVAPDOqNhftJbdZyH/ePMef9rj/ar6Ot7iK6gSaCRZoZF3JIjAqw65GOMV+O/GzO7n0r1P4Q/tEeLPg7Okdhdf2johbMmk3bExe5Q9Yz7rwT1Br7nLOJpwap4lXX8y3+Z/JvGvgXQrRni8k92W/K3dP07eh+nZ60q9K8x+D/AMfPC/xmsc6Xc/ZNVjXdcaVcECZPUr2df9ofjjOK9Pr9HoYiliYKdKSkn1R/FWcZJjckrvD4ym4yW6at/wAOFFFFdx8sFFFFABRRRQAUUUUAFFFFABRRRQAUUUUAFFFFABRRRQAV9DfB6wNr4TtGYYZ9zfmTj9MV88Dqa+qfB1kNN8PWNv02RKv6V8bxDUtSjT7u/wBx/S3g7g/aY2riLfCkvm2dEOlLRRX58f1+FFFFABRRRQAUUUUAFFFFABRRRQAUUUUAFFFFABRRRQAUUUUAFFFFABRRRQAUUUUAFFFFABRRRQAUUUUAFFFFABSGlooAhAwTmvyZ/bZ1f+1f2kvFgDbo7YW1svttt493/jxav1kmbCOfavxi+POrf258aPGt7u379WulRvVFkZV/RRX674Z0efN5VP5Y2+9r/I+L4nqWwsYd3+SOC7GvqX/gnTpX2345Xl4y5Sz0mZw3ozSxKP0LV8tN1Nfb3/BMjR/M1nx1qZX/AFUNpAreu5pWP/oC/nX7Rx9X9jkdbzsvvaR8VkcPaYymvO/3K5+glIelLSHpX8dH7SfIP/BSTVzafCPRLBWw93q8ZI9USKUn9Stfm4n3q+7P+CnGrEHwNpqt8pa6uXX6eUqn9Xr4Sr+s/DbD+yyZT/nbf42/Q/IOI58+MkuyS/C4UUUV+unyIUUUUnsB90f8ExtIzdeOtQZeALOCNv8Av6zfySvvcdK+Pf8AgmxpX2T4U+Ib9lw9zrDoD6qkMWP1Zq+wQTiv4d4ur/WM7xEuzt9yS/Q/cMlp+zwVNd1f7yO6G6Fx7V+Kvxd03+xvin4vsdu1bfWLuJR/siZgP0xX7XONwxX5G/tk6H/YP7RvjKILiOeaK6U+vmQo7H/vot+Vfa+GNflzSdL+aN/ua/zPG4np3w0anZ2+9f8AAPE6KKK/q4/KAooooAuaPqMmkaxZX0P+ttp0mT6qwI/lX7i6Tcx32n21zCd0ckaup9VIyP51+F/Q1+y37POuHxH8EvBV+7b5JdLthI3q6xqrf+PA1/OHirQ97D1l0uvvs1+R+kcLVPenT7pP7j0k9BWP4o0uPWfD+oWMvMVzbyQv9GUqf51sjGPamTDMRHtX4BTk4yUluj9BqJSjZn4T3trJZXk8Eq7JYnZHU9iDgioeld18cNE/4R34v+M9OK7RDrF15Y/2DKxT/wAdIrhjyq1/d+U1licBSqraST+9H4Ni4OFaUX0bX3H6Q/8ABN3XDffCDWNNdsmw1eTaPRHijYf+PB6+vFr4C/4Jl61s1Pxvo7N/rI7W5jX02mRWP/jyflX34h+av484uw/1XO8RBbN3+9J/mz9hyWp7XB032VvuJqKKK+RPcCiiigAooooAKKKKACiiigAooooAKKKKACiiigAooooAKKKKACiiigAooooAKKKKACiiigAooooAKKKKACiiigAooooA8O+PFgRLYXY+5lkJ+uCP5GvJa+gPjVp4uvDUk2MvAyyD88H9Ca+fjX6XkdXnwqj2dj+HfFTBfVs7lVtpNJ/5i0UUV9QfhgUUUUAFFFFABRRRQAUUUUAFFFFABRRRQAUUUUAFFFFAFHU9TtNHsJr6/uYrOzgUvLcTuESNR1JJ6V8ZfHj9tKfUzcaH8P5HtLXlJtbZSssg6fuQeVH+0fm9NuMn6U+O/wAMP+FtfDnUdCjne3vsi5s33EIZlBwr+qnJHPTOe1fmBqWnXeialdaffQPa3lrK0M0MgwyOpwykeoOa/O+I8fisPanT92Elut33Xkf2X4LcJ5FnDli8W+erFq0Xsl3t1K80r3MzyyyNLK5LM7nJYnqSahPUUhOaOhr8tbcndn98UKFHDQ9nSVkFFFFZHUFFFFABRRRQAUvNJT9x9K2VOb2Rw1MZh6P8SdhoGaCMVch0q8uADDZzyj1SIn+lEuk3tuCZbO4iA7vEw/pW31atvynF/bWXX5fbRv6opUvFLz6U2sZUpx3OyljsNW/hzTCiiisTt5kFFFFBQUUUUAKpwanjkeGVJI3ZJEO5XU4IPqKg6mkIxWsZODujnrUKden7Oqro+wP2f/2zXtBb+H/iBM80OBHBrmCXX0E4HLf7/X1zya+yrK+t9TtIbq1njubeZFkimicMjqehBHUV+O4A2k969f8Agl+0l4k+DdyltGx1bw6z5l0udzhcnlom/gbr6g55HcffZRxFOjajidY9H1Xr5H8j+IfgzSzDnx+TRUZvVx6P08z9Mv4aM8Yrifhl8XvDfxc0Zb/w/eiV1A8+zlws9ufR1z+RHB5wa7b730r9LpV6eIgp0ndPqj+FMzynF5TXlQxdNxlF2aasOooortPnQooooAKKKKACiiigAooooAKKKKACiiigAooooAKKKKACiiigAooooAKKKKQAKKoarq9loOnz3+pXcNjZQLvluLhwkaD1JJr5C+NX7b5cXGj/AA9XA5R9cuE/Mwxkf+PP7/L3rxcdmeHwML1Ja9F1Z+ocKcDZrxTWUMLSvHrJ6JfM+ifij8bvCfwhsvM13UgL1l3Q6bbfvLmX0wnYdfmbA9818UfF/wDa28W/Evz7DTXbw3oD5X7NaSHzpl/6aS9Tx/CuB65614rqepXmtX899qV1Ne3s7F5bi4cu7se5Y5zVNmDLwu0V+YZlxBiMW3Cm+WHZbv1Z/enBvhDlPD8YVsXH2lVa3a0T8lqtCMndSEbaKK+SbbP6CpUoUY8sEFFFFZm4UUUUAFFFFABRRRV8pzyrU4fEwopcj0o/CtPZT7HP9ewv/PxCUUZNFT7ORpDFUanwyCiiisjruFFFFAwooooAKKKKANTRdd1Hw3qlvqOlX0+nX0Dbori2co6n6j+VfYvwR/bYt9Sa30b4gCO0uThI9ahXbE57eao+6f8AaXj2HWvinOU96CMrlvzr3MBmmIwU705adU9n8j804q4Fynimi4Yml79tJLRr5n7D2t5DfW0VxbypPbyqHSWJtyup6EEdcjuKs45xX5n/AAR/aS8SfBq5S2R21bw4zZl0udzhM9WiPOxvboe4719//Db4peHvix4fTVfD9358Yws0EmFmt367XTnB9+Qe2a/Vcrzuhj48q92fVP8AQ/z2448Msy4Uquolz0W9JJaeVzs6KKK+pPwdrUKKKKYgooooAKKKKACiiigAooooAKKKKACiiigAooooAKKKKACiiigAooooAKKKo6pqtpo2nz3+oXUVlZ26l5Z7hwiIB3JPSsZ1FTV2evhMJVxs1SoxvJ6JLdsu8V4h8bf2pvDXwljmsLZ11zxIAQNPt3+SE/8ATZx93/dHzew614Z8f/2y7rXvtGgeApZLHTjlJtZ5SaYekWeUX/a4b029/lNi8rlnYsWOSTySa/Pc14jVNujh9X1fT5H9h+H3gpPFRhjs7TjF6qK0b9fLyOy+JHxZ8TfFnVjf+IdQacKT5NpF8sEAPZE6D3JyT3NcWPlXaadl+uajyc561+cVq8683OpJtvqz+2styrCZTQjRwtJQjFWSSS0+Q2iiiuM9kKKKKACiiighzjHcdQB6ik6n0rb0vwhrut7f7P0TUb/d0+zWskmf++RXTDD1Z/CrnkVs3wOHV61VR9Wl+ZiMuKOK7WL4LeP2UsPA/iLHqdLnH/stVNT+Gvi/Rzm98Ka3ZLjrcadMn81FavB14q7g/uZww4lyiUuWOIg32Uk3+ZyxGabU0sUkEhSRGjYdVYYIqGuZ0px3PYo43D4nWlO4UUUVkegFFFFABRRRQBo6dql5omoQX1hdTWV7AweK4gco6MOhBHINfafwB/bJttfe28P+PJY7LUjiOHWOEhnPTEvZG/2h8p/2e/xASWOBUf8AFXuZfmdfA1Oam9Oq6M/MeMOBcr4swzhiKfvr4ZLRp+vVH7JBgygggg+lL+FfAf7OP7WF98PntvDviyaW/wDDRxHDdHLzWPYe7R/7PUfw+lfeFhqFtqdlb3dncRXNpPGJYp4X3I6noQe4r9hyzM6eYUrxdpLddj/NnjjgfHcH4z2ddXpy+GS2a/zLtFFFe8fkwUUUUAFFFFABRRRQAUUUUAFFFFABRRRQAUUUUAX9Asv7R1mxtgN3mzKpHtkZ/TNfVmnw+RbRx/3VFfOvwnsRd+MbZm5EKs/t0x/WvpKIbSTX5xxDV5qyp9l+Z/aPhBgfY5ZPEtazlb5JFiikHSlr5M/oQKKKKACiiigAooooAKKKKACiiigAooooAKKKKACiiigAooooAKKKKACiiigAooooAKKKKACiiigAooooAKKKKACiiigDL13UItL0e9vZjiGCF5HPoqgk/wAq/DrU76TU9Su7yY7priV5XPqzEk/zr9if2kdZ/sL4F+N71W2Oul3CI3o7xlF/VhX42V/QXhXQ1xFbu0vuu/1PznimpecKfZN/fb/IU96/Rr/gmro/2P4X+IdTZdr3mqNGD6pHFHg/m7V+cn8Ir9Yf2HND/sT9nDw0zLtlvDcXT++6Z9p/75C19D4oV3DLYU19qSX3Xf6Hm8NU+fFc38qb/JH0COlLRTW+6a/lw/WD80f+CjuufbvjNpOmq2UsdJRmHo8kshP/AI6qV8m9hXuP7aetf21+0f4rKvuitGgtE9tkKBh/31urw4/dNf2pwXh/q2SYeL/lT+/X9T8Qzep7XGVJebX3aCUUUV94eCFFFFc1afs6bka09ZH6rfsGaT/Zv7OWhTFdrXk91OR/23dB+iCvoU9a81/Zu0b/AIR74F+CLIrscaXBK6+jugkYfmxr0zavpX8E5xWdfH1qsPtSb+V9D94wMOXDQh2S/IReCtfmb/wUY0X7B8brLUFXEd9pkTM3q6SSKf8Ax3ZX6aV8If8ABTfQ/k8Daui/da7tZG+ojZB+j19bwLX9hnlD+9dfhf8AQ8rP6ftMFN9mmfCFFFFf2kfi4UUUUAFfqv8AsI65/bH7OGgRFt0lhLc2zH6TM6j/AL5da/Kiv0T/AOCaGvC6+H/inSC2XtdRW4x6LLEoH6xNX4r4n4d1MsjVX2JJ/fdfqfacMVOTFcv8ya/X9D7QpG6UtFfyyfrJ+S/7cOiNo37R3iZwu2K9S3u0H1hRWP8A30rV4Lnj3r7A/wCCk3h37H8TfDesBdq32mtbk+rRSkn8cSr+lfH1f2hwVifrWSUG+iS+7T9D8Rzin7LGTj5t/fqfTv8AwTz1waZ8ejZs21dT0ye3VfVlZJR+kbfrX6fgZwfevx4/Ze8Q/wDCL/H3wTfbtoOoJak+0wMJ/wDRlfsREcovrivwTxIw6o5z7RbTivvTa/Kx95w1V58K4fyt/ikTUUUV+VH2QUUUUAFFFFABRRRQAUUUUAFFFFABRRRQAUUUUAFFFFABRRRQAUUUUAFFFFABRRRQAUUUUAFFFFABRRRQAUUUUAFIelLRQBzni3TRqmhXsH/PSNl+nB5r5XcGMkEYIOCK+vrwb4XU9xXyv4w0/wDszxPqduedsxbHoG+YfoRX2nD1b3pUn5M/mPxky+9GjjIrZtP56oyaKKK+/P5GCiiigAooooAKKKKACiiigAooooAKKKKACiiigAooooAK+QP21vgT9vtn+IGiW+bmBVTVoY1+/GOFnHuv3W9tp7Gvr3OAagubaK8t5ILiJJreRSjxuNyup6gg+oyMGvFzHAwxtCVOXXZ9mfpfBfFFfhjM6WMovRaSXRp73Px3Tk9eKGyvy969g/aW+CMvwd8cP9jjdvDmpFprCU87OfmhJ9VPT1XafXHkG7ePmr8NxOHnhKsqVRWaP9W+Hs6w+fYCljMPLmUldP8ANPs0yKijFFcB9K2ktSbI2dfmpoO7r0rrvh98NPEvxR1gaf4c0yW+kXHmz42wwj1dzwvf3OOMmvsn4VfsR+GvCqwX3iyX/hJdTUBvsw+Szjb/AHfvSY9W4P8Adr6HAZNica7xjaPd6I/JuKvEnJeF4Wr1eapbSMdW+1+x8beBfhP4u+JMwj8OaBd6im7a1wqbIEP+1I2FH4mvo3wR+wBeXEUc/izxGlmSQTZ6XH5jY9DI+AD9FYV9mWFlb6baxWlnBFa20K7I4YUCIg9ABjFWq/QMHwzhqKUqrcn9yP484j8c85x8pU8AlTh0aV3bzZ4v4W/ZF+GPhdEJ0H+151/5banM0xP/AADIT/x2vStI8D+HPD+3+zNA0zTtvT7LZxx4/wC+RW7+NG2vp6WAw1JWjTS+SPwzG8YZ1mE3KviZO/8AedvuuN8tf7o/Kjy1/uj8qfRXR9XpdjwP7Xx3/P5/ezG1XwfoWuhhqWi6fqAPa6tY5P5iuB8Rfsv/AAw8SB2n8JWlrI3R7AtbbfoIyF/MV6tto21z1MFh6mkqafqkezhOLM4wTTo4mat2b/zPk/xX+wFoF4rv4d8RX2mS4yI76NbiMn0yuwr/AOPfjXh3jj9j74j+DN88Gmx+IbRefN0lzI+P+uZAfP0B+tfpBilJxXg4nhzCV9YxcX5P9D9YyTxp4iy2SVeopwXRpX+/c/Ha+srrT7uS2u7eW1uIzh4pkKOp9wahO36V+tXi74deGfHtmbfxDodnqqbdqtcRAyIP9l/vL+Br5n+Iv7BNldebd+CtXaxl6jT9Ty8WfRZVBYfiG+tfH43hivRvKi1Jfc/uP6Z4Z8dcozJxo5gnTm+r1X39D4sHsKdtHULj8a7Hx/8ACXxb8MrnyvEeiXGnxltqXIAeBz/syLlTx2zn1ri8jPAzXyFShOjJxqRaa6PQ/o3L82weZ0lUwtWM4vZpp/kMooorkPZCiiigDa8NeJtW8IaxBq2iX8+m6hDyk9u20/Q+o9jxX2h8Ef219M8Qi30jx0Y9H1LhU1SMYtZj0+cf8syfXlf93pXw2MhOvHpQFXZkv83pXvZfmuIwM705adU9mfl3Fnh/lPFdFxxFK1S2klZNfPqfsPbXUV5DHPBIk0MihkkRgysp7girFfmH8Iv2ivF3wdmSGxuv7S0Xdl9KvGLRc9Sh6oevTjPUGvtz4R/tN+Dvi0sVtBdf2RrbAA6XfMFdj/0zbo/4fNgZ2iv1DLs/w2MSg3yz7Pr6M/gnjHwlzbh2UqtGPtKa6pO6Xmj2CiiivqlK5+A1aUqUuWYUUUVZzhRRRQAUUUUAFFFFABRRRQAUUUUAFFFFABRRRQAUUUhIAyeBWcpqO510aNSvLlpIWuB+LHxi8OfB/QzqGt3YE7qfs1hEQZ7lvRR6f7R4H44PlHxy/bF0XwEtxpHhVoNf18ZVpwd1pan3IPzt7Lx6nI218PeK/Fur+N9cn1jW9Qm1LUZzl5pjnA9AOigdgBgdq+HzbiGlh70qHvS79Ef1P4feDuLzmcMZmqcaWjUdm16dmdZ8Y/jp4l+M2rvPqc7WumI5NrpUDnyYR2J/vtjqx/DA4rzkD936k0gZsEAc0u0gcDmvy2tiKmJqOdSV2+rP77yfJsFktCGHwlJQjFWSSt/w7IqKKK4j6AKKKKAHAGSk/i5pec4FXdN0u91m/is7C0mv7yZtsdvbxmSRz6BRkmtoU5TdkcGJxlDCQdStKyW7exT5U56UpYLyRn8a+lPhr+w/4r8UJFd+JrmPwzYtz5GBNdMP90HC/ic+1fUfw/8A2Yvh78PFie10SPU79Mf6dqmLiQn1APyqfdVFfU4Lh3E4m0prlj57/cfg/EnjLkOSOVKhN1JrpHZPzZ+f/gv4LeN/iD5Z0Lw1fXdu/S6ePyoP+/j4X9a9v8KfsCeJtQ2Sa/r+n6RGRkx2iNcyD2Odqj6gmvulVCLhRgdhTs8V9nhuF8NS1qNyf3I/mfO/HjO8c3HBpQj0srv7z5q8P/sH+AtOVW1K91bWJR95WmWKM/gqhv8Ax6u+0v8AZb+FukKPJ8IWkpHe6kknz/32xr1fGKbg17lPKsJS+Gmvuv8AmfkWM8QuIsdJupipa9E2l9yOOtvg34DtFCw+C/D6Af8AUMhz+e3mrDfCnwU64PhDQiPQ6bD/APE11W2lrtWDoLRQX3I+elxRnEnd4md/8T/zODv/AIE/DzUlIm8E6Fk947COM/moFclrH7H/AMK9WRseHWsJG/5aWd3MpH/AS5X9K9n5p1Yzy7Cz+Kmn8kelh+Nc9wzThipr5u35nyh4j/4J/eHbtWbQvEuo6c56LexJcL/47sNeQeLv2IviH4fDS6aLDxBCOdtnN5cuPUrIFH4KTX6GkAUjda8fEcO4OtqouL8n+h+i5T40cS5dJKpVU4ro1f8AHc/IvxJ4R1vwbd/Zdc0e90m47JdwNGW9wT1/CsRfXGRX7BarpNjrdi9rqFlb6haycPBcxCRG+qtXhPxB/Yq8B+LxLPpCTeF75uQ1l88BPvExwB7IVr5TGcK1oXlQkpeT0Z/Q3Dnj5gcU40s0puD/AJlqvVrofnlyeOgp3llfvflXtHxI/ZL8e/DtZbmKxHiHS0+b7XpYLsq/7cf3hxzkAgeteM4KuQQdw4IPavjcRg6+FdqsHF+Z/S2TcS5ZnlP2mCrRmvJ7eq3IKKKK88+qCiiigB68bhXU+APiDrvwy8QW+taDfNZ3icOvWOZO6OvRl/yORXNMeoC4qLcVXHeuqFWdKSnB2a2aPJx+X4fMaEsPioKcJJppq6afqfpb8Cv2k9B+MlkloSuleJY0zNpsr8SY6tETjeO5H3h345Ps1fjtZXVxpt1DdWk8ltcwsHjmhcq6MOQQR0Ir6/8AgT+2ztW30T4hOe0cWuRJ+k6D/wBDUemR1NfpuUcQwqpUsQ7S79H69j+F/EPwXq4Rzx+SxcobuPVenkfZVFU9P1G11ayhvLG5ivLSZQ8U8Dh0dT3BGc1cr72E1UXMj+RMVg62EqOnWjZrddgooorc8sKKKKACiiigAooooAKKKKACiiigAooooAKKKKACiiikNbhSdelZmu67p3hjTJ9R1W+t9OsYVzJcXMgRF/E/y718i/Gf9uBpVn0n4exlFOVfW7mPn6xRnp/vN/3yODXiY7NMPgYc05a9F1Z+o8K8C5rxPWjDDUny31k9EvmfQvxc+O3hb4Oaf5mr3Xn6k65g0u2IaeX0JH8K/wC03HBxmvgb4x/tAeJvjNqDLqExsdFR91vpNux8pMdGc9ZH/wBo++AM155qupXuu6hPf6jdzX17OxeW4uHLu7epY9apk8bTya/Lcyz6vjbwj7sey6+p/fnA/hRlnDEY4isuer3a0Xkl+pHRRRXyR++RioKyCiiigsCc0UYoAzWiTkznq1Y0Y88yQk4zToleaZY40aR3OFVRkk+gr3T4Pfsj+LPiYIdQ1FT4c0B8MLm6jPnTKef3cfpj+JsD0z0r7S+F/wAAvBnwmgRtG0pZtRAw+p3mJblj0+9/D7hcCvrMv4fxGLtKS5I93u/RH4Hxd4v5Rw9zUaEvaVF0TVk/NnxL8Pf2QPiD488u5ubFPDmnNz5+qZRyPaIZf8wB719G+Cv2FfBGhiOTXru+8R3I+8jP9ngP/AU+b/x+vpaivvsHw/hcMk5R5pd3/kfx5xF4ycQZzKUaVT2cH0jo/mzkPDfwo8HeEBH/AGP4Y0uxdOk0dqnmfi5G4/nXWhQvQD8BQBml/Cvfp4WlTXLGKS8j8gxOfZljJ81evKT7tti0hAPUZpaK39jDseYsfiou6qP7zI1vwroviWLytX0ix1SLHCXluko/JhXkfjH9jn4a+Kld7fS5dBumyfO0yYoM9vkbcgH0Ar3IjNH41xVsBhqytOmn8j6rLuMM6yySnh8TNW6czt91z4H8f/sM+LfDay3Phq8t/E1qvPkMPs9z+CsSrY/3gT6V876zol/4c1OWw1SwuNOvYjh7e6iaN1+qkA1+wHQVynjv4Z+GfiXpv2LxHpFvqMYB2SOMSxe6OMMv4HnvXyGO4XpVE5Yd8r7PVf8AAP6L4U8eMfhpRoZtFTh/MtGvN9z8m1wTxwKAMt6Cvpj40/sY634Kjn1bwg83iHSFyz2hX/TIV9gP9YB6rg/7Pevmh1ZCVYFWBwQe1fnmMwNfBT5asbfk/Q/s7hzi7LOJqCrYKqpd1s0+zRDRRRXlH2xNvCg4puc5JPNKDkjiuk+H3gXVfiV4ssfD+jxeZd3b4LtnZEg+9Ix7BRz+nfFdVGnKtNU4K7eiPJzDH0MuoTxOIkoxgm23okkrndfs3fA24+M/jBftKPF4b09lkv5143+kSn+82PwGT6V+k1jZW+nWVvaWkUdtbW8axRQxrhEQDAUD06Vzvwz+HWl/CvwdY+H9IjxbwDMszLh55T9+Rvc/oAB2rrf4a/aclyyOAoa/HLd/of5eeJfHFTizMnyNqlC6ivLv8xaKKK+oPwsKKKKACiiigAooooAKKKKACiiigAooooAKKKKRrTjzSserfAnTDLdX9yw+UbUU+/JP9K9vUYxXnXwZ0v7B4YjmIwZ2aQ/nx+gFei5w2K/I81q+2xU32dvuP9D+BsD9RyOhBqzcbv56k1FFFeSfoIUUUUAFFFFABRRRQAUUUUAFFFFABRRRQAUUUUAFFFFABRRRQAUUUUAFFFFABRRRQAUUUUAFFFFABRRRQAUUUUAFFFFAHzb+3trw0f8AZ11m3D7JNQuLa2X1P71ZCP8AvmNq/K4jiv0D/wCCmmu/Z/DHg/RQ3/H3ezXZX/rlGEH/AKONfn5X9VeGOG9llTqv7cm/usv0PyPiSr7TFuP8qS/X9RVFftB8CdA/4Rr4PeDdNddr2+l2qSD/AG/KUt/48TX46+EtFfxL4r0XSEyZL+9htFx1y7hR/Ov29soFt7SGKNQqIoVVHQADgV8n4q4he1oYdebf4JfqexwtS1nUfki4eajkwkRPtT89KwPHGtp4a8I6xqcpAjsrOa5bPTCIWP8AKvwSnBzmord6H31aSjByfQ/HL4w61/wkHxW8Y6ju3Lc6vdyof9gyttH5YrjV4ip80zSzSSOxZ3YsSepJqOv7yymgsPgaVKO0Ul9ysfg2LqOpVlJ9XcKKKK9s4Qqxp1lJqN/bWkI3SzyrEg9WJAH86hA+97V3vwF0Q+IfjP4JsNu8SaxbM6+qLIGb/wAdU14ecVlh8vrVX9mLf3I78HDnrRS6tL7z9jfDunppmi2VnEMRW8KRIP8AZVQB/KtSmRLtjAp+41/Bs5Xk5PqfvNNcsEhqjivlP/gop4cOqfA+31JVydL1OGdj6IyvGR+br+VfVq9K8h/ax0AeJv2evG1mV3mPT3uwPeEiYf8AouvXyPELC5lQrPZSV/S9n+Bw5hT9phKkfJ/kfj9RRRX94Up88FJH4O9GFFFFbkh1Jr7G/wCCa3iP7D8SfE+iFsLfaalwB6mGUL/KY18d9jXun7EviE6F+0X4YUvshvlns5Oeu6Jio/77VK+A42wv1rJK8V0V/u1/Q97J6vssXTl5pffofrbRTV+6KXtX8XH7efFn/BS7QPtfgPwtrIXc1nqD2xPossRY/rCv6V+eJ61+r/7cfh7+3/2cfEhVd01kYLyP22SruP8A3wXr8n6/qbwwxTq5ZKi/sSa++z/Vn5NxLS5MVzfzJP8AQ0NA1aXQdc0/UoOJrO5juE/3kYMP5V+4Ok3UV9ptrdxNvjmjWRG9VIyD+Rr8Lq/Y/wDZm8R/8JR8CvBV/v8AMdtMhhkb1eNfLc/99Ia+a8VMNrQxCWzcX87Nfkz0uFqtpzp90n92h6pRRRX8/H6OFFFFABRRRQAUUUUAFFFFABRRRQAUUUUAFFFFABRRRQAUUUUAFFFFABRRRQAUUUUAFFFFABRRRQAUUUUAFFFFABRRRQBC3IxXz78atKNl4kiuB92ePH/fJ5/mK+g8d68r+OmmG40aK7XrbyLn6N8v8yK9vJ63scXG+z0Py/xEy76/kVVJXlC0l8t/wPDaKKK/Vz/PyW4UUUUyQooooAKKKKACiiigAooooAKKKKACiiigAooooAKKKKAOH+Lfwz074s+B77w/qGEMo321zt3NbzAHa4/UH1BI71+YXizwvqPgnxJqGhatbm11GylMUqHofQj1Uggg9wQa/XPjNfOX7Wn7Pk3xQ0uHxD4ftN3iaxURPBHgNdwZ+7/vLnI9iw5+Wvh8/wAoeMp+1pL31+K/zP6s8IPENcP4n+z8dO1GT0beif6Jn5/gFiAoyT2FfTHwI/Y21Txj9n1nxos2jaKcPHYfcurkf7X/ADzX6/MR0A617F+z1+yRp/w7Ftr/AIpSLVPEoAkit+Ggsj2x2d/9roD06bj9K15WUcOKyq4lei/zPu/ETxrbc8DkctNnL80v8zF8NeFdJ8HaPDpeiWEGmWEIwkFum0D1J/vH3OTW1RRX6JTpRpRUIKyR/GWMx+Ix9SVbETcpN3bbu2wooorpPFCiiigAooooAKKKKACiiigAooopFJtFPUNNtdWs5bS+toby1mXZLDcRh0cejKc5r5s+Kf7D3hvxMJr3wjc/8I1qDfN9kfL2jn0x96PPtkei19OlfenV5OKy/D4uPLVgn+a+Z+g5Dxlm/D1VTwVaUe6vdP5H5R/EX4R+KvhXqH2XxFpctrG5Iiu0+e3m/wBxxx07HBHcCuKTDcV+wWsaPY+IdPmsNTs4NQsphtkt7mMSI491NfKXxe/YYtL4z6j4BuRYz8udIvHJib2jkPKn0DZHPUYr85zLhqrQvUw75o9up/aPBnjhg8w5MNnCUJ7cy2fr2Piwx4zkUzGVJ/iFbHinwrrHgvWJtK1zTp9Mv4j80Fwm0keoPQj3HFY+Bge9fEzpSptxmrNH9U4PHUMdTjVw8lKMldNNNNPZ3Qyiiiuc9AB1qRHaNgykhgcgjtUZ5NLg1rGXLqjnrUKdePJUV0e+/Cj9sPxn8PPJs9Uk/wCEo0ZOPJvZD58a/wCxNyf++g34V9ffDH9pbwN8UBHBZaoNO1WTA/s7UcRSk+in7r/gSfavzHG45AoU/OCPlr6nL+IMThLRk+aPZ/oz8H4q8Ickz/mqUoezqPrFJJvzR+yAOaTmvzM+Hv7UPj/4btFBb6s2sacnAsdUzMgHorZ3Lj0Bx7V9M+Av26fCGvCODxLZXXhu6PBmUfaLb81G8c/7J+tffYLiHC4mynLll2e33n8hcR+DOfZLKVTDwVSmusdX81/kfTlFYXhrxloXjGz+1aHq9nqtvgZe0nWTbn+9j7v41u19NTrQqrmg7o/DMbleLwU3DEU3CS3TTX5hRRRXQeFYKKKKYBRRRQAUUUUgCiimMyopZm2gdSTgCs5VIx3O/D4WtiZctKN2O+lHNeQfEL9qX4ffD1ZIptaTWNQT/ly0rE7Z9Cw+RffLZ9q+WviZ+2r4w8YpJZ+H0XwrpzcboH8y6Yf9dONv/AQD7mvncZnuEwl1z80uy1f+R+ycN+FWf5/KMvYunB/aloreSerPsH4n/Hbwf8JLUnXNTU35XdHptriS5k/4Bn5R7sQPeviT4x/tYeK/ims+nWTHw74ec7TZ2rkyzL/01k6kY/hGF9c9a8Tu7ye+uJLi6mkubiVt0ksrFnc+pJ61GHwmMV+d5jxBXxl4Q92HZbv1Z/avB3hBlPDqjWxC9pUWt2lZPyRDRRnFFfINtn7/AEqUKUeWAUUUUjYKB1oooIclBXZKRuPXAqWGGS6nSGGNpZZCFSNBlmPoBXovwg+APin4y3o/su2+yaQj7Z9WugRBHjqF/vt/sr7ZIHNfd3wf/Z08JfByBJrG2/tLWyuJNWu1Bl6ciMdI1PPA5x1Jr6vLcixGNak/dj3f6I/CeNPFbKeGIyo037Sr2T29X09D5d+EH7E3iHxcsOo+LZJPDWlt8wtVUG8lHup4j/4Fk/7Pevsb4efCTwr8LdP+y+HtIhs2Zdsl0w3zzf7zn5jzzjp7V2fFLX6dgcmwuDWkby7vVn8J8U+Jmd8TVJKpV5KfSMdF8+7CiiivoT8cnUlUd2FFFFMyCiiigAooooAKKKKACiiigAooopAIDmvKvin+zh4K+K6Szahpy2GrPkjU7BRHNn/a7P8A8CB9iK9WpvNcNfC0sTFxqxUl5n12U8QZhk1VVcFWlFrs7ff3Pzf+LX7JnjP4aCa8tIP+Ek0VMt9ssUPmRr6yRdV45JG5R6ivECAF5FfsgRmvD/jJ+yl4T+KizX1pEPD/AIgYbvt1og2St/01j6N9Rg9OSBXwGYcL71MM/wDt1/oz+vOCvHVtwwudry5l+bPzfzhckfrSYAOegrv/AIofBTxV8IdSMOvaefsbtth1G3y9tN9Gxwf9lgD7VwPAPAyK/Pq2HqYebhVi4yXRn9j5XnGDzehGvhasZxezTT/IjooorjPcCiiigiUVJWZ6b8Jvjx4t+EF2P7HvftGmM26bS7vL27+pA/gb/aUjtnIr7e+EX7VPg34pCGzef+wddk+U6ffOAHb/AKZycB/pw3tX5sbmk70A4Oe9fU5fnmIwVo35o9n+h+J8YeFuT8TRlVjDkqvqklf1XU/ZDqKWvza+Fv7V3jj4bCO0luv+Eh0dMD7FqTlmRfRJfvLxwM5X2r6w+HP7YHgDx4IoL28PhnUm4NvqhCxE/wCzL90j/e2n2r9FwOf4XF2i5csuz0+59T+JOJ/CPPMhnKpTp+0prrFN6ea6HutFQW1xDeQJNBKk0Mi7lkQgqw9QR2qevp4VI1FeJ+HYnCVsLLlqxswooorY80KKKKACiiigAooooAKKKKVzopUp1XaCCkJxXMeMPiP4Y+H9p9o8Q65Z6UmMhJ5AJH/3UGWb8BXzb8Rv29tNtEltfBejyahMOBf6nmOIe6xg7mH1KmvExWa4bCr36iT7bv7kfpeQ8AZ7n01HD0Jcr+01ZL5s+r9Q1C10u0ku724is7WJd8k08gREHqScYr5u+K/7bvhvwqk1j4SiHiXUx8v2kkpaRn/e+9J/wHj/AGq+PviD8XPFvxPufN8Ra1cX0Ybclqp2QR/7sa/L+OM+pNcZs+XPf1r4LH8UVKt4Ydcq7vf7j+t+EfAjC4RxxGcS55LXlW3zfU7D4h/FfxT8VNRF54j1aS9CHMVsvyQQ5/uIOB9evqa48hVUULw2M5FC483mvh6tadabnUk231Z/VWX5XhMsoxpYWlGEVokkkl9xFRRRXKeyFFFFAD29SfmpCu0DPen/AHUyea9O+CfwH8Q/GvV/LsV+w6NbsBd6pMpMcffao43v/s57jJArtw+Hq4moqdKN2+h8/nGdYLJMLPFYyooxirtv+tWzkPB3gvW/iDrkGi6Bp8uo38vRIxwg7s7HhVGeSSBX3R8Df2QdA+HC2+q+IFh1/wARqQwLputrY/8ATNSPmP8AtMPQgDv6j8L/AIR+HfhHoC6boNpsZgDcXkmDNcv6u38gMAZ4ruK/Vcp4fo4ZKpX96f4I/wA/vEHxixedyng8sbhS2vs2vVdGIBgcUtFFfbJJKx/LtWrOtLnmwoooqzlCiiigAooooAKKKKACiiigBOnWvCPjt+yv4f8AivDcalpqRaH4oI3C8jXEVw3pMo6/74G769K94BzRXm4rCUcZTcKsbpn22Q8TZhw9iY4nBVXFx7bNdmj8jfGvgjW/h5r0+ja/YSaffRH7jj5XXJwyN0ZT2IrA6HHWv1X+K3wj8P8Axf8ADraXrdqDIoJtr2Nf31s+PvIfTjkHg/lX5yfFz4Qa98G/EraZrERkgclrS/jB8q5TPVT2PPK9QfbBP5JmuSVcDLmh70H17eTP9E/D7xRwXE9BUcU1CtFaq+jtu1c4u2tZr+6ht7eN57iZxHHFGuWdicAAetfo5+zJ8B4fg54SFxfxJJ4o1JFe8l6+SvVYVPoP4vU+uBXlH7Gn7Pv2VIPH/iG1/fOM6Rayr91en2gj1P8AD7fN3U19h/xV9Rw9k/sYrE1l7z2XZdz8F8ZfEb69Ulk2Xz9yL96Se77egtFFFfoh/GN2FFFFMQUUUUAFFFFABRRRQAUUUUAFFFFABRRRQAUsEbT3CRINzuwVQO5PSmt2rf8AAOm/2n4s06EqSok80kdMKM8/iAPxrixNRU6UpPom/uPpsiwcsbmFHDr7UkvvaPo/wxpa6ZoltarwqRqoA9gK14zu5/CmQxbVUZxgVMoC8ivx2pLmk5Pdn+kWDorD0I0oqyikl6IkooorM7QooooAKKKKACiiigAooooAKKKKACiiigAooooAKKKKACiiigAooooAKKKKACiiigAooooAKKKKACiiigAooooAKKKaxwpNAH5qf8FHvER1D4u6PpCNuj0/TFkx/dkkkcn/AMdRK+SvSvaP2wfEQ8S/tE+MJlffFbzx2iD+75USow/76VvzrxcjBNf2rwbhlhcloR68qb9Xq/zPw/NqntsZOXm/w0PX/wBkvw7/AMJN+0J4Ltiu5Ibw3bHsPJRpQfzQV+viYQKK/M//AIJy+HTqPxov9UdMxabpUhVvSSSRFH/ju+v0yHav578RsV7fOXBfYil83r+qP0LhulyYTn/mb/DQGGTXi/7X+vjw5+zp4zud21prQWY9T5zrER+TmvaXbmvkn/go54jOmfB3TNLjbB1PVIwy+saI7n/x7ZXxeQ4f61meHpPZyjf0Tu/wPazOp7HCVJ+T/HQ/Naiiiv7upR5IKJ+ES3CiiitSQr6B/YX0E61+0foMxXdHp0NzeOP+2TRg/wDfUi18/V9of8E0PDgu/G/i7Wyv/HnYw2ob/rrIXP8A6JFfnvHOK+q5JWkuq5fv0/U+gyal7bF04+d/u1P0SHSloor+MT9tGnoKxvFekRa94f1HTpv9Td20kD/7rqVP862M4psq5jIp05OElJbozqJSi0z8KdQs5dO1C5tZ12TQSNE6+jA4I/MVXH3q9H/aJ8Onwp8cPG2nFdgXVJ5o19EkbzEH/fLivOj/AAmv7xyWusTgKNVbSin96PwbF03TrSi+ja+4bRRRXvHngeFNdX8K9fHhf4l+FdXZ9iWOqW07n/YWVSw/LNcqBuagHDA+leRmdBYnCVKL2kmn81Y7cLN06qmt1qfuzbuDHGfUVKCMVw/wY8T/APCZ/CzwprTNukvdNgmk9pDGN4/BsiuzU7Xx6V/Blam6VWVOW8W0/VOx+8UJqpTU1s1c5T4q+GP+Ez+HHiXRAMnUNOuLdfZnjYKfwJBr8UnUoxUjBBxiv3YmXdEy+or8WvjR4bbwj8WfFuk7NkdpqlwsQ/6ZmQlP/HStfuHhZi1HE1sM3uk18rp/ofDcU0dIVl5r8rHFZ+av03/4J4eKf7Y+Bj6axy+kajNbBCeQj7ZQfpmRvyNfmRX27/wTO8UeRr3jDQHfP2iCC8iTPTYzI5/Hen5V934kYT6xlDqpawaf42f5ng8O1vZYyK/mTX6/ofoNRRRX8nH6+FFFFABRRRQAUUUUAFFFFABRRRQAUUUUAFFFFABRRRQAUUUUAFFFFABRRRQAUUUUAFFFFABRRRQAUUUUAFFFFABRRRQBA52DI7Vz/jTSv7Z8O3tqOC8ZAz644NdE2NuKrzxiVHX2xWtKfs5qS3Wp5+Pw8cXhp0JK6kmn6NWPkFlKMVIwQcEGitvxxpR0jxTqFvhghkMik9CG54+mcfhWEDya/YcPVVWnGS6pP7z/ADdzrBSwGPrYd7xk1+I6iiiu0+cCiiigAooooAKKKKACiiigAooooAKKKKACiiigAooooAKKKKAuFFFFABRRRQAUUUUAFFFFABRRRQAUUUUAFFFFABRRRQAUUUUAFFFFIqMnF3RyPxA+GPhz4n6QdO8R6ZFfRAHypT8ssJPdHHKnp7HHI7V8SfGb9jvxH8PDPqfh3zPE2grliI0zdwL/ALSD74x/EnuSFr9CaTqK+bzHJcPjVdq0u63P2fhDxJzjharFU6nNTvrGWq87dj8cSecGkKnOTX3Z+0Z+yJbeM2ufEfgyGKy15svcafwkN4euVPRJPyVu+Dyfh/U9MvNF1G4sdQtZbK8t3KSwToUdGHUEHkGvybMcrrZfU5ZrR7Po/wDgn+ifBvHeW8XYVVKM7VFvFvVP9UZ1FFFeEfqIUUUUAFFFFBEoRluXdO1C80m6S5sbqazuUOUmt5DG6/QivWvCX7XHxN8JiOP+3RrNun/LHVYhNn6vw/8A49XjhwPuDbSFsdRXo0cbiMO7wqNejPlsy4XyjNY2xdCMl5xT+52ufYvhz/goM6qia/4RDNn5p9Nu8D8I3B/9Dr0vRP23vhnqpX7Vc6lo5Pa8sywH4xl6/PH5SeR+NI2X9q92jxJjaWkpKXqj8kzPwT4ZxzcqdNwb7N/lsj9RdM/aR+GWqqph8aaZHn/n5lMH/oYFdBB8VvBV0A0Pi/QpQehTUoT/AOzV+TO33pvQ16kOLK6+KKf4HwWI+j1l0pfua7ivNJn64n4jeFAu7/hJtHwe/wBui/8AiqpXXxf8DWIzP4y0CL2fU4Qfy3V+ThOenFNq3xbVe0F97OeH0eMEn7+IbXkkv8z9PtU/ak+FukbvO8YWkpH/AD6xyT5+mxTXAeIf28PAmnI66ZYavq0o+6VhWGNv+BM2f/Ha+BBz1GaYMd+a4avFGKnpBKPyv+Z9XgPAbIMM1KtJz8m0l+CufUviz9vjxRqKvH4f0Kw0VGGBLcu11KPcfdUfiprxHxn8ZPGvxCLjXvEd9ewsebYSeVB/37TC/pXF4z3pnLcAV4OIzTF4n46ja7bL7kfrWU8A8P5Nb6vhoprZ2u/vYlFFFeRzXPv6VKnSVoIKKKKk6AooooAlYYXjketNOW6LR/D1rqfAngDXviZ4hg0bw/Yte3knLsOEhTPLu38Kj/8AV2rrhRnWkoQV29kjysfmFDLqE6+KmoxirttpJJebOetbea9uYreCJ57iVwkcUalmdj0AA6nNfXHwJ/Yqe4+za58QUMcXDxaGjYY+nnMOn+4PxPVa9n+BP7M3h/4PWsd/OE1jxO6fPqEifLDnqsK/wjtu+8eegOK9rr9Kyjh2FK1XEK8u3Revc/hnxD8aauKc8BkrcYbOXV+hS07TLXSLKGysLaKztIFCRQQIERFHYAYxV2iivv4U1TVon8h4nFVMZUdSrK7erb6sKKKK3PJCiiigAooooAKKKKACiiigAooooAKKKKACiiigAooooAKKKKQFHVdKstb0+ax1G0hvrKZdksFxGHjcehB618ffHH9iV4ftGs/D3Lpy8mhzPyPXyXPX/cb8CelfZ3b1pa8THZZQx1PlqR16Pqj9Q4U45zbhasqmFq+71i9U/kfjzfWVzpl3Pa3tvLaXULFJYJ0KOjdwQeh9jVUI2w5OAa/Tv4yfs9eGPjLYs19B9g1xF2wavboBKuOiuOjr7Hp2IzXwD8Vvg34l+D2tfY9ctM2jk/ZtRhG6Ccf7Ldj/ALJwR9OT+VZpklfAvmXvR7r9T/QjgXxRyziqCpVHyVktYt792u/oee0UUV8qfuad9gooooKCiijJp3MalOFVWmjsPBvxV8X/AA6kDeHvEF7psYbcbdJN0LH1MbZQ/iK978Hft9eJNMWOHxHoVlrMajBntHNtKfcjDKfoAtfKvI5p4cn3r2cNmmKw/wAFRpdt19zPz3N+AcgzlP6zh4tvraz+9an6HeGv23PhvroRb+bUNBkI5+22pdc+xiLfrivTNC+NfgLxFGraf4u0aZm/5ZNeIkn/AHwxBr8phgfe4pCoA4bcK+jo8VYiGlSKl+DPxfM/ADJsS3LCzcH2uml8nqfsTa3sF5Cs0E8c0bdHjYMKmya/HW3vbi0fdBPJC3rG5X+Va9v448R2wAh8Q6rEB0CXsg/ka9KPF0ftQ/E+ErfR1qp/usSmvNWP1zyPWgso6sB+NfkdL8QfFE/EniTV5P8AevpT/wCzVm3et6hfnN1f3Nzn/ntMz/zNN8XQ6U395FL6O1W/73EpeiufrHq3xD8LaCWGp+I9J09l6i6vYoyP++mrzzxD+1v8LtAVwfEY1GZf+WWn28ku7/gWAv8A49X5oAn0o/nXn1eLK8v4cUvXU+xy/wCj9ldJp4qtKfkkkj7X8Vf8FAtOiEieHPC9zdHHyz6nOIgD67E3Z/76FeJ+NP2uPiV4xSSNdZXQ7V/+WOkR+SR9JDl/yavF8BTjpS5GcYxXgYnO8XidJTaXZaH69k/hfw3k7UqeHjKS6vV376k13d3GpXElzdzyXNxIdzyzOXdj6kmqlFOrxJzlPVn6hhsJQwsVCjGyQ2iiisTvCiiigAJzRRRVqLZhVqwpLmmx/wB1unFKThumB9a9a+F37Mvjn4oiG5tdP/srSZOf7R1EGKNh6ouNz/gMepFfXXwv/Y78E+APKu9Ti/4SjVU586/QeQpH92Hp/wB9FuemK+lwGRYrG2ly8se70+7ufi/FHitkXD0ZQVXnqL7MbOz7N9D5c/Z6/Zn1X4v3seo6ks2l+FIn/eXW3ElzjqkWfyL9B7niv0I8M+GtM8H6Ja6Ro9nHY6dbJsighGAPUnuSfU9fXmtOKJII1jjUIigKqqMAAdqk4Ffp+WZRRy+Gms3u+5/BfHHiJj+L8R775aS2inp6vuxaKKK+jPxUKKKKYBRRRQAUUUUAFFFFABRRRQAUUUUAFFFFADSc/Sud8W+DNG8d6Z/Z3iDTYdUsfMWVIpgfldehUjBX06+oPXFdJR1rmnTjUi4zV0+jPXwmNrYOftKE3GS2abT/AAIYYY4IkiiRY40G1URcKF6YHtU1FFaRiorQ5K1eeInz1HqFFFFanGFFFFABRRRQAUUUUAFFFFABRRRQAUUUUAFFFFACAYr1D4HaKLrU7q/ZeIlWNCfU8t/Ja8vzzivob4PaT9g8LwyHhpsysfXPT9MV8zndf2eFaW7dv8z9x8LMr+u5xGtJXjBN/PoeiBRinUlLX5kf3IFFFFABRRRQAUUUUAFFFFABRRRQAUUUUAFFFFABRRRQAUUUUAFFFFABRRRQAUUUUAFFFFABRRRQAUUUUAFFFFABRRRQAz71UdTuUstPuJ5XCRxIXdj0AAyTVvfg+1eYftL+Jf8AhE/gP4z1FX8uRdOlgjf0klHlIf8AvpxW+Foyr16dKO8pJfe7HPiKip0pTeyTf3H5E+LNak8T+K9a1d877+9mu2z1zI5Y/wA6xweaKK/vLB0lhcJCnHZJJH4PUm6lZyfU+/8A/gmd4a8rw74x11l/4+rqGxRj28pC7Y/7/L+Qr7gAr57/AGGfC48Ofs7aBMybJ9Ree8kGOu6Rgh/74VK+hG6j6V/FXEmKeLzbEVX/ADNfdp+h+z5TR9jhKcPK/wB+oP0H1r8+P+CmHiIT+JPBmhI+DbW1xdSKD18x1RSf+/T/AJmv0HbpX5QftzeJf+Eh/aK1yENvi02G3sUP0QOw/B5GFfR+H+EeJzynLpBOX4W/U8/iKr7PBuP8zS/X9D5/ooor+yT8bCiiigBc8g1+jf8AwTa8PGw+F2vau67Tf6m0an1jjjQD/wAed6/OMfKK/Wz9jHQP+Ec/Z08IxsmJbmKS7c/3vNlZ1P8A3yy/lX4j4n4n2WXQop/HJL5K7/NI+34Xpc+Jc/5U/wAdD3eiiiv5dP1YKKKKAPy4/wCChHhn+xPj7JqKptTV7CC4LgcF03REfXEa/mK+ZCMrX3r/AMFNfDfmaf4M15Fx5E1xZyt671V0H4eW/wCdfBX8Ir+xeAsX9aySld6xXL9zaX4WPxfPaPscZNd3f7xKKKK/Sz5oKKKKiaurAj9Tf2B/FI1/9nrTbRn3y6VdT2bnv9/zFH4LIo/CvpJR1r4T/wCCZfiLfaeM9Cd8eVLBexJnruDI5/8AHI/zr7tHAxX8McUYR4TOMRS6c1/v1/U/c8ore3wdOXZW+7QYww4r8rv29vDP/CP/ALQ9/dKm1NWs7e8GOmQphP6xZ/Gv1TYZya+DP+CmnhTLeDfEsadDPp8z/XbJGP0lr3eA8X9Vzukm9Jpx/C6/FHFxBR9rgpS/laZ8KelfQP7C/iUeH/2idEhZ9kWpwXFi5zxyhkUfi8aj8a+flHzgV0Xw68TN4N8feHddUlf7O1CC6bHdUkBYfiAR+Nf1DxHhPr2VV6PWUXb1tofl+X1fZYmnPs0/xP2/ByKCM1Us51uLaKRGBRlDAg5BBq0tfw41yux+6xfMrjqKKKRQUUUUAFFFFABRRRQAUUUUAFFFFABRRRQAUUUUAFFFFABRRRQAUUUUAFFFFABRRRQAUUUUAFFFFABRRRQAUUUUAFNIGDTqKAPBfjlon2a+tNQC8SKYmI9Ryv8AWvLdvvX0d8WNJGqeF7oKuXiHmrjrxyfzGR+NfOVfpmSYj2uFUXvF2/VH8QeKeU/Us3eJgvdmk/mtGFFFFfTn4SFFFFABRRRQAUUUUAFFFFABRRRQAUUUUAFFFFABRRRQAUUUUAFFFFABRRRQAUUUUAFFFFIAooooAKKKKYBRRRQAUUUUAFFFFABRRRQAUUUUAJ1ryj40/s7+GvjRZb7yMafrsaYg1W3T94vorjjevseR2I5r1iivPr4aliqbjVjzJ9GfXZNnuMyLExxODqOMo7Wf4Po0flZ8Ufgx4o+EGrGz16yYWrsRb6jAC1vOP9lscH1U8j06VwKYYYPWv1/1zQ9P8S6XPp2q2UOoWE42yW9ygdGHuD/kV8hfGL9hqWM3GqfD+fzE5c6LdyYI9opD1+jn/gRr8zzThyrQvVw/vR7dV/mf3RwL42YPMVDC5xaE9ubo/XsfHfAPHNLnngYrQ1vQtR8OalNY6pYXGm3sRw9vcxmN1/Ais9ju5xXw86cqbtJWZ/U+ExuHxtNVaElKL1TWqa7pjKKKKwPQCiiigAooooAKKKKACiiigAooooAKKKKACiiigAoBIpVODTsFzgDJrVQctjmq1qVCPNUdhwDIQRS/fYbRknpivZ/hb+yZ45+JHk3U1p/wjujvz9s1JSrMvqkX3m45BOFP96vsT4T/ALLvgv4UmK7itW1nW05/tHUFDMjesafdT2P3vevp8BkGJxdpOPLHu/0R+HcV+LmScPRlSpVPaVF0i07PzZ8nfCH9j3xb8RDDf6wreF9DfDeZdRn7RKv+xFwR9Wx1GAa+5Phz8LvD3wq0GPSdAsxbwjDTTthprh/77vjk/kB2ArsaK/SsuyWhgVeKvLu9/l2P4Z4x8S834sm6c58tJO6itF8+4UUUV9IfikpXCiiimSFFFFABRRRQAUUUUAFFFFABRRRQAUUUUAFFFFABRRRQAUUUUAFFFFABRRRQAVj+I/DWl+L9HuNK1mxh1HT7gYkgnTcG9D7EdcjHPcVsUmPeuapTjUi4yV0z2cFjq+BqxrUJOMou6admn6nwl8cP2MNU8LG41fwOJtZ0kZd9NPzXUA/2P+eqj/voeh5NfL0imF2SRCkinBVhgg+hr9jea8c+Mf7MXhT4vLJeNENF8QEcanaIP3h/6apwH+vDcDnHFfAZnw1GperhtH/K9vkz+wOBPG+eG5MHnd5RWilu169/U/NEHA4p52r2r0r4r/ADxh8Irl21iwNzpe7Eeq2gL27egJxlD7MB3xkc15pwe+DX5zWw1XDycasXFroz+08qzzA5zQjXwdWMlLZpp/8ADPyI6KKK4j6EKKKKACiiigAooooAKKKKACiiigAooooAKKKKADoaOpoqZVLMAAST0ArWMHLY5a1elQjzVZWQ3DrzQX2nIr2r4X/sm+OviMYbmezPhzSHwftmpKVZl9Ui+83HIJwp9a+v/hb+yn4H+GYiuvsf9vawnP2/UlD7WHeOP7qc/Vh619NgMhxOKtJx5Y93+iPxHirxbyTh+MqdKp7Sa6Radn5vofG/wu/Zf8cfFHyrmKx/sbR3+b+0NRBRWX/YT7z59hj3FfYPws/ZL8EfDXybqe0/4SPWU5+26igZEYd0i5VfXncfevbgMDigdK/RMBkOGwlpNc0u7/RH8W8VeLud8QOVOE/Z030i2m15sAMDGKWiivp1BR2PwitXqV5c1R3YUUUVqcYUUUUAFFFFABRRRQAUUUUAFFFFABRRRQAUUUUAFFFFABRRRQAUUUUAFFFFABRRRQAUUUUAFFFFABRRRQAUUUUAFFFFABRRRSAn0y1N9ewWyfemkWMfUnFfVuh2S6fpsMIGNqgADtXgPwh0g6j4oSYqfKtlJJ7bjwB+p/Kvo1E2KOa/OuIMRz1Y0V0V/mz+0PCHKfq2AnjZrWbsvRf8EsUUg6UtfJH9ChRRRQAUUUUAFFFFABRRRQAUUUUAFFFFABRRRQAUUUUAFFFFABRRRQAUUUUAFFFFABRRRQAUUUUAFFFFABRRRQAUUUUARbstXyn/AMFEvFP9jfBGDSlbL6tqUMBTPVEDSk/gyJ+Yr6rIwa/PD/gpR4r+1+MvCnhxX+Wys5b2RQe8r7Fz7gQn/vr3r6/hHB/Xc5w9N7J3fy1/M8LOa3scJN91b79D4xJ205EMjqFBJY4AHegLuU13nwI8LHxp8YfB2ihPMS41OEzL6xIweT/xxWr+xMzrrCYGrV6RTb9Ej8ewtN1a0YrdtL7z9cvhd4aHg74deHtGChf7P063tiB6pGqk/mDXXbqZCBEir7VJkYNfwdUqOrUlN7ttv5n7zSioQUVsiG4kEcLN6CvxQ+KXiL/hLfiP4n1kP5iX+pXFwh/2GkYqPwGBX68/G7xP/wAIZ8KfFesq3lyWmmXEkRzj955ZCD8WKivxeJySa/ePCvCXr1sU1taK/Fv9D4HimtpCkvN/kl+o2iiiv6WPzUKKKKAJrS3ku7iGCJDJLK4REHUknAFftx4G8Px+FfCGiaPDgR2FlFbLjphECj+VfkT+zr4Y/wCEw+N/gvTAu4NqcM8iY+9HEfNcf98oa/ZKIAKuOgr+X/FHGe0xlHDL7KbfzaS/Jn6fwvRtTnV7tL7tSwOlLSDpS1+Hn3wUUUUAfNn7eXhca/8As+atcKm+bSri3vUHfhxGx/BJGNflf71+1/xX8LL43+G/iTQSBm/sJrZc9maMhT+BIP4V+KckbRsyMCrKSCCMEGv6Q8LcXz4ethW9Yyv8mv8ANH5lxRQ5asKv8yt9zGUUUV/QB+fhRRRQB9I/sDeK/wDhH/2grKyZ9sWsWc9mQTxuAEq/jmLA+vvX6mn7xr8TvhR4pPgr4meGdc3+UljqME8p9Yw43j8VyPxr9rIJBPDG46MM1/JniXgvq+axrpaTj+Kf+TR+s8M1+fDSpP7L/BkuOcV86ft5eEv+El/Z71WdE8yfSriC+jGOmH2OfwSRz+FfRTN0rl/iZ4XTxp4B8RaFLgrqFhNa89i8ZUH8Cc1+Y5ZiHhcZRr/yyTfyep9RjKXtcPUp901+B+JVKDin3EL280kUilJEYqyt1BHUVHX93wticLfuj8Jt7Gqfsb+zb4p/4TT4HeD9XkfzJXsIoZX/AL0sQ8pz/wB9I1epcGvkf/gnP4tOs/B7UNDkfMmj6jIFTPSKVQ6/m/m/lX1seGr+G86wv1TMa9C1lGTt6XuvwsfuGX1vbYanPul9/UlpaKK8U9IKKKKACiiigAooooAKKKKACiiigAooooAKKKKACiiigAooooAKKKKACiiigAooooAKKKKACiiigAooooAKKKKACkPSlpD0oAztRtlurWWMDkqfpXypr+nPpOsXloVK+VKVAPp1H5gg19bBRjArwP42aH9k1mC+Qfu51KMR0BHI/McfhX1GQ4n2dd03tJfifhHitk/13K44uC96D19Hueb0UUV+lH8QhRRRTAKKKKACiiigAooooAKKKKACiiigAooooAKKKKACiiigAooopGkYOT0EzQelYXirxnoPgfTTf6/q1rpVqMgPdShN3so6sfZQfpXzp4+/bz8O6S0lv4V0q416YZUXdyfs8GexAI3t+IWvGxWZ4bCr36iT7bs/R8k4FzzPpJYShJx/mtZL1bPqfvxVDV9f03QLQ3Op6ha6dbj/AJa3UyxJ+bV+cnjP9rj4l+MGkQa2NDtW6QaSnk4/7acv/wCPV5JqOqXus3LXF/eT3tw33pbiUyMfqTXymJ4row0oQcvNux/QeS/R+xtdKeY1lDySu/Rs/TDXf2o/hfoDslx4vs7hxxtsVkuQT9Y1I/WuKv8A9ur4cWbssUOt3wH8UFogB/77kBr8+wCR0xSDaD03V4dTirEzfuRUflc/W8F4CZFRivbScn5tJfJLU+6Zv+CgXhFCRF4c1p/d/JX+TGpLf9v/AMHPjz/D2uR/9cxC/wD7UWvhL6U3HrXJ/rLjr/EvuPcfgjww429m/W7P0I079uv4cXrATQ61Ye9xaIR/45I1dnof7Unwu8QSLHb+LbW3kb+G9SS2H4tIoX9a/MU9emKXaQOVrppcU4qHxpP8Dwsb4CZDXT9hKUX5NNfNM/X7SPEGl+IYPP0vU7TUYf8AnpaTrKv5qa0Tz2r8ebG/utLukuLO5mtLhDlZYJCjD8R0r1fwh+1j8TPB7IieIG1e2U/6jVkFxn/gZ+f/AMer3cNxXSnpWg4+adz8nzn6PmMopzy+upf3WtfS+1z9MM80pr5L8B/t8aNqAjt/Fuiz6VKcA3ennzoSe5KHDKPoWNfRvg34jeGfiJY/avDmtWuqxgZZYX/eR56b0OGX8RX1mFzTC4pe5UTfbZ/cz+f874Az7Im/rOHlyr7SV196Onooor2T80lCUHaQUUUUzIKKKKACiiigAooopFwk4O8TkvHvww8MfEzTfsfiPSYNRQDEcrLtliz/AHHHzL+B575r5O+J37B+p6f5t34I1NdTg6/2dqDCOceyyfdb8dv1Nfbp5FLXgY3J8LjF78Ne60Z+tcN+I2d8NzSw1ZuHWL1T+T2+R+RXinwZrvge/NlrukXek3PZLqIpuHqp6MPcVhhueOtfsBrWhab4jsXstU0+21Gzf70F3CsiH6q1eE+OP2JPAHigyT6WLvw1dNyPsb+ZDn1Mb5/JSor4XGcK1qd5YeSkuz0f+R/V/Dvj7gMQo0s0g4S7rVetj89Mbj8opRkcYr6U8W/sIeN9GMj6Hf6f4ggB+VN5tpj9Vb5B/wB914/4j+DHjrwg0n9q+FNVto0+9Mts0kQ/4GuV/Wvl62WYqjpKm1520+8/fcs494fzVKWHxMW30uk/uZw9LxUjIyMQylSOoIqKvMlSmtz7Sjj8NX/hzTCiiisrHV7WHcKKKKrlD2lPuL900AZpOM1estNvNVnEFhaT3kp6RwRl2P4DNbRozm7RRxVsxweHi5VaiSXmVDjtSYYc9K9N8Pfs3fEzxMyi08H6hCp/jvlFqB7/ALwrXr/hP9gTxFfbJPEXiGx0qMjJhso2uZPoSdij65Neph8pxWIdo0381ZfefBZn4icO5Wm62KjddE7v7kfKudwyfyrb8N+D9d8Y3n2TQtIvNWuO6WkDSbfqRwB9a++/Bf7GPw48KOk15ZXXiK5XBDanLmMH/rmgVT9G3V7ZpWj2GhWUdnp1lb6fax/dgtYljRfoqivpcJwrWnrXkorstWfhfEHj9gqCdPLKTnL+Zuy9Uj4d+HX7C/inXRFceK76Dw5aHk20WLi5I9ODsXP+8fpX1B8Ov2cPAfwyMc2maMl3qEfTUdRxPPkdwSNqH/cUV6jSdua+1weSYTCWaheXd6s/mDiLxQz/AIgclUrOEH0jordnYWiiivobW2Px6rVnWlzTCiiirOYKKKKACiiigAooooAM0UVla74m0nwtZG61jVLTSrYf8trydYl/NjXNUrQpLmm7I9vC5bisbJQw8HJvZJXf4GoSKAc14F4t/bV+G/hsPHZXV54guFGNun2+Ez/vuVH4jNePeJP+CgWs3GU8P+FrKxH/AD11Cd5yf+Arsx9MmvDxGe4PD6Smm/LU/Ucq8KOJc1tKNBwi+r0/B6n2/SE4r809d/a9+KWuhk/4SEafE3WOxto48f8AAtpb9a4fVPi7441oEX3i/W7hD/A+oS7P++d2K8SrxXQj/Di366H6rgfo+5pVSeJrRj6XbP1iLqP4h+dRtdQowVpUVj6tzX4/XWqXt6264vJ7gnvLKW/nVTJ7k/nXC+L+0PxPpofR0dvfxX3I/ZESKejD86MhulfjnFdT27AxTSRn1RiK39K+IPinRWDaf4k1axP/AE7X0sf8mFXDi6LfvQt8znr/AEdq0Y/usSpPzVv1P1u201wa/MXRP2ovih4fwIPFt3cIP4b1I7jP4upP5GvS/DP7fPi/TzGmtaJperxLgM8Be2lYfXLLn/gNepR4owlTSacfVXR8LmPgPn2DTnQkprsm0/xR94DkUcV84eEP25/AeuFItYg1Dw7K33nni8+Ef8CTLfmor3Hwr448PeNbf7RoOt2OrxYy32SdXKZ/vKOV/ECvoKGY4XEfBNPyvr9x+P5pwTneTSaxOHkl3s7fejoKKKK9Y+CqUp03aSCiiimc4UUUUAFFFFABRRRQCK9zbRXtvLb3ESTQSLteORdysvoR0r5y+K/7FHhfxgZ7/wALy/8ACL6o2W8hV32kh/3OqZ/2OP8AZr6U6ClrycVgKGMjy1YJ/mvRn3+QcY5rw7UVTA1XHut0/VPQ/K74kfAjxt8K5pDrejS/YVbA1G1/e2zeh3j7uewbB9q89XI5FfsbLClxG0cih42G1lYZBB6ivF/iJ+yN8PvHwlnh04+HdRbJFzpWI1J/2ovuH8AD718FjuFZxvLDyuuz3+8/rjhbx8oVFGjnMHGX8y1Xq10Pzd+/SDcTgnivpPxv+wv418PvJLoF1aeJrUH5UDC2nx/uudv5PmvC/E3gPxD4LuTDr2h3+kc4BurdkVvoxGCPcZr43EZbicO7Tg1520+8/pfKeN8jzmCnhsRFt9L2fzTsc5R0NFGa8uzR9tDEUqmsJBRRRUnTcKKKKAuFFBOaKvlMJ1adP4mSgZ5pB83AyKvaZo+oa/eJa6ZYXOo3LfdhtYWlc/gor1/wX+x/8SvFrI8ulR6BaN/y21WTyz/37GXz9VFd9DAYms7Qpt/I+VzLizJsphz4nERivOSu/RXueJA725FXtK0W/wBf1COx0yxuNRu5DhLe1iaR2Pso5r7f8CfsG+F9HaKfxPqt14gmHJtoB9mgPscEufwK19CeFPA3h/wPZfY9B0ez0mDA3C1hCl8d2bqx9ya+qwfC9eraVZqK7bs/n/iPx4yvBqVLLIuc+70X/BPh74cfsQ+MPE5huPEs8XhjT25MbYmuiP8AcHC/8CbI9K+sfhn+zp4G+Foim0vSFutTTH/Eyv8A99Pn1Un5U/4ABXp5/Kj+Gvu8FkmFwiTULy7vVn8o8S+KOe8Qykp1eSD6Rulbs+4tFFFfQpJbH41Vq1KzvNhRRRVnMFFFFABRRRQAUUUUAFFFU9Q1G00q0e5vbqGytoxl5p3EaKPckisJ1IwV5HrYbA18XNQoxbb6It8Cg9K8V8YftdfDTwizxDWm1u4TgxaRF5w/77JEZ/76rxrxN/wUGnYunh7wmidds+pXJb840A/9CrxMRneEw+k5pvstT9Qynwu4kzZKVPDuKfV6K3fU+z9tDdK/OTXP21fihq7MbfUbLSFP8FlZIR+cm81xuoftB/EjUnZpfGuroT1EFyYR+SYFeLU4qw8XaEWz9Pwf0f8AO6y5q9SMPK7b/I/U3ijivyYn+Kvja5JM3jDXpSeu/U5j/wCz0kHxT8a2xzF4w16P3TU5h/J65f8AW2lf4H96Pc/4l4xlv94V/Rn604xRj3r8sLD9oL4k6a6tD411hiOgnuTMPyfNdpof7avxP0h1NzqFjrCD+C9slH6x7DXVT4qw8nacWvxPCxv0f86ormo1FLy2f+R+jdJ92vjbwv8A8FBR8kfiTwqcZG+40u47e0b/APxde2eC/wBqf4beNnjit9fj0u7f/l31Vfs7Z9Nx+Qn6Ma9zD5zhMR8NRX7PRn5Zm3hnxHlCbrYeTiuq1Vu+h69RUMMqXEayROskbDKsjblIPoR1qavajUjLY/LsRhK2FlyVY2YUUUVseeFFFFABRRRQAUUUUAFFFFABRRRQAUUUUAFFFFABRRRQAUUVJaW8l1dRwRDMkjqij3JwKwqTVOPMz1MFQniq8aMFdvRHt3wU0Q22iTX7gb7l8j/dXgfrk/jXqCDJJNZPhnTE0nR7a0j4VI1QZ9hWwq5Gc9q/H8ZWdevKfd/gf6M8N5fHLMroYZdIpP13bJ6KKK4z6gKKKKACiiigAooooAKKKKACiiigAooooAKKKKACiiigAooooAKKKKACiiigAooooAKKKKACiiigAooooAKKKKACkPSlooAgP96vyM/bE8W/8Jh+0N4smR98FrMlhGP7vkoEcf8AfYc/jX6xeINWg0TRb/ULl9lvawPNI3oqqWJ/IV+IviDV5vEGvalqlyc3F9cyXMp9Wdix/U1+0eF+DdXMKmJa+CKS+b/4B8JxRX5aMKS6tv7igqbq+nf+CefhL+3Pjm2qPHmLRtPmnV8dJJCIgPxV5Pyr5j+6R71+gv8AwTR8LfY/CPivxC6Ya+vo7JGI52wpuOPYmb/x32r9a4/xv1PJKsU9Z2ivm9fwufKZDR9tjILotfu/4J9tUtFFfx6fsx8uf8FBfFv/AAj/AMBprBG2y6zfQWYA67QTM34fugD9a/L8HHGK+2/+Cl3iz7V4h8JeHEfH2eCa+lQHrvYIh/Dy5Pzr4l65r+sfDbBfV8o9q95tv8bL8j8h4jre1xbj0ikv1/USiiiv18+QCiiigD6f/wCCefhj+2vjwdRdMxaTp806v6SOViA/FXf8q/T9eDXxD/wTP8K/Z/Dni7xG6fNd3cVjGSOgiQu2PqZV/wC+a+388mv4s45xn1vO6zT0jaP3LX8Wz9oyCj7HBRb+02/0JKKKK+CPpQooooAryjzEkHtX4zfH/wAKN4K+NXjLR2TYsOpSyRJjpFIfMjH/AHy61+zjYPFfmT/wUP8ACv8AY3xut9YSPEWsafHIz46yxkxsPwUR/nX6t4b4z6vnHsm9Jxf3rVfqfHcSUOfCqqt4v8GfK9FFFf10fkYUUUUAPDYwa/Zn4A+LP+E2+DfhHWnfzJrnToPObPWVVCSf+Pq1fjIema/Sv/gnX4xOt/B270SRszaLfyRKmekUuJFP/fbS/lX4P4pYL2uDpYpLWMvwa/zsfd8L1+SvKk/tL8V/wD626imSr5kRFPHSg1/M5+pH40/tJeDj4G+OfjPSwmIhqD3MS44Ec2JUA+gcD8K8zPUV9ef8FH/Bv9kfE7Q/EUabYtWsTAxA+9LC/JP/AAGSMfhXyGOlf2vwhjvr+T0al7vlSfqtH+R+H5pR+r4ypHom7ej1R9df8E3/ABh/ZPxV1nQJJNsOraf5yLn70sLZA/74kkP4V+kinHFfjT+zt4y/4QT43eDtYDbI49RjglbPAil/dOT9Fcmv2UjcMF+lfz54jYH6rnHtUtKiT+a0f6H6Bw5X9phnTe8X+D1J6KKK/Kz7AKKKKACiiigAooooAKKKKACiiigAooooAKKKKACiiigAooooAKKKKACiiigAooooAKKKKACiiigAooooAKKKKACiiigCHGTxXC/FbQv7W8L3LImZYv3iY68cnH1GR+Nd0DzVa+hW4tJIzzkEYrfDVHQqxmt07njZvgYZjgauGntKLX3o+Qs80ta3i7RW0LxDeWe3CJIWj/3W5H88fhWOOtfsNGqqsIzWzVz/ADhzTBzy/F1MPNWcZNP5MdRRRXWeCFFFFABRRRQAUUUUAFFFFABRRRQAUUUUAFFFFIBMZxRzVS+1C20uzlvLy4itLWBS8s8zhERR1JJ6Cvk340/tv29g02k/D+NLyYZV9ZuU/dL/ANckP3v95uP9k9a8bG5lQwcOarK3ZdX8j9J4Y4JzXiesoYOk2usnol8z6X8b/ELw78ONKOoeItVg023/AIBI2ZJSOyIMsx9gK+Qvin+3Zq+rGax8EWI0i1OV/tK8USXDe6p91Px3H6V81+JPFOreMdVl1PXdSuNTvpfvT3Lljj0HoB2A4rI3DGAOa/Nsw4jr4m8KPux/Fn9x8HeCuWZOo18ztUnvZrRPyXU0fEHiLVPE+pSX+r6jdareyfeuLuUyOfbJJ49qyzwuM80bjn2pQfn6Zr46dSVVuU3dn9H4TA4fBQVOhFRitEkrJL0RHRRRWB6QUUUUAFFFFABRRRQAUUUUAP2Fxmrmlave6JfxXunXs+n3kR3R3FrIY5EPsw5FUhkHij7zelbU6kqbvE4MTg8PjIOnWjdPRp7M+mPhh+2/4p8LtDZ+K4B4l04YX7QuIrtB9cbXx/tAE/3q+vfht8afCHxWtVfw/q0c10F3SWE37u5j9coeePVcj3r8rBub5SOKt2V7c6ZfQ3dncS2tzC2+OaByjo3qCOn1FfW5fxFiMPaFV80fPf5M/nzivwZyfOVKrg4+zqPqlo35o/YUDFH8VfDPwf8A239U0EwaZ45gfWLIYVdTtwBcxjoN69JMevDdSS1fZXhXxbpHjnQoNX0O/h1LT7gZSaE/mCDyrD0IyK/ScBmuHx0b05a9U90fw/xX4f5vwrVaxVP93fSS1T/yN2iiivePyQKKKKYBRRRQAUUUUAFFFFABSEA9RmlorKUYy3O6hiq1B3pysYWs+CvD3iTP9q6Fpup5HJvLSOX/ANCFcTqf7Mfwv1XcZ/BthGW/59i8H/oDDH4V6jmnVxTwWHqfFTT9Uj6fDcV5zhLKjiZpeUmv1PC739i74V3efK0a6s/+uN/Mf/Qmas5/2G/hqx4TVV+l7/itfQtFcjyjBy1dNfce7T8ReJKWkcXL5tv8z59h/Yf+GUZBe31SUejXpH8hWxYfsf8AwoscE+GWuGH8U19cN+gfFe04FLVxyrCR2pr7jOt4hcR1lZ4uXybX5M890j4AfDnRCDbeDNH3Do09qszD8X3V2mnaRY6PbiCxsreygHSK3iWNfyUYq9TSv411wwlCn8EEvRI+exPEma4t/v8AETl6yb/UdRRRXWopHzlStVrO8mFFFFaHKFFFFABRRRQAUUUUAFFFFIBmcCn1Uvr+20y0kury4itbaIb5Jp3CIg9STjH1NfN3xS/be8NeF/OsfClufEuor8v2ksY7ND67vvPj2wPRq8rFY/D4OPNWml+b+R+hcP8AB2bcRVFTwVGUu72S+b0PpaeaO3ieWV1jjQbmdjhVHfJ9K8P+If7YPgHwMZre0vW8SaimR9n0zDRhv9qU/Lj/AHSx9q+IfiN8cfGnxTmf+3dZlezZsrp9t+6tl/4AOv1bJ964Ac8Yr4LHcUzleOGVl3e/3H9ccK+AmHpKNfOJuUv5VovRvqfQnj39tjx54sMsGkNb+F7FsgC0XzJyvoZW7+6ha8M1bW9R8Q6g95qmoXWpXb/enu5mlc/ixrPY7zwMUBs8GvjMRj8TiJc06jfrt9x/TmT8H5NklPkwlCK87av1b1GUUUV5R9lGnCGyCiiig1CiiigAooooAKKKKAFYYNX9PvLzTLyK8sbqayuojlJreQo6n1BHNZ4604Av05raFWdN3icGJwWGxcXCtDmT6Hvvw+/bM8feDDHBqc8XinT14Md/xOB/syjnP++Gr6k+Gf7XngP4hGK2urw+GtVfj7NqbBYyf9mX7p/HafavzhxjjGTUYHPAr6TBcQYvCtJy5o9n/mfivEfhBkGdqU6dLkm+sdNfNdT9kI5FkUMrBlboQcginYFfmD8Lv2iPG3woaOHTdSa+0pTzpl+TJDj/AGe6f8BI59a+zfhH+1j4P+J/kWN3N/wjuvP8osr1x5crH/nnLwG9ADhvQHrX6Hl+f4bF2jJ8suz/AEZ/GnF3hBnPDzlWox9pTXVJ3S80e50UA5or6lSUldH4BVpVKMuWogooorU5QooooAKKKKACiiigAqC4toruB4Z4kmiddrRyLuVh9D1qeisZ04zWp6eGxtfCvmpTszzLxL+zj8NvFTM174R0+ORs5kslNqxPrmMrz+dea63+wZ4CvgzWGoazpjnoqzJKg/Bkz/49X0t+FG2vIqZThKus6ab9LH3mB8QOIcusqGKkkujba/E+OL//AIJ5ocmy8bsnos+m7v1Eo/lWJN/wT68QqT5XivTXX/bt5F/kTX3HSHd61wy4dwMtoW+bPsaHjPxTR0dZS9UfDkH/AAT58Qn/AFvirTU/3IJG/nitjT/+Cejt81943Uf7Fvpuf1Mg/lX2X+VLRHh3Ax3hf5sqt40cU1FaNZR9Ej5e0b9gXwZaYbUdb1jUGH8MbRwof/HWP6ivRfD37Kvwv8Nsjw+Fre8lX+PUZHuA31VyV/8AHa9bPSlruo5RhKOsIL5q/wCZ8ljvEbiPH39ripWe6TsvwKGk6Hp2g24t9NsLXT4B0itYViQfgKv0n8NHbivVhSjBWitD4XE5jisXJzrTcm923cWiiitzxAooopgFFFFABRRRQAUUUUAJ/DScilAxXCfE34zeFPhLYC48QakkU7LmGxh+e5m/3Uz092wPeuKriKdCLnUkkl1Z9JlmU43Nq0aOEpOcpaJJNnefSvP/AIi/HHwZ8LIyNf1qKK8C5Wwh/e3Df8AXkZ7FsCvjr4pftqeLPGnnWPhtP+EU0puPMhbfduPUyY+T1+TBH941883NxLeXEk88rzTSMWeSRizMfUk18NmHFEKd4YZXfd7fLuf1hwh4D18So4jOZckf5Vv830Pqf4j/ALees6n5lr4M0qPR4DwL6/xNP7EJ9xfx3184+KvHXiLx1efafEGtXurSg5X7TMWVP91eij2ArBZu/emFi1fB4nNMVinepNtdtl9yP6zyPgPIshgo4ehHm/mtdv1buNooorx7n6DTpwpq0UFFFFI1CiiigAooooAAM0EYooyau7RhUpUqqtNHbeBfi/4x+Gk6t4e167sYQ242pbzIG+sbZXPvjNfUPwx/bys7sxWXjnTGspPu/wBp6apeL6vETuH1Ut/u18Ws+TzyaZ92vcwecYvCtcs9Oz1R+YcQ+HOQ8QQl7ailN/aWjX3bn68+HPFmjeMtKi1PQ9St9UsZOBNbSBxn0P8AdPsce9bA5Jr8kvBfj3xB8PNWTU/D2qz6bdAjcYm+SQDs6H5XHsQa+yfgz+2vpHihrfSvG0cWg6k2ETUYz/okp/2s58r8cr15Wv0PL+IqOItTre7L8H8z+MeNPBfMclUsTl16lNatJapenkfU1FQQXEdzAk0MiyxSDckiMCrDGcip6+zjOM1dH8yYjD1cNPkqqzCiiitjhCiiigAooooAKKKKACiiigAooooAKKKKAEau2+EminVvFMc23MVspdj23HgD+Z/CuKr3j4KaB/Z+hm8cbZLli+D1CjgD+v4189m+J9hh5d5aL9T9i8NsmeZ5zTlJXhDV/Lb8T0+JNqgelOA70o4Wgc1+Wn94pWVhaKKKCgooooAKKKKACiiigAooooAKKKKACiiigAooooAKKKKACiiigAooooAKKKKACiiigAooooAKKKKACiiigAooooAKKKKAPB/2z/GA8H/s+eJ5EfbcX8K6dEM43ecwRx/37Ln8K/JToK+9v+CmHjLbpvhDwvHJzNPLqE6A9Ai+XGfx8yT8q+Ca/qjwywPsMseIktZyb+S0X5P7z8l4lr+1xXItopL9RRx1r9cv2O/CH/CH/s+eE7d02XF3bm/lyMEmZjIufojIPwr8o/COgT+KfFej6Lb58/UL2GzjwOjSOFH86/bnRdPh0nSbOxtkEdvbxLCiDoqqAAPyFfN+KePv7HBxfVyfy0X5s9PhfD3nOq+iS+/U0c4FI5C0N6Vla/q0GjaPe6hcvstrWF5pX/uoqlifyFfz3FOUlFbs/Q5vljc/Kj9tbxZ/wln7RHiZkffb6f5VhFz08tBvH/fwvXhnU1qeK9cn8TeJtV1m55udQu5buXnPzSOWP6mszHWv7p4fwn1LLaFFfZil+CufhWOq+2rzl3bf4jaKKK+nPLCigcVb0nT59Y1OzsbZN9xdTJBGvqzMAB+ZrgxldUKEqj2R0UYOc1FH6u/sV+Ff+EY/Z48MI6bZ75H1CQ4+95rlkP8A3xs/Kvd9uaxfCOiQeGvC+laXbLi3srWK3jGMfKiBR+grZU81/BeYYh4vFVa7+1Jv73c/esLT9jQhT7JL8CWiiiuI6wooooAhlGVxXxn/AMFJ/B/9oeAvDPiONNz6dftbSEDpHMmcn23RKP8AgVfZznHFeRftTeEf+E4+Ani7TEjMkq2TXcKgcmSEiVQPclMfjXvZBi3gszoYi9kpJP0ej/BnlZnQ+sYWpDuvxWqPx9ooor+66U+eCkfhc48rsFFFFbmYV9df8E4fGR0n4pa14edtsOr2AmRc/elhbIH/AHxJIfwr5IQfPXov7OXjL/hBPjh4O1fdsVNQjgmbPAil/dOT9Fcn8K+H4vwX1/KK1NK75W16rVfke5ldf2GLpz6Jq/o9Gfs3RUULeZGpqWv4nP29bHyZ/wAFE/B39ufBi31mNMyaJqEUzPjpFJmJh/300f5V+aJ4GK/aT42eCx8QvhT4n0BVDS31hNFDntLtJjP4OFP4V+LboYnIYEMpwQeor+lvC7He0wlXCN6xlf5Nf5pn5jxPh+SvGqtpL8V/wBUkMMispKspyCOoNftR8HPFy+Pfhh4Z8QBwz6hYQzyEdpCg3j8G3D8K/FbGefSv0t/4J2eNf7f+DtzoUsm6bQ76SNUzkiKX94p/76Mo/CjxRwHtcJSxkVrB2fo/+CkHDOI5K0qT+0vxX/APrSiiiv5pP1AKKKKACiiigAooooAKKKKACiiigAooooAKKKKACiiigAooooAKKKKACiiigAooooAKKKKACiiigAooooAKKKKACiiigAppUEU6igDwz44eHzFNBqaJkf6qQj0P3T+eR+NeTba+o/HGhx+IfD91atgsVJUkdGHIP4ECvl6aF4ZpIpFKyRsVZT1BHBFfo2RYn2tF0nvH8j+L/FfI3g8yWMgvcmr/ADW4lFFFfWn89BRRRQAUUUUAFFFFABRRRQAUUUUAFFFFABXmnxg+O/hr4M6WZdVuftGqSIWttLgYGaX0J/ur/tH0OMnimftBeL/E3gf4ZaprHhW0juL+3wZpZF3m3h/jlVP4ivB54AycEA1+Zms61e+ItUn1LVLua/v7l98txcOXdz7k18VnmcywLVGnH3mr3ey/zZ/UPhZ4aUuKpfXcXNKnF2cU9W+z7I774t/H/wAUfGS9YapdfZNIV90OlWpKwpjoW/vt/tN0ycADivMmVFPXNAJIyKQ7egHPrX5NXxFXEzc6snJvqz/QzKclwOS4eOHwdKMYx2SVv+HI6KKK4j6AKKKKACiiigAooooFcKKKKCeePcKKKKCroKKKKBhRRRQAUUUUASE/Jgjn1rv/AITfGXxF8HNcF9olx5lrKR9q0+U5huFHqOx9GHI+nFefMcdOlOGce1dlGvUw9RTpytJbNHhZtlODzjDzw2LpqUZKzTV9P66n6k/CH44eG/jJo4uNIuBDqMSg3WmTN++gP0/iX0YcfQ8V6RX5B+Htf1Lwpq9tqmkX02n6hbNuiuIG2sp/qPY8Gvt/4DftjaV41W20Xxi8Oja6cIl6Tstro9OT0jb2Py+h6Cv1LKOIaeItRr6T79H/AJH8D+IXg3icoc8dlKcqercd2l/kfTtFICCMjkUtfcqSex/KNWjOjLkqLUKKKK0OUKKKKACiiigAooooAKKKKACiiigAooooAKKKKACiiigAooooAKKKKACiiigBvvRnjFKBiuD+KPxp8LfCHTftWvX6rcOu6Cwg+e4n/wB1Mjj/AGjge9cNavToQc6skkurPpMqyjG5tXjQwlJylLRJK53hIAz2rwD4wftfeFPhz59hpBXxNrqZXybaT/R4T/tyjg/7q5Prtr5Y+Mf7VHiz4qvcWVtK2geHn+UWFq53yr/01k6t/ujC+xxmvEv4a/Pcx4nbvTwy/wC3n+iP7M4I8DIRUMVner35Vt6P/I7/AOJfxr8XfFq9aXX9UdrTdui063Jjtovog6n/AGmyfeuEOA3H5UgHq1AOTzzXwFbEVMRJzqScm+rP7AyzJsFlNGNHC0owitkkl+RHRRRXGe6FFFFABRRRQAUUUUAFFFFArhRRRQMKKKKACiiigAooooAOpoBxQRilDYrVS5djnq0oVlyVD3r4N/tbeKPhoYNO1Z38R+HkwoguH/fwL/0zkPPT+Fsj029a+5fhv8V/DXxW0gX/AId1FbnaB51q/wAs8B9HTqPryDzgmvykYgjPX3rY8M+KtW8G6zBquh6hNpmownKTQNg/QjoR7Hg96+tyviCthbU63vQ/Feh/O3HHhBlmfwnXwSVOrvdLRvzS6s/XfIoBzXzJ8Cf2xdM8cG20TxgYdF15sJHeZ2210enf/Vv7E7SehBwK+mTyOOa/U8HjqOMhz0pXX4r1R/AXEvCeY8MYl0MbTa7Po13TH0UUV6p8AFFFFMAooooAKKKKACiiigAooooAKKKKACiiigAooooAKKKKACiiigAooooAKKKKRcIubshNwqhrOtWPh7Tp9Q1O7hsbGBd8txcOERB6kmvPfjP+0D4b+DGmE38gv9ZkUm20q3cebJ7sedif7RH0BxXwB8WPjf4p+MWo+drV4UsEYtb6Zbkrbw++3+I/7TZP06V8lmef0MEnCPvT7dvU/ojgXwnzPieUcRXXJR7tavyS/U9/+M/7cM07z6V8Po/KiGUbW7lPnb/rlGRwPds/7o618nanq19r2oTX2pXk9/eztvknuZC7ufUsTk1QG3HPWlHynkbq/KsbmVfGT56kr9l0XyP784X4IynhigqeFpJPrJ6t/Pcjooorxz9GCiiigAooooAKKKKCOdBRRRVWI9rDuFFFFSa3QUUUUDCiiigAooop3M5wVRWkezfBP9pjxL8HZks97ax4bLfvNMnf7gJ5MT8lD7cg+ncffnw2+Knh34raEmqeH73z0GBPbPhZrdiPuumeO+DyDjjNflEWGzZ+tdB4K8b638PNfg1nw/eyWN9Ceq8rIvdHXoynuD/Svscqz6thGoVfeh26r0P5z4+8JcBxBTnicGlCtvdLRvs0j9cKK8U+AP7Smi/GeySyuAmleJ4o8zWDP8s2OrwnuO+3qvv1PtdfrWFxdLF01UpO6Z/nnnuQY3h/FywmMpuMl37d0wooorvPjgooooAKKKKACiiigAooooAKKKKAsXdE019X1W1tIwd8sgXj07n8Bk/hX1PoumJpmnwwRgKiIAFHYAYxXi/wQ0L7ZrM2oyL8kA8tCf7x5b8hgfjXu5dcY6CvzXPsV7SsqS2j+bP7b8KMj+oZY8bUXv1Hp6Lb7ycdKWkpa+WP3oKKKKACiiigAooooAKKKKACiiigAooooAKKKKACiiigAooooAKKKKACiiigAooooAKKKKACiiigAooooAKKKKACiiigBmQAaHPy5pDzgVleI9Xg0PQ77Ubl/LtbSB55X/uoilmP5A04RcmordkVGoRuz8uf26PGX/CWftB6vBHJvt9Jt4dOjIPGQvmP+TyMPwr58xkVreLNfuPFXifV9bujm51K8lu5Oc/M7lj/ADrJfrX9y8PYFZdldGgvsxX321/E/C8dWeIxE5d22e/fsOeDh4r/AGhdEkkTzLfSoZtQkGP7q7EP4PIh/Cv1e6ZzXwt/wTP8FkWHi7xVKn+uli063cjoEHmSfnvi/KvukkZFfy3x3jvruc1EnpBKPz3f4ux+n5BQ9jg4ye8m3+iFAzk+teGftm+L/wDhDv2evE8iPsuL6FdOiGcbvOYI4/74Ln8K906LkV8Mf8FL/GOzTPCXhaOTmaeW/nQHoEXy48/XzJP++a8DhvB/Xc1oUGrrmTfotX+R6GbV/q+EnPra336HwPRRRX90U4KEUkfhb3CiiitRDtvy5r139krwd/wm37QHhG0ZN8FrdfbpTjgCBTIufqyqPxryL0FfZ/8AwTX8FfbPF/ifxRIny2VrHYwsRwWlbe+PcCJf++q/PuNcZ9SyatK9m1Zer0/U9/J6Ht8XTh53+S1P0QRdqgelOpB0pa/jA/bgooooAKKKKAGnoKp31sl1ayRSKHjdSrKwyCD1Bq6OlDdKcXyu6JlHmVj8QviP4XfwT4+8R6A4I/s2/ntlLfxKrkK34jB/GuaHGK+lP2+fB58O/H671BI9tvrdpDeAgcb1HlOPr+7DH/er5sC5r+4uGMd/aGVUK19XFX9ba/ifhmYUPYYmcOzf3dBKKKK+tPHCnxyNE6upKspyCDgg0yiuXEUvbUnA2pT5ZXP2k+C3jRfiD8LfDHiEsGlv7CGWUjtLtAkH4OGH4V3ZIWvkf/gnT44Ot/CbUPD0sm6XQ75lRM/dhm/eL/4/5tfW7V/CGcYR4HMK2HasoydvTdfhY/dsvrKvhoT7pX9epFLH8jD+8K/HT9pXwT/wgPxx8XaSqbIPtzXVuoHAimxKoHsA+Pwr9kCdtfnb/wAFJ/A/2Dxr4b8VRRkJqFq9nMyjjfE25SfcrJj/AIBX3Hh3j3hc4VOT0qJr5rVfkzxOI8P7XCqot4tfc9D40Hf3r6t/4J1+OP7C+MF7oEsm2DXLFtiZ+9NCd6/+OGWvlMDG2ux+DvjQ/D74peFvEIcxxWGoRSTEd4S22QfihYfjX9G8VYH+0corUrXbi7eq1X4o/OctxHsMXCXRNX9NmfteOlLVW1lW4gR1IZWGQQcgirPbrX8RtW0P3CLuri0UUUFBRRRQAUUUUAFFFFABRRRQAUUUUAFFFFABRRRQAUUUUAFFFFABRRRQAUUUUAFFFFABRRRQAUUUUAFFFFABRRRQAUUUUAV5cFCOor5v+K/h7+xvE8koXEN0PMXHTcOGH54P419INtzXn3xb8OHWvDzyRKWuLb96gA5I7j8Rn8cV7WUYr6viItvR6M/MPEDJP7ZyeooK84e9H1W6+aPn2iiiv1g/gCrTdOTgwooopmAUUUUAFFFFABRRRQAUUUUAFFFFAEE0cdzC8UqLLFINrI4yrL0wfUV+bn7T/wAD5Pg/42M9hET4a1NmlsXHIhb+OA/7ueM9Vx6Gv0p7HFcd8U/hzpvxW8FX/h3U0ASdd0M4GXt5RnZIPcHt3BI7mvl86y2OOoNL446p/ofunhnxtW4UzWPtG3SnZSXl3+R+UG35c5zSFlYcDFbvjTwhqXgDxRqGg6vAYL+xlMbr2YdmX1UjBB9CKxOhIr8Vq05Qk4SVmtz/AFIwGOpZhQhiKElKEkmmtU01dWZFRRRXMeiPwBx1NKqMoyDg0hIU8V638K/2YfG/xU8m6t7H+yNGf5v7S1EFEZfVFxuf8Bj3rvw+ErYl2pRcn5HzObcQZbklJ1cfWjBLu7fd1bPI24PIxXT+E/h34o8cybdA0DUNWAOGktoGaNT/ALT42j8TX3h8Of2N/AXgpIZtStm8UamvLTaiP3Of9mEfLj2bd9a9ys7KDT7aK3tYI7aCJQqRRLtVQOwA4xX2uE4VqTtKvLl8lq/8j+XeJPH3C4eUqWVU3Nr7T0Xqu58CeFv2F/iBriLLqs+m6Ch6xzTedKPwQFf/AB6vSdK/4J76ZEAdS8Y3dwe62tmsX5Fmavrv8aWvqaPDuCpfFFyfm/8AI/Asx8aeJcZJunUUIvol+p8z2/7A/gBFHmar4gkb3uIR/KKif9gf4fOp8vVfEEZ9rmE/zir6Yort/sTBWt7NHy//ABE/ijm5vrUvvPkfU/8Agnxo8oJ07xffW3tdWiTfyZK4LxB+wP4z0/e+k61pOrIOiSGSCRvwKsv/AI9X3mRinDiuWrw7gqu0OX0Z9FgvGfifBSXNVUkujV/xPyy8Wfs9fETwUHfU/Cl/5CDLT2ii5jA9S0ZYD8a89ZSjlHUqwOCCORX7HEZri/G3wf8ABnxFjb/hIfD1lfzEY+0bPLnH0kXD/hmvnsVwmt6Evk/8z9kyL6QdS6hmVFNdZJ2/A/KMDJ6UpOOB+Vfafjv9gOwn8yfwjr8tnJjK2eqL5kZPoJF5UfVWr5l+IPwT8afC6Vv7f0SeC1Bwt9D+9t2/7aLkD6HB9q+QxeT4rC/HB8vdao/pDIPEnIM/SVCslN/Zej+V9zgaKKK8K1j9Sp1I1VeLCiiioNQooIxRWiujCrSjVjyzPoL4Gftba98MEg0jWxJr/htCFWNn/wBItV/6Zseo/wBhuOAAVr7p8BfETw98TNFTVPDupRX9ucCRB8skLEfddOqn69eoz1r8mQExya2/CHjXXPAGtR6roGpT6Xepxvhbhx/dZejD2PFfZZXn9XC2p1veh+K9Gfzdx14PZfn0Z4nA2hVeui0b80trn660inIr5b+DP7bOjeJ/s+l+Nkj0LUzhF1BDi0mPq2c+Wfr8vXkcCvpy1uYb23inglSeCRQ6SxtuVh6g9OR6V+m4PMKGMhzUpX/P7j+DuI+Dc04arOnjKTXZ7prvcs0UUV65+dhRRRTAKKKKACiiigAooooAKKKKACiiigAooooAKKKKACiiikNK7ConkWJGeRgqKMkk8D3rE8Y+NdD8A6FNq2v6lDptjF1klPLt/dVRyzew5r4L+P37V+sfFQ3GjaJ5ujeFiSrRhsT3Y9ZCOi/7AOPXdxj5zM84oYCHvO8nsluftHBXh3mfFuIi4R5aSesmtPO3c9b+O37aUWjT3OheAfJvLpMpNrbjfEh6ful6Of8AaPy+gYc18ba1rmo+JNUuNR1S9n1C+nbdLcXDl3Y/U1Q25XPT2pcnHIr8kx+aV8bPmnLTouiP9GOE+Bcq4Vw8YYel79tZPVv59F5EVFFFeGfpgUUUUAFFFFBN7bkoBbjOKCqt14rT0Hw3qnirUUsNG0661S9f7sFpC0jfXAB496+hfAH7CnizXljuPE1/beG7ZuTbp/pNz+IU7Rn/AHjjuK9bC5dicW7U4N+fT7z4XO+NcmyCDli68V5Xu36JHzKfWtLRPDereJbsW2j6XeapcHpFZwNK35KDX6J+Cv2Qfht4OWOSTSW127UjM+rP5oP/AGzwE/8AHfxr2DTtMs9ItUtrG1gs7ZOEigjVEA9gAK+uw3ClWetaaj5LU/nfPPH/AAWHbp5dSc3/ADNpL1S3Pzb0H9k74o+IVWRfDT2ETfx380cJH1Qnf+ld3pn7AnjW4RWvtc0Wzz/DG0srD6/IB+RNfeu6lx719DS4XwkPjbl6s/G8d478QYlv2CjBeSu/xPi21/4J5XDR5ufHMUbf3YtMLfqZRVo/8E8EKjHjtgffSR/8er7IorsXDuBX2PxZ8pLxl4qk7qvb5I+I9Q/4J7atFn7D4xs7n/rvZNF/J2rlNZ/YU+Iumqz2lxo2qjskFyyOf++0UfrX6D0nNY1OGsFP4Ytej/zPXwnjhxNh2nUmp+qS/I/LTxH+z58RvCodr/wfqRjT70lpGLlQPUmMsPxrz+aGW3maKZGhkXhkdSCPwr9jK53xP4C8OeNLcw67odhqyY2qbqBXZf8AdYjI/A14eI4Tg9aM2vJq/wCKP0/KPpC101HMKCkurTt+DPyP/i2g5FOClnwOTX3344/YW8EeIA82g3d54ZuT0RG+0Qf98Od35OPpXzj8QP2PviF4GMlxa2CeJLBefP0sl3A94jh8/QEe9fLYvIcXhNXDmXdan9AZD4s8O544wVXkm/sy0fom9GeG9DRVieKW1meKaNopUO1o3GCp9CKrnrXz0oSg7M/YsPiaOJjz0pXQUUUVkdYUUUUASAA8McV9Kfs7ftb33w/a38P+LZZdS8OZEcN2cvNZDp9XT/Z6jt6V81cdqcD83HC16uCxtbBVFOlKz/B+TPi+JOFcv4mwssNjKad9n1T6NPyP2A0fWrHxDpdvqOm3cV9Y3CB4riBwyOPUEVfBzX5g/Bf9oDxH8FtTU2Uhv9Flfdc6VO58t/8AaQ87Hx/EB6ZBxX3/APCr4z+GvjBpH2zRLz/SY1BudPmws8B/2l7jP8Q4/HIH63led0cdFRl7s+3+R/nRx34XZjwtWlWpJzot6NLb17HoFFFFfVH8/wAouO4UUUUyQooooAKKKKACiiigAooooAKKKKACiiigAooooAKKKKACkyKT7o9q4T4ofGjwr8I9O+06/qCpcOu6Gwg+e4nx/dTt/vNge9cVavToQc6kkkurPpcqyjGZtWjRwlKU5S0SSudvLMkMTSSMscaqSWY4AA6818qfHj9tCy0AXGh+Ani1LUhlJdYIDW8J6Hyx/wAtG/2vu/73bwb41/tReJfi601jE7aH4czgadbud0w7GV+rf7v3RxwTzXjI5X3r83zbiSVS9HDaLv1+R/bXAHglTwrhjc7tKW6j0Xr5+Rd1nWL7X9TudQ1G7mv765cvNcXDF3dj3JqhtYHbTlJDfLUf3jX5/Oo6ju9z+wMLhaODpqlRVorRJaJJdEJRRRWJ3BRRRQA/+LmnHYenX1q7pOjX/iDUoLDSrKfUL2ZtsdvbRmR3Psoya+oPhZ+wpqusrFfeN7/+xrZvm/s2yKvcMP8AaflU/AN+Fevg8uxGMlanBvz6L1Z+f8Q8bZRw1Sc8ZWin0ju36JHytDDJczJFDG0srnCogySfYV6x4M/ZV+JPjVY5otBbSbRyB9o1Zvs4+uw/Pj3C19/eAvg94P8AhpAqeHtCtbKbbhrsrvuH9cyNlse2cewrtT0r7nB8KxS5q8rvsv8AM/lHiPx/rSk6WU0lFfzN3fyXQ+M/Df8AwT5Yqr6/4uVW/ig021yP+/jkf+gV6Dpn7Cvw5slX7RLrGosOpmu1UH8EQV9F/jS19RSyLBUlpTT9dT8Mx/itxNjpNvEyiuy0S+48OT9jP4UouDoEzn1bUJ/6OKpX/wCxL8MLwYistRsfeC9Zv/Qw1e+45pa6HlODat7NfceJT8Q+I6c+ZYuV/Nto+Tdf/wCCfugXIY6J4p1Gxbst9ClwP/HfL4/OvIfF/wCxP8Q/DayTadHZeIrdcn/QptkuPXZIF59lJr9Dx0o5ry8Rw5g6y92Li/Jn3OU+NPEmXyXtainFdGl+e5+QWu6DqvhjUXsdZ0260u8XrBdwtE4/A4rNwzc1+unibwhovjPTmsNd0u11W0bP7q6iDhT6rn7p9xivmD4qfsJWN4s1/wCBL82E/Lf2XqDl4m9kk6r9G3ZPcCvjsbwzWoJzovmXbZ/8E/pbhXxzyvMpRw+ZxdOb+1e6b9eh8UnPccUYDVu+MPBOu+A9XfS/EGmXGl3q5xHOuA4z95W6MPccViYDJnv6V8bUoypycZqzXQ/pzA4+hmFKNbDTU4yV000015NENFFFcx6IdDT8ZWmgbjUqo0jBVBZicADqa1jFz2OerWhQpupU2Oi8B6NrviDxppNh4a84a7LOv2V7dijRsOd+4fdCjknsBX6s6Fa3llothb6jeC/v4oES4uggjE0gXDOFHQE9q8O/ZP8AgCvwt8ODXdZgx4o1OMb0debOE4Ii9mPBb3AH8PP0JjI5r9i4fwE8LQ9pVbTl07Lof5reMXGGGz/M3h8JGLjC65rK7fWz7C0UUV9ofzGFFFFABRRRQAUUUUAFFFFABSopkcKBlicADvTf4q634ZaB/bnieAuha3tz5shI4yD8o/PB+grhxNeOHpSm9krn1OQ5ZUzXH0sJDeUkvTu/kj274c6ANA8N2sLDEpG5/wDePJrqggqOOIRRoo4A4qU8mvx6tUlWnKb3buf6MZdg4YDC08NBWUUkvkiaiiisz1AooooAKKKKACiiigAooooAKKKKACiiigAooooAKKKKACiiigAooooAKKKKACiiigAooooAKKKKACiiigAooooAKKKKAIv514B+2343Hgz9n/Xkjk8u51TZpkPPXzT+8H/ftZK9+JBODzXwD/wUt8dC51bwr4Shk/1Ecmo3CA9Sx8uL8tsv519Rwvgf7QzahQauua79Fr/wDxc3xH1bC1J9WrL5nxBRt70uNxrovh54Vl8dePvD/h2EHdqV9DbFl/hVnAZvwGT+Ff2jja8MFhZVW7Rim36I/GKUHWqqC3Z+qP7IHgr/AIQj9n/wrbPHsuLu3+3z5GCWmJkGfcKyL/wGva8cVS0yyisdOt7aJBHDCgREXoqgYAH4VbD7iK/hHG4iWLxFSvPeUm/vdz92w1JUKMILZJIA4bHpX5R/tyeMx4v/AGg9biik8y10qKLToiDxlRvk/ESO4/Cv1F8Ua5beF/DmpareNstbG2kuZW9ERSzH8ga/E3xFrtx4n8Rarq94d11qF1Ldyn1d3LH9TX6z4Y4BV8xniZLSEbL1b/RI+S4nxHJQjRX2nf5Iy6KKK/qw/KgooooACNh+tfqN+wD4M/4Rr4D2mpOmyfW7ua9bI52giJPwxFkf71fl/aWkuo3UNvAhlmmcRoi9WYnAA/Gv2v8Ahl4Vj8E/D7w/oEWNunWMFrkfxFECk/iQT+Nfz/4o47loUcGnrJ3fol/m/wAD9A4Xw/NVlWf2Vb5v/gHXUUUV/N5+mhRRRQAUUUUAFFFFAHxb/wAFJ/BH2/wL4d8TRR7pNMvGtpWA6RTL1PsGjUf8Dr87yOcV+yH7SHgk/EL4KeLdFWPzbh7J5bdccmaP95GPxZFH41+N5Xmv6e8Mcf7bAzwknrCX4PVfjc/K+JcP7PEKqtpL8VoJRRRX7kfDBRRRQB9U/wDBPHxt/wAI/wDGefQZZNtvrto6Imes0X7xT/3wJfzr9NSN3FfiZ8LPGMngD4i+HPEaEj+zr6KeQL1aMMN6/ipYfjX7U2N3HqFpBPEyyRyKHRxyGBGQRX8k+JOX/V81VeK0qLX1Wj/Cx+ucM4j2mFdJ7xf4P/glogV83ft5eAj4u+AmoXkUe+70OaPUYwBztXKSfgEdm/4DX0fnrWX4p0O28T+GtS0q9TzLS+t5LaZPVHUqw/ImvzXLMXLBYuliY/Ykn9z1+9H0mMoqvh5031TR+G9LuyK0vFGgXPhbxPqui3Y23WnXctpKMY+ZHKn9RWZu2nNf3VQqwxuEVSLupK6PwuUXQqWe6P1+/ZV8ef8ACwvgP4W1B5PMvIbcWdySct5kJ8sk+7BQ3/Aq9gQYr4R/4JqePd1t4q8HzSfMrpqdshPZgI5fwBEX/fRr7uHWv4n4iwP9n5nWoNWXNdej1X52P2rKsT9ZwtOb3tZ+qJaKKK+dPXCiiigAooooAKKKKACiiigAooooAKKKKACiiigAooooAKKKKACiiigAooooAKKKKACiiigAooooAKKKKACiiigAooooAZ061Vvrbz42GMggirmRTTVRdndGNWmqsORnyp410FvDviG6tCNsRbfF6bDzj8OR+FYVe3fGnwx9q0uPU4lBktyfMIHJQ9fyOD9M14gBiv1TK8X9Zw8W91o/U/gXj7Inkub1ElaE/ej6Pp8mLRRRXun5UFFFFABRRRQAUUUUAFFFFABRRRQAUUUUilJp3PnH9r74F/8ACxPDX/CS6NbbvEWkREuiDJurfksmO7Lyw9csOSRX59qdp96/ZEjNfn5+1/8AAv8A4V54nPijRrbHh7VpSZY4x8tpcHJK47K3LDtncOgGfzLiPKP+YmivVfqf3P4KeIXIlkmPn5xb/I+cyN7biOK6TwP8P9f+JGvRaR4e06XULtuWKjCRLnG92PCqPU16H8BP2aNc+Ml3HfXIk0jwvG+JL91+abHVIQfvH/a6DnqeK/QDwD8OvD/wz0OPSfD2nx2FsMF2HzSSt03O/Vj9fwwOK8bKcgrYu1St7sPxfofp3iB4u4Lh6EsJgGp1uuuifm1u/I8d+DH7HHhvwALfUvEnl+JdcXDhZU/0SA/7KH7592/75Br6IVQqgAcClbrS7fev1PCYKhg48lKNl+Z/Amf8V5lxHXdbG1XLtfZLskLRRRXpnwYUUUUwCiiigAooooAKKKKACoZ4I7mJ4pY1kjcbWRxuDD39qmorKUFNWZ6GGxVbCy56UrM8E+J37Hfgfx7HLc6bb/8ACL6s3IuNPQCFj/tw/d/752n1Jr5C+KX7NXjf4TmW4vdOOp6QnP8AaengyRKP9sY3J2+8MZ4BNfpuBimsu4Y6+1fLY7h7DYm8orll3X+R+8cKeMGd5BKMK0/aU10k22l5M/HFiN3SlyWPTj0r9FPi7+yH4R+IwnvtLjXwzrb/ADCezjHkSt/00iHHJ7rg85O7pXxZ8Tvgh4u+EV6V1zTWNizbYtStv3ltJ9G/hP8Astg+2K/OMfkmJwTbceaPdbfPsf21wl4o5NxPCMVU5Kj3jKyfyfVHnNFFGDXzJ+zxlGavEKKKKDQkCr64r0v4U/H/AMX/AAjnVNH1A3GmbsyaXeZe3b1IHVCfVce+a8z4HB6+tKw29W4rto4mrh5KVKTi11R8/mmR4HOaMqOMpRlF7ppP89vkfot8Kf2vvBfxCMNnqcv/AAjGsPx5F9IPIdv9ibp/30FOTgZr3hGWRQykMpHBByK/HH5dvWvTPhp+0P43+FLRRaVq7XOmoedMv8zW+PQA8p/wAivu8v4olG0MTG/95b/NH8k8X+A9Ks5YjJHyvflbuvRdj9RD0o9q+Zvhz+3J4R8R+VbeJrWfwzetwZuZ7Un/AHgNy5PqpA7nvX0PofiDTPEtgl7pOoW2p2jfdntJlkQ/itfd4bMsNio3hNPy6/cfyZnnBec5DNxxdCS87XT+aNOiiivXPz905R3CiiimZhRRRQAUUUUAFFFFABRRRSKS1E/hoPSmuQq5JwO5rxj4nftX+BPhuslul+PEGqpwLLTGEgVv9uT7i/mSPSvPxOMoYWN6s1FeZ9jlHDWaZ3VVPBUZSb7Lb1Z7Semc4r58+M37X/hj4eCfTtCaPxJ4gXK+XC/+jQH/AKaSDrz/AArz1yVr5Y+LP7UnjT4pia0+0/2Fob5H9nWDld6+kkn3n9xwv+zXjPy7eOtfn+ZcTuSdPDK395/oj+wOCfAuFJwxWdu735Vt6PudZ8Q/id4k+KettqfiPUXvJRkRQr8sMC/3Y0HCj9T3JPNcpu/dbcc00MQOtPyCBuGRXwFStOvNzqO7e7Z/YeX5bhsroxo4WmoxirJJJJL5ENFFFch64UUUUATRqADk7hSfKT7VNDDJcyJFFG0szkKsaDJYnoAK+mPgz+xRrHiryNU8avLoOmHDJp6f8fco/wBrP+rH1+btgV6uDwFfGz5acb/kvmfDcR8YZXwxR9rjaqXZbtvslufPfhXwbrXjjV49N0HTLjVbx/8Allbpu2j1Y9FHueK+rvhV+whGqw6h481De33v7J058Ae0kvU+hCAezV9S+C/APh/4eaOumeHtLg0y0GCyxL80h/vO3Jc+5romr9Jy7hqlRtOu+aXbov8AM/iLjLxvzLM5Sw+VL2cH9rq1+hg+EvBWheBdMXT9A0m20q0GMpbxgFj6s3Vj7k1u59adSH2r7OFKNKKjBWS6I/mTG5nicfUdTETc5N3bbb/MWiiiuk8MKKKKYBRRRQAUUUUAFFFFABRRRSsdFKrUpPmicH8Q/gt4O+KMDLr+iwXFyRhb6IeXcJ6YkXkgehyPavkv4pfsPeIPDaTX3g67PiGxXn7FOBHdoPY/dk49Np7bTX3eOlLXzuNyXC4xNuFpd1oz9f4a8Tc84dnFU6zlBfZlqrdl2Px61HTrrSLyazvraayvIWKSQXEZR0YdipAINVFTjJOBX6p/En4L+EvivZGLxBpUc1wq7Yr6EeXcxf7rjk/Rsj2r4u+Mn7Hvib4drNqWgGTxNoS5YmFP9JgX/bQfeH+0v1IWvzjMeHq+EvOn70e63Xqj+2ODvGLKc+UKOLfs6j0s3o35PY+eMUVISVJBGCO1Rk5r5Jprc/oalVp1o89N3CiiiszoJOMdea09A8Ral4V1SDU9Ivp9Ov4G3Rz277WX/Ee1ZpI2AY5pDJmuinUlTalB2aOLF4ShjacqVaKlGSs01dNPdNM+2vgv+29Y6skGlePkXT7zhF1iBP3MnYeYo+4f9ocf7uK+rLG/ttTs4ruzuI7q1mUPFPC4dHU9CCOor8eT93g16H8L/jh4v+Ed2r6FqbGxLbpdNucyW0nPdf4T/tLg++K+5y3iWdG1PEK8e63+Z/JvG3gfh8c54rJmoTeri9n6dj9TqTivnX4Wfto+D/Gggstf/wCKU1RuN1y+61c+0v8AD/wPAHqa+grS5gv7eOe3mjngkXcksTblYeoYcflX6JhcfRxceanNNfj9x/F+ecIZrw/VdPGUZLzto/RlmiiivVPg+VoKKKKZIUUUUAFFFFABRRRQAUUUUgEHSl6UmOfaua8Z/ETw38PdP+1+IdZtNLhIyonf53x12IMsx9gK5J1oUouVR2S6s+gwGV4vMJqnhqbnJ6JJN/kdNjPFYXijxfovgvSpNT13U7fTLGPrLcOFBPovdm9hmvlP4n/t5rsmsvAulkk8f2nqa4x7pEP5sf8AgNfK3i/xz4g+IGqNqPiDVrnVbs9Gnf5UHoqjhR7AAV8fj+JaNC8KC5pd+n/BP6T4Q8EMzzJxr5p+7g+m7a/Q+n/i/wDtzTXRm0z4f2zW8f3TrN7GN594ojwPq/8A3yK+T9W1u/8AEOpT6hql7PqF9O26S4uZDI7n3J5qjkY6c+tKU29eTX5zjMyxGNnzVJX7LovRH9rcM8EZRwxRUMHSSfWT1b+bIqKKK8Y/RAooooAOhpeaQ9avWllcaldw2lnBJc3MziOKGJSzuxOAAB1J9K2hBzdkceIxNLCwdWq7JFYr8mc4Ne3fBH9lnxL8WzDqN3u0Hw03zfbp0JknH/TFO/8AvHC/XpXtX7Pf7GsGk/ZvEPj6CO6v+JINFbDRQ9wZuoc/7PQd8np9ZJGsKKiKFVRgKo6V+g5Tw66iVbE6Lour9T+PPELxohhXPAZK05LRy6J+XmcZ8NPg94V+E+nfZfD2mJDKV2zXkoD3E3+++M/gMD0Fdxuo6d6Ogr9Ho0KeHgoUopJdEfxJmmb43Nq0q2LquUnu27i0UUV2nzgUUUUAFFFFABRRRQAUUUUi4NxZy/jv4eeH/iXob6V4h06K/tTkqzDDxN/eR+qn3H0ORkV8KfHX9krXPhdHcazorSa74aQlndV/0i1X/poo4K/7a/iF7/oj/OkdFdSrDcp4IIyDXzeY5Ph8dHVWl0a3+Z+18G+I+bcKV4xhPnpN6xb087dj8b8ZUc09sEgYr7W/aJ/Y6g1SO78SeArZba+GZbjREGI5vUwj+Fv9joe2Oh+L54pbWeSGSNoZI2KPG4wVI6givyPMMtrYGpyVF6Poz/RfhHjbLuLMJ7bDT95WUovdP07eZARjLDtX1j+xt+z+NcvIfHuv2x+w2z50u2kXiWUHmY5/hUg7f9rn+EZ8r/Zx+B1z8afGSrcI8PhywKy6hcLxuHaJT/eb9Bk+gP6Uafp9tpNhb2VnBHbWluixRQRrtREAwFA9Owr6fh7KPazWIrL3Vsu77+h+FeMniKstoyybL5/vJL3pLon0Xn3LlFFFfrJ/nvUqSqy55BRRRTOcKKKKACiiigAooooAKKKKAG969++DPhs6doYvpV2y3Hz8jkL/AAj8ufxrxrwlobeINetLMDKFt0v+4OT+fA+pFfU1nAtrbpGmAqjGB0FfD5/i+WKoR66v06H9UeEfD3POWaVlpHSPq938i7gUtFFfCH9WhRRRQAUUUUAFFFFABRRRQAUUUUAFFFFABRRRQAUUUUAFFFFABRRRQAUUUUAFFFFABRRRQAUUUUAFFFFABRRRQAUUUUAFIelLRQBXkOFLHtX4/ftS+Pf+Fi/HbxVqaSeZawXRsrfByvlwjywR7MVLf8Cr9R/jn45X4cfCnxP4hLhJbKxkeEnoZiNsQ/F2UfjX4wPI00ju7FmYkkk5JNfuXhdl3tMTVxkl8KUV89X+SPgeJ8TaMaC66v8AQQHaa+nf+CffgQ+JPjeNYkj3WuhWklxuIyPOkHlIPyaQ/wDAa+YetfpV/wAE6fAf/CPfCW98RTR7bjXb1ijY6wQ5jT/x/wA386/S/ELMfqOTzpp+9U91fPf8LnzGQYb6xi432jq/lt+J9cDpS0UV/IR+ynzr+3N43/4Q/wCAGswxyeXdau8emxc9Q5zIPxjSQfjX5TCvtX/gpP48+2+J/DXhGGTKWVu9/cqDwXkOyMH3ARz9Hr4qHp61/Vvhtl/1XK1XkveqNv5bL8vxPyPiPEe3xTitopL9WFFFFfsZ8cFFFFAHsX7Jngj/AITz49+E7N499taXP2+fIyAsIMgz7FlRf+BV+vMcYG32r4C/4JqeBxc6t4q8WypxDFHp1u5HUsfMl/LbF+dfoApDdK/jrxBzD65nMoRelNKPz3f52P2HhzD+xwnO95Nv5bEtFFFfmh9YFFFFABRRRQAUUUUAVp0EkUinoRX4v/HHwUfh78XPFXh/y/KitL+TyFxjELnfF/44y1+0meTX5w/8FHvAf9kfEbRfFMKbYdXtDbysB1mhI5P1R0H/AAA1+qeHWY/U839jJ6VFb5rVfqfH8R4b2uFVRbxf4P8A4J8f0UUV/Xh+RBRRRQAp6Cv1w/Y78ef8J58A/DFxJJ5l5YwnTrjJyQ0J2Ln3KBG/4FX5HV9yf8E0/HvlX/inwfNJxKqalbIT3GI5fzzF+VfjHiVlyxOW/WYr3qbT+T0f5p/I+z4cxPscSqb2kmvnuj7+obpRkUtfysfrR+Vf7eXgP/hEfjxeahFHstNct479SB8okA8uQfXKbj/v184Ac1+jn/BRz4fnW/hrpHimCPdNot3slYDpBNhST/wNYh/wI1+cpOD9K/sDgDMljsmhBu8oe6/lt+Fj8az3DfV8XK20tV8/+Cex/si+Oh4B+Pnhi6lk8u0vZTp9xzgFZvlXPsH2N/wGv15Qgj61+EsE8lrPHNE7RyxsHV1OCpByCK/Z74JeO4/id8LfDfiZWVpL6yRptvRZgNsq/g6sPwr8v8UMs9liqeNitJJxfqtV96f4H1HDGJvCVB9NV+p6DRSUtfh596FFFFABRRRQAUUUUAFFFFABRRRQAUUUUAFFFFABRRRQAUUUUAFFFFABRRRQAUUUUAFFFFABRRRQAUUUUAFFFFABRRRQAUhpaKAMrVLGPU7SaCUDa42kHkHI6V8teI9Gk0LWbuzkz+7f5Cf4lPIP5frmvrNyMHmvHvjV4W863TVYI8yRfLLjqUJ4P4f1NfSZHi/YV/Zyfuy/M/FPE7h7+1Ms+tUo3qU7v1XVfI8cooor9OP4YlFxdmFFFFMgKKKKACiiigAooooAKKKKACiiigBP4qyPEXh3TPFmj3OlaxZxX2n3IAlt5hlW5yPxyBgjnpWv/DS49655QU04yV0z1MNiqmGmqlJuMk7pp2aZUsrGDT7OG1tYI7a1hQRxwxIERFHQADoOB0q3RRVxioKyMsRiamJm6lV3bCiiitTgCiiigAooooAKKKKACiiigAooooAKKKKACiiigAqpf2FtqdnLaXlvFdWsylJIJ4w6OvoQc5+lW6KxnTVRWkelhcZWwk1UouzR8mfGX9iSx1YXGq+AZE028OWbR7hv3Enr5bc7Cf7p+X/dxXxx4l8M6t4N1ibS9b0+fS7+H78FwhU+xHqPccelfr1XH/EL4W+Gvilo50/xFpkd4gB8qcfLPAfVH6jt7HHIr4nM+HKWIvVoe7Lt0Z/U3A/jVjcqcMLm15wWil1S/U/J9QJEx39aTBQc/hXrfx4/Z11z4K6mZiH1Lw3O+221NF+6eySj+FvTs3UdwPJd+5BX5diMNVwlRwqRs0f3hkmfYHP8LDF4OopKS0a/Jro0RUUUVwn0oUUUUASAAp71reHfFes+EL4Xmi6reaVcjjzbOZoyR6HB5HsayF++aUnng5rop1Z0mpQdmeZisvwuNg4YiClF6NNJp+qZ9H+Cv25vHPh8Rw63b2PiW3B+Z5V+zzkezp8v5qTXufhL9ujwBrixpq8V/wCHpz94zw+fED7NHlj+Kivz7ZR65pRhuvFfR4XiDGYbTm5l56/ifjmd+D/DebtzVLkm+sXb8Nj9YvDnxY8G+MBEdH8T6XfvJ92FLtBL9ChO4H8K65cN0NfjcRs+tdFovxB8U+Gto0rxHqumqOi2t7JGv5BsV9DR4sf/AC9h9z/Q/F8z+jzBtywWIa8mv1R+t+33pcH1r8xdN/am+KekALD4vupQP+fmGKY/m6E1u237afxThAD6rZz+8ljH/QCvUhxVhn8SaPga/gBnsH+6nGS9Wn91j9HqK/Os/tu/E3btFzpg9/sQ/wAaoXX7aHxUuc7NbtrbP/PKwh/qpq3xThF0f3f8E5oeAfEEnZyivVv/ACP0jqvdXcFlA81xMkESDLSSMFVa/MDVv2kfibrZY3HjTUo89fsrLbj8PLC1w+reItV8QSmXVNTvNRkJzvu53lP5sa4avFtJfwoN+rsfVYD6PONm19brqK8k2fpf4s/aU+G/g5XF54qsriYDiDT2N0+fT92CB+JFeG+Nv2/rWLfD4S8NyTt0W71Z9i/9+kJJH/Ah9K+LjyetOIQV89ieJ8VX0p2gvJXf3n7JkfgZkOXtVMTepJd3Zfcei/ED4++PPiYZItZ1+f7C/wDy4WZ8i3x6FVxu/wCBZNedBQTgjBpCMUbT2NfMVsTVxD5qsnJ927n7vluR4DKaap4SjGCXRJIZRRRXEfQBRRRQAE5ooxRWijcxq1Y0o80yUKHQ5613Hwv+EPib4u60LHQbLfDGQLi+mysFuD3Zsdf9kcn0616t8Af2RdU+IjW2ueKVm0bw42HjgxtuLwew/gQ/3jyf4Rj5h90+GvDGleDdGt9J0XT4dN0+3GI4IFwo9Se7N7nJPqa+2yjh+pibVa/uw7dWfy54g+MeFyZTwWVWlVWjluk/1aPNPgt+zR4X+D0UV2sf9seIcfPql0gynYiJf4B15+96nHA9kpAfWlr9Rw2Eo4WChSikl2P4MzriLHZ7XliMbVlKUt23+CWyCiiiu8+OCiiimAUUUUAFFFFABRRRQAUUUUAFFFFABRRRQAUUUUAFFFFQ0mdNKrOlLmgeHfGb9lPwr8VfPv7WMaB4hfLfbrVBslb/AKax9G+ow3uQK+F/id8IvE3wi1U2Ov2JjickQX0Pz29xj+6+OvqpwR3FfqxtrJ8QeGtM8WaRcaXrNjBqWnzjEkE6blPofYj1H4Yr4/M8go4tOdL3Z91s/VH9HcEeL2ZcPzhRxjdSktLN6peTfY/IUbSfWlPDccV9S/HL9i3UPDAudZ8Debq2ljLyaU/zXMC/7B/5agen3un3utfLrI0TFXUq6nBB4INfluMwFbCT5KkbP8H6M/vzhni/LeKMOq2Dqp91s0+zW5XoooryT7oKKKKAJdvPJwa7HwD8YfGHwzmD+HdcubGEnLWpbzIH+sbZXPvjNcYCB3xS9PauuniKlGSlTk011Wh4eYZPg8zpuliqUZxe6aT/ADPsXwJ+35tWODxh4eyRw17pDdf+2Tn9d/4V9AeD/wBoz4d+NxGNP8T2cM74/wBGvn+zSA+mHxu/4Dmvy7QgHIPNMwvrX1OE4kxVD3Z2kvPf7z8Fz7wOyHMm6uFvTm+zuvuP2PSRZVV0YMrDgjoakr8jvDnxA8S+EGB0TX9S0of3bW6dFP1UHBr0vRP2wviloyoja9FqMS9FvbSJj+LKob9a+lo8WUJfxYtemp+HZl9H3M6Um8JVUl5pp/5H6TY96TmvgzT/ANvzxpCALzQtEuT6xpLGf/QzW5b/APBQrUAoE3gu1c/9M79l/nGa9OPEmBlvJr5HwlfwS4npO0aal6P/ADPtbBp1fFcv/BQu7P8Aq/A8K/72plv/AGlWVff8FA/E8mfsnhjSoP8ArtLLJj8itW+JMCtpN/IxpeCvFNV2lSUfV/5H3R0FC9K/O3WP24PibqZb7NcaXpQPQWlkGx/38L1594g+PXxD8Thxf+MNWkjfhooLgwRkf7se1f0rzqvFWHh/Di5fgj7LL/ADOa7TxM1FeTu/uP0y8SePfDng2LzNc1yw0kY3Bbu5WNmHspOSfYA14p4z/bi8A+H1kj0eO+8SXIHy+RH5MOfQu+D+IU1+f0s0k8jSSu0jsclnOSaiPsK8DE8U16mlOKj+LP2LJfALKsK1PHzc2ui0T9ep9B+O/wBtXx74tWW30o23hizfIxZLvn2n1lbv7qFrwrUtVvdbv5LzUbye/u5Tl7i6lMkjH3Y8mqhfsFpvK855r5PEY7EYmV51G/X/AC2P6AyfhHJ8jgo4KhGPdpav1b1GUUUV5h9mklsFFFFAwooooAkAJPJwKM8be1OiRpXVEQu7HAVRkk17r8L/ANjvxx4/8m81OAeF9Jfnzr9P37D/AGYfvf8AfW32r0cNg6+Kly04Nvy/U+RzvifK8hpe0xlaMV5vV+SW55B4W8Lar401210fRbGTUNRum2xwxDn3JPYAckngDk1+hP7Pn7NWk/BqwTUL4Rap4qlTEt7tytvnqkOeg/2uC36V03wf+BHhr4MaZJDpET3N/P8A8fGpXWDNLj+EYGFXPO0fjmvSeor9QyfIoYW1TEay6dl/wT+DPEnxcxGfTlgcrbjR6vZv/gC0UUV9yfyvOcpvmkFFFFMzCiiigAooooAKKKKACiiigAooooAKKKKAEzzXz5+0D+ynpvxXuBrmiSQaN4iLATu4Ihu1yOXwDhwOjY56HsR9B9etH8NcGKwlHGQcKsbo+zyLiPMOHq6xGBquL28mvNHI/DH4c6V8K/Btj4f0mP8AcwDdLORh55TjfI+O5x+AAHauuHSk5pBwCKulThRgoQVktEjycxzDEZpiJ4jEzcpybbb3bY+iiiuw8IKKKKACiiigAooooAKKKKAEIFIBmlzzjvWr4Y0OTxBrdrZR5Ikb5mH8Kjkn8v1xXJWnGlBzk7JanuZbgauPxVPD01eUmkl6nrHwS8Mm20+bU50w8xxHkchAePzOT9MV6uiBR6cVR06xj06zhghUJGqbQo6DAq8F3D04r8jxeIliK0qj6v8AA/0S4eyqnk+XUsLD7Ks33b1bLFFFFcZ9OFFFFABRRRQAUUUUAFFFFABRRRQAUUUUAFFFFABRRRQAUUUUAFFFFABRRRQAUUUUAFFFFABRRRQAUUUUAFFFFABRRRQAUUU0sAM0AfGX/BSHx3/ZPgLRPC0Mu2bV7s3Eyg9YIRnB+ruhH+4a/O0Ht6177+278Qf+E7+Pmrwwy+ZY6PGumRYPG5MtL+PmM6/8BFeAZ+bNf2FwFlv9n5PTbVpTXM/nt9ysfjOe4n6zjJNbLRfL/gk9naTX93Ba28bSzzSLHHGvVmJwAPxNftV8K/BsPw++Hvh7w7FtI0+xigZl6M6qN7fi2T+Nfl3+x34APj/4+eG4pY/MstOc6nccZAEOCmfrIYx+NfrfGQBtHavyjxOzL2+Mp4OL+BNv1e33L8z6rhjDctOVd9XZfLckJwAajd1VG9hQ5w4rzX9ojxx/wrf4M+KteSXybi3s3S3bOMTyfu4v/H3U/hX43hqEsRWhShvJpL1bsfa1qio05VJbJN/cfl3+0d45/wCFj/GrxdraSeZatetbWxB4MMX7tCPqEDfia8y+8RQxyTnvSYwa/u3KMGsDg6WHjtGKS+SPwfFVZV6sqkt5Nv7wooor3DhFBxSAdaOpxW74K8L3HjPxpovh+1z52o3kNqpAzt3uF3fQZz+Febj68MLhp1pOyirv0R1Yem6s1CO7P1D/AGIvBP8Awh37P2hmSPZdatv1ObjGfNP7s/8AfpY69/A4xWZoGl2+h6LZ6faIIre1hSCJB0VFUKo/ICtDniv4OzDFSxmKq4iW85N/e/0P3jCUlRoQprokieikHSlriOsKKKKACiiigAooooAj2ivmv9vDwH/wmPwHv72KLfd6FNHqMeBzsBKSfhsdmP8AuivpEnDNWZ4s0O28T+G9S0m9TzLS+t5LaZfVHUqw/Imu/LMVLBYyliI/Zkn8k9V80ceLpKvh5wfVNH4b/wANJjPFanifQLnwv4k1TRrtdtxp93LayjGPnRyp/UVmdDX934KvDF0I1oO6eqPwivB0puL3Eooor0jlAfKTXq/7MHj/AP4Vr8cPC2rySeXaS3IsrrJwvlTfuyT7KWDf8BryilDFXBBwRzXh5vg1mGCq4Z7Si0/mjuwtWVCrGpHeLT+4/dmJw6D3FSnpXmP7O/j4fE34M+GdeeTzLqe0WO6Pfz4/3chP1ZSfoRXpinJI9K/hHE0J4atOjJWlFtP1Tsz94o1FWpxqLZpP7zkPit4Ki+I3w78QeHJtoS/spYVZuiOVOxv+AttP4V+Ld/Yz6Ze3FpcxtDcW8jRSRt1VlOCD9CK/dF8YIr8nf21Ph9/wgXx81zyo/LsdWC6pBgcEyZ8z/wAiLJ+Yr9k8Msz+r42eCm9Jq69Vv96/I+K4mwvNThXXR2fo9jwfdtO30r9Cv+CbvxAOp+DNf8I3E373S7oXdsrHnyZR8wHsHQk/9dK/PVRk17n+xn8Qx8P/AI96DLNL5Vlqe7S7gk4H73Hl/wDkRY/wzX65x1lv9o5PUcVeUFzL1Wv4q6PlckxX1bFwb2ej+Z+tw6UtNQ5UU6v45P2YKKKKACiiigAooooAKKKKACiiigAooooAKKKKACiiigAooooAKKKKACiiigAooooAKKKKACiiigAooooAKKKKACiiigAooooAjOeazNa0qLV7Ca3lUNG6ldp6EEYxWgxyMCk2HIPaqi3B3Ry4ilHEU3Tmrp6NHyZ4h0aTQdWuLKVTmN+GP8SnofxH65rPr2r41eEhc2kerQJuki+WTHUoT1/DP5ZrxTdX6tluLWJoRl12fqfwFxzkE8jzSpSS9x6xfdP/ACFooor2z8xCiiigAooooAKKKKACiiigAooooAKKKKACiiigAooooAKKKKACiiigAooooAKKKKACiiigAooooAKKKKACiiigAooooAo6tpNlr2nXGn6jaxXtlcIY5redAyOp7EGviH4+fsb3/hl7rXfA0Mup6Ry8ulDLXFuP+mfeRfblhx97kj7qyc06vAzHK6GPp8tRarZrdH6xwdx5mfCWIU8PO8HvF6p/Loz8cGXaxVgVYcEHtSHO3aBX6M/G/wDZR8N/Fb7RqdgF0HxI2WN5An7q4b/pqgxkn+8OfXdwK+GPiT8JvFPwo1M2fiLTJLdGYiG8j+e3nx3Rx+eDgjuK/KMxyTEYKV7c0e6/U/0N4N8TMp4ppKCnyVbaxbV/OzOIooor5o/ZoyUtgooooKCiiigAooooAKKKKACiiigAooooAKKKKACiiigAooooAf8Ad+WgLg4zirFpaTX9zHb20MlxcyNtSKJSzufQAda+ivhP+xT4o8YSQ33it28MaUcN5DANdyj2XpH/AMC5/wBk16mFwFfFz5KcG3+H3nxGe8XZXw9RdTG1ox7K+r8klrc+ftF0TUPEWow6dpdlPqF7MdsdvbRmR2P0Ffa/7PP7Htp4VNv4h8cQRX+sDEkGlnDwWp6gv1Ej+33R78Ee7fDr4UeF/hZpps/DulRWZK4luWG+ef3dzyfXHT0Fdnu9q/Ssr4dp4dqrWfNJdOi/zP4g488aMVnMZ4PKk4U3o5N6tfLa4AYGBSnmiivuVFRWh/KdatUrT56j1CiiitDkCiiigAooooAKKKKACiiigAooooAKKKKACiiigAooooAKKKKACiiigAooooAQnFeCfHf9lTQviuJtW0ry9B8UEFjcKn7q6PpKo7/7Y59d3Sve91A6V5mKwlHFwdOpG6f9aH2+QcTZhw7iY4nBVXFrts12aPyV8efD7xB8NtbfSvEOnS2F0OUZhmOVc/eRujD6fjXOMqBF2/e71+tXjbwDoPxF0STSvEOmw6jZtyBIPmjOPvI3VT7iviT4zfsZ+IPBDT6n4T87xFooyzW4UG8gHoVA/eD3Xn/Z4zX5fmfDtbDXqUfeh+KP724F8ZcvzqMMLmVoVXpdvRvyfRs+aaUcmpZEaJ2R1KMpwVYYINRN1r4xpwdmf0vRq068VUpu6EooorI6QooooAKKKKACiiigAooooAKKKKACiiigAooooAKKKKA2H45wwwadsUDh/mqa3tZr65jt7eGSeeRtqRxKWZj6ADrX0N8Lv2KvFvjHyr3xI/8Awi2mN83lzLvunHtH/B6fNg/7Jr1cLga+Mly04N/kvVnxWe8W5Xw9TdTG1Yx7Xer9EtbnztDDJcyJFCjSyudqogyzH0Ar6C+Ff7GHjDxsYb3Xx/wiulNz/pCbrpx7RZG3/gZHrg19ifDP4DeDfhPCh0TSUa/Aw2pXmJbluMfeI+X3CgCvR6++y/heELTxDu+y2+Z/IHF/jxWr82HyZcsduZ6v1XY80+GX7P3gv4URxPo+krNqSjB1O9xLcE+obonuEABr0rPpQxJpQMV9zQw1LDRUaUVFeR/KGa57j85rOri60pN7ttsKKKK7j5UKKKKYBRRRQAUUUUAFFFFABRRRQAUUUUAFFFFABRRRQAUUUUAFFFFABRRRQAUUUUAFFFFABRRRQAUUUUAN217V8E/CxgtX1OdMSS/LESOQgPX8Tz9MV5X4Y0SXxDrVtZRg4dsuw/hQfeP9B7kV9RaZYxWFtBFEAqRqAoHTpjFfFZ9jPZwVCL1er9D+nPCjht167zSvH3YaR82938jUHSloor4E/rkKKKKACiiigAooooAKKKKACiiigAooooAKKKKACiiigAooooAKKKKACiiigAooooAKKKKACiiigAooooAKKKKACiiigAooooAiBwa5L4l+LYPAHgLXvEdzgxabZy3G0nG8qpKr9ScD8a64EV8hf8FF/iIPD3wx0/wzBLtuNbugZEB5MEOHb/x8xfrXrZPgZZhj6OGj9qSv6dfwPPzCusPhp1Oy09eh+c+qajcaxqV3f3Uhlu7qZ55pG6u7ElifqSaq0U6ONpplRFLOxACgZJNf3PCMMFheVaKKPw9t4irqfoH/AME2fh6bHwx4j8YXEWJdQuFsbZmHPlRjc5HszOB9Y6+11Tv1rz74DeAF+Gnwl8M+HSoSa1s0+0Ad52+eU/8AfbNXoitX8P57jnmOZVsTe6lJ29FovwP23LcN9Ww1On1S19XuJgLzXxL/AMFJviD9i8NeG/B8EmJNQuGvrlVPIiiG1AfZmcn/ALZ19ru+0Fj0Ffkl+2H8QP8AhYPx68QzxSeZZ6c40y25yAIsh8exkMh/GvpuA8t/tDN4OS92Ccvn0/F3+R5Of4r6vhHFbydvl1PEaKKK/suOx+NhRRRVAL9019N/sAeA/wDhKfjeNYlj32uhWklyGIyPOf8AdoPrhnYf7lfMeM1+lP8AwTo8B/8ACO/Ca+8RTR7bjXr1ijY6wQ5jT/x/zfzr8s8Qcx+o5POnF+9U91fPf8Ln1GQYb6xi432jq/lt+J9cjiloor+Qj9lCiiigAooooAKKKKACiiigBKG6UtFAH5Yft6/D3/hEPjfPqkEWyx1+2S9UgYUTL+7lH1yqsf8Afr5t3ZNfpX/wUQ+Hv/CSfCa28RQRb7nQLtZWYDJ8iXEbj/vryj9FNfmn0HvX9feH2Z/X8ojCTvKn7r+W34WPxrP8L9WxUrbS1Xz3/ESiiiv1I+XCiiikwPvj/gmr8QBNpniXwbcS5eCVdRtUJ52OAkoHsGVD9XNfcxODX4//ALKfxE/4Vr8c/DOoyybLO6m/s+6JOB5U3y5PsrbG/wCA1+vscgk2sO9fxvx7ln1DOJTivdqJS+ez/wA/mfsXD2K9vhFB7xdvl0Hsua+NP+CkPw5bWvA2ieLraLdLpFyba5YD/lhNgAn6SKgH/XQ19mfxVxvxX8GW3xF+Hmv+G58eXqVnJAHYZ2OR8j/8Bba34V8hk2OlluYUcStoyV/R6P8AA9nMcOsThp0+rWnr0PxSqW0uZbK5iuIXaKaJw6OhwVYHIIPrUup6dcaRqN1Y3UTQ3VrK8E0TdUdSQwP0INVmOa/uROGOwt1qpI/ENcPVP2i+CXj6L4n/AAs8NeJkK+Ze2iNMF6LMPllX8HVh+Fd3sAxXxD/wTa+I/wBs8P8AiLwTdS5ksZhqForHnypMLIB7K4U/WSvt1DnGa/h/PsBLLMwrYVrSMtPR6r8GftuWYn61hoVOrWvqtGTUUUV4Z6gUUUUAFFFFABRRRQAUUUUAFFFFABRRRQAUUUUAFFFFABRRRQAUUUUAFFFFABRRRQAUUUUAFFFFABRRRQAUUUUAFFFFACUtFFAGVqdlFqNpLBMoeNlK46gg8c18veKdCk8P65cWbKRGDuib+8h6fl0PuK+riMKRj8K8z+L3hI6vpbXtvHm5tQW2gcsv8Q/TI+lfQZLjfq9bkk/dlo/Xufj3iPw5/bOWuvSjepTu13a6r7jwiiiiv1BbH8J1KcqcuWQUUUVZzhRRRQAUUUUAFFFFABRRRQAUUUUAFFFFABRRVW+vrfTraS5u7iK1t4xl5ZnCIo9SxOAPrWE6kYK8j1MLgq+LkoUY3bLVFeK+Mf2uPhp4PMkX9tNrl2mQYdIj84E/9dMiP8mrxbxP/wAFBLtwyeHfCkMPPE+p3LSZ/wCAJtx/30a8TEZ3g8PpKom+y1P1LJ/C7iTNrSp4dxi+r0Vu+p9pbfelr83dc/bL+KWsO3k6zb6VG3/LOxs4wAPQFwzfrXF33x1+IepFjN411wbuohvpIh+SkV4dTivDR0hFv8D9VwX0f84rR5sRUjHyTbfz0sfqrketGR61+Rkvj/xPcEmXxJq8mf799Kf5tT4PiJ4rtceT4m1iHH9y/lX/ANmrk/1tpX+B/ee4/o7Yjl0xCv6M/XDbQelflVpvx0+IelMDB421v/dmvXlH5OTXZ6H+2V8UtGkQza1b6rGv/LK+s4yD9SgVj+ddVPivDy0nFr8Twcb9H7OKScsPVjLyd0z9IgRS18UeG/8AgoLqEZVPEHhO2nU/em024aPH0Rw2fpuFe0eEf2wvhp4r2Ry6tLoVy2B5WqxGMf8AfxdyD8WFe5h87weI0jNJ+eh+XZr4WcS5VeVTDuUV1jqvU9voqlpmq2es2cd3YXcF7ayjKTW8gkRx7MDV2vchUjUV4n5bisDXwk3CtBxa3T3CiiitzyQooooAKKKKACiiigArO1vQtO8SabNp2q2MGo2MwxJBcxh0b6g1ojik21zzpxqLlkro9fB42tgqiq0JOMk7pp2a+Z8ifFf9hazvfO1DwFffYJjlv7JvnLRE+kcnLL7Bt3J+8BXyd40+HfiT4d6gbLxHo9zpU2SFMyZjkx1KOPlYe6k1+ttZus6Fp3iPT5LHVLG31GzkGHt7qJZEb6g18fmHDVDE3nRfLL8PuP6U4S8bs0yjloZgvawXVuzS9ep+QHfAPFLhSfl+YV99fEP9hrwd4maS48OXM/hi7bny0Bntif8AcY7h+DY9q+cvG/7H3xH8HNJJBpaeIbJek2lP5jf9+zh8/RSK+CxeQ4vC3vDmXdH9bcP+LHD2dqKdZQm+ktH6JvRnh/B9qDkdKu6jpl5pF3Ja39pPY3MZw8NxGY3X6qeapAmM14EqMqbtJH65h8fhsXFTozTT6obRRRWB33QUUUUDCiiigAooopk8yHY3HrmnlMdeabnAxt5rX8P+FNa8U3X2fRtJvtVm/wCedlbvKR9dorop0J1HaKuzzMRmeDwkXKvUUUt23ZL1uZQAPXimnCn5T+Ne9eC/2LviN4pdHv7S28OWh+YyahMC5HtGm45/3ttfQXgb9hfwToGybX7q88TXI6o5NvB/3wp3fm5zX0GEyDF4rVQ5V3en4H5Lnvi1w5kycVWU5LpHV/etD4b0DwvrHi7UVsdE0y61W7bnybSIyMPc4HA9zX0X8Of2EvEWt+VdeLtRi0C1PJs7Yie5PsT9xPrlvpX2t4c8KaP4R05bHRdLtNKtF5EVpCsak+px1Puea18mvs8DwxSo2lWfM+3Q/l/ijx3zLHc1DK4qEX9p6v8A4Bwfw4+Cng/4VW6r4f0iKC627Xv5h5lzJ9XPIz6Lge1d61IetHNfZUqFOhFRpxUV2R/MuZZzjs2quriqspye7bbHUUUV2HzYUUUUwCiiigAooooAKKKKRSTCiisHxB448O+FYi+ta7p2lAjP+mXSREj2BPP4Vy1K8KavN2R7uFynG4xpYek5t9Em/wAjcDUu2vFtd/a/+FuhKQviFtSlH/LKxtZJM/8AAioX9a4fVf2/fBlvxp+g6zesO8wihX8DvY/mBXmVc4wdH4qi+Tufc4Pw34lxaTp4WVn3VvzPqKk/Cvjq6/4KGwKSLbwPJIOxl1ML/KI1Tb/goZdk/L4IhVf9rUyf/aQrkfEOAX2/wPoYeDnFc9fq9vVo+0f4qOBXxpB/wUNJOJvAvHrHqv8ATya3dM/4KCeG5mH9oeFtUtV9baWObH5lKqPEGBnop/gzGt4Q8VUE28M2vJp/gj6tHTijivBtD/bV+GGrnE+o32jse17ZMefrHvFel+Gvix4M8YbBo/ijSr6WThYY7pBKf+AE7v0r0KWY4Wp8FRP56nxuN4Kz3AXdfDSSXWzsdhRSAg9Dmlr0ozU1ofGV8LWoO1SNgooorU4QooooAKKKKACiiigAoooqWkzopVJUpc0TyD4u/sz+Dvi2st1cWv8AZOuMONUsQFdm/wCmi9H/AB+bjG4V8W/FT9l3xt8LTNcyWR1vRkyf7S05S4VR3kT7yfjx7mv0w4pCAR6ivlMwyLDYy8kuWXdfqj954R8Wc54blGnOftKS6Sbdl5M/HAnFIf73ev0u+Jn7LHgP4kma5fTv7E1V+ft+mARlmPd0+62e5IyfWvlf4h/sT+OfCJlutDMPiqwXn/Rf3dwB7xMefopavz7G8P4nDXlGPNHuv8j+zOGfGLIc8Uadap7Ob6S0V/JnzuOfrQVx1FaOs6Pf6HfyWuo2Nxpt2hw8F1E0br9VbmqfmNIMda+YnSnB2kfuGFx2FxcVOjPmT2a1TIaKKKxPQCiiigAooooAKKKKACgHFKPlNSKC5CgFiegFaxpuWxyVsVRw65qsrDVKMefkFOIUHnpXp/gX9mz4hfEFonsPDs9laPg/bdSH2aLB7jdyw/3Qa+kPh7+wVoumGK58YaxLrMowTY2OYIPcM/32H02GvdwmS4rFWcYNLu9F+J+W594ocP5FGSqVozmukdXfs7aHxhofh/UvE2pxWGk6fc6neyfdt7WIyOfwANfSnwz/AGFdf1zyrzxlfpoNmeTZWpEt0w9C33E+vze4r7M8KeBtA8DaeLLQNHtNJt+Ny20QUvjuzdWPuxrf3V9zgeF6VK068uZ9lov+CfyjxV47ZhjlKhlUVTi/tPVv07HBfDr4J+DvhZCq+H9HihusYe/m/eXD+uXbkZ9FwPau9zxSZ44o5r7Klh6dCKjTikl0R/MOZZzjc2qOri6spt7ttv8AMdRRRXafNhRRRTAKKKKACiiigAooopAkFJupazNZ8RaV4dtvO1XU7PTYP+et5OsS/mxrmnXhBXk7I9zC5ZjMVJKjTcm9rK/5Gjz70pGa8n1v9qP4XaEWWfxfa3DrxiyjkuMn2MakfjnFcZfft2fDizcrHBrV7j+KC0QA/wDfcgrz6maYSno6i+8+ywvh/wARY13p4WVu7TS+9n0ZSbq+Wpv+CgHhAE+V4d1px6uIVJ/JzSQf8FAfCBI83w7rSD/YELfzcVz/ANuYK9udHr/8Qq4ntzfVZH1MtBzXzpYft1/Di8YLLDrdjn+Ke0RgP++JCa7XQ/2ovhf4gZUt/F9nbu3G2+WS2wfrIoH610U81wlV2jUX3nkYnw/4iwetXCySXVJtfgerfhQ3Ss/SNe03X7UXOmaja6jbn/lrazLKn5rWjXpU6sKivF3PjcVl2KwknGtBxa3TVgooorc8MKKKKYBRRRQAUUUUAFFFFABRRRQAUUUUANHWnU0da6LwN4abxLr8FuFJt1YNK3baD0+pPH5ntXDXqxoU5VJPRan0mUZZVzXGU8NSV3Jpff8A5HqfwZ8KLp+mf2hOgFxcgMuRyqdh+PX/APVXqK4VeeSKr21ultCsYACoMADgVZ5Oa/JcVXliasqkt2f6HZFlVLJsBSwlPaKtfu+rZNRSUtch9GFFFFABRRRQAUUUUAFFFFABRRRQAUUUUAFFFFABRRRQAUUUUAFFFFABRRRQAUUUUAFFFFABRRRQAUUUUAFFFFABRRRQAUUUUAQuAB7V+Uf7bvxG/wCE++O2qwwS+Zp+ioNOhAPG9CTKfr5jMv0UV+lfxg8eQfDT4beIPEk+0rp9o8iK3R5MYjT/AIE5Vfxr8XL++n1O+uLy6kaa5uJGllkY5LsxySfqTX7T4ZZX9Yxs8bNaQVl6vf7l+Z8LxNi+SnChHrq/RbfiVx0Br2P9kz4cn4lfHbw3ZNHusrKX+0rvIyPLhIYA+zPsX/gVeO54r9A/+Cbvw5/s/wAL6/4zuYcSajOLK0Zhz5MXLkezO2PrFX7Bxvmn9nZRU5XaUlyr1en4K7Pj8lwv1rFQXRO79EfbaJsQD0p9JQelfxsftRwvxn8cx/DX4X+JfETlQbGzeSIN0aUjbGv4uVH41+LlzcSXlxLPM7STSsXd2OSzE5JNfoN/wUf+I/8AZXgvQ/CFtLibU7g3dyoP/LGL7oI9GdgR/wBczX56HgZr+mvDHLPY4SeOmvem9PRafnc/LOJsV7SvGitor8X/AMAKKKK/dj4UKKKKALem6dcavqFrZ2kZmurmVYYo16u7EBQPqSK/ab4YeDYfh38P9B8PW+Gi06zit9wGN7KoDN9WbJ/GvzL/AGIvh9/wnXx70aSeLzLHR0bU5sjjcmBF+PmMh/4Ca/WFOBiv5Y8Tcz9vjoYKD0grv1e33L8z9T4YwvLSlWfV2XoiWiiivxY+6CiiigAooooAKKKKACiiigAooooA5T4heFLfx14L1zw/d4+zalZy2znGdu9Su4e4zke4r8Vdb0e58P6xf6bexmG7sriS2mjP8LoxVh+YNfue/wA1flf+3d8Of+EI+ON5qEEWyw12Fb9CBwJfuzD67l3n/roK/ZfDLNPq2Png5vSorr1X+a/I+H4lwvPRjWX2XZ+j/wCCfOVFFFf1WflQUUUUAPRij7gcEHIIr9iv2cviL/wtL4N+GteeUSXj2ohvDnn7RH8khPpllLfRhX45V90f8E2fiRtn8SeCLiX723VLNSfpHMB/5COP96vxLxLyv6xgI4yC96m/wej/AEZ9tw3i/ZYj2UtpK3zWx990113CnUmRX8uH6uflH+3F8OP+EE+OeoXkEXlafrsa6lEQOBIflmH13qWP++K+ei27mv0v/wCChfwzPiz4TweI7aLfe+HZ/OYgZJgkwkg/A+W30U1+Z+dtf1/wBmn9oZRCEnedP3X8tvwsfjefYT6tipWWktV89/xPWv2WviOPhb8bfDmrSyeXY3E32G8ycL5Mvylj7K21/wDgFfsFE4kRG9a/CQNg5r9fP2VPiaPin8FNA1WaXzdRgi+xXxJy3nRfKSfdhtf/AIHX5v4oZT7OtTzCC392X5r9T6LhjF6Sw8n5r9T2aiiivwg/QgooooAKKKKACiiigAooooAKKKKACiiigAooooAKKKKACiiigAooooAKKKKACiiigAooooAKKKKACiiigAooooAKKKKACiiigBoPFVrq3E0bKRwRirQOaQjFOL5djOpTVSPKz5f+I3hY+G9fkCLi2nJkjwOB6r+BP5EVyvQV9J/EPwkniTRpoVwJk+eJj2Yf0PIP1r5vnha3mkikUpIjFWUjBBBwQa/Tcnxv1mjyyfvR0f6M/h3xG4ZeTZg8RSjanO7XZPqv8htFFFfSn4gFFFFABRRRQAUUUUAFFFFACAYpaT9KwfF3jPQ/AmkSapr+qW+lWSceZO2Cxx91V6sevAGa5J1o0ouU3ZLqz28Fl+IzCrGjhoOcm7JJNv8AA3ttcl47+KXhb4aWH2rxHrFvpwK5SFm3TS/7kY+Y/gOO+K+Ufi5+3NfakJtO8BWradb8odWvEBmYescfKr9Tk4PRa+WNW1m+16/m1DU7ye/vZm3ST3Mhd3PqWJya+KzDianQvTw65pd3sf1Rwf4F43MFHEZu+SD15Vq2vPsfVfxI/b1vrvzbTwTpC2UfQajqYDyfVYwdq/8AAi30FfNfjH4jeJviBeG58Ra5eaq+cqk0h8tP91B8q/gK5wnHK0md3GOa/PsVmmKxT9+bt22R/X+Q+H+Q5BTUcPRjzL7TV2/myLqaXHvSUV4p+i06cKStFBRRRQbBRRRQAUUUUAFFFFO5jOnCatJHSeFvHPiHwNefatA1q90mUnLfZZiqv7MvRh7EYr6K+HH7eWuaUY7XxnpketW/AN9YhYbgepKfcf6DZXypkqeOtKDtOT1r2cLmeKwrvCbS7bo+AzzgTIs+g44mhHm/mtZr0aP1T+HHxu8HfFSEf8I/rEU13t3PYTfurhP+ANyfquR713v8VfjxbXc1pcJPbzSQTxtuSWJirKfUEdK+h/hV+2v4p8ImGx8UIfE+lrhfOdtt5GP9/o//AALn/ar7vAcUU6loYlcr7rb5o/kni/wJxOFUsRk0ueK15Xv8n1Pv89PWnVxXw4+LPhf4raZ9s8O6pHdFRmW1f5J4f99DyOeM9PQ12mMivuaNeFeKnTkmn1R/J2ZZVi8qrOjiqUoSW6aaFooortPngooooAKKKKACiiigAooopG9OrOk7xZk654X0fxRbfZ9Y0qy1WDnEd7bpKo/BhXk3iT9jz4X+It7pokukzNnMmm3Lx/kpLL+S17cBilrzKuBw1f46afqj7PL+L85yx3w2IlHyUnb7tj5F1z/gnxpMxc6P4uvLUdVS9tEmP0yrJ/KuI1H9gHxjET9h8QaLcr284yxfyRq+7+venV5FXh7BVNVC3oz9HwfjLxPg0ouspLzSf47n51Xf7EHxOtifLttMusf88r0D/wBCAqg/7GfxVTpoVu/+7fw//FV+ke6jdXE+FsI9m18z6Wn4+cQQVpRjL1T/AMz834f2L/inIwDaPaxZ7tfRY/Q1s2H7CnxHu2/fT6JZD1mu3b/0GNq/QZetOqo8L4OO7b+ZFbx54iqq0VGPon/mfD+kf8E+tcuHH9qeLbC0X/p0tXmP/jxSu98PfsC+ELIBtX1zVtTkH8MGy3Q/UbWb8mFfUI606u+lw/gaWqhf1dz5LHeL3E+MTj7dxT6JJfjueUeHf2X/AIY+GmR7fwlZ3Mi/x35a5z+EhI/SvTLDT7XSrZLaztobS2ThIoIwir9AAKtL0o2161PB0KKtCCXokfnOO4nzbMX/ALRiJy9ZP/MWiiivQPlZVJzerCiiimYhRRRQAUUUUAFFFFABRRVO/wBRtdKtJbq9uYrO1iG+SeeQIiD1JOMVjOpGCvI9XC4KvjJqnRjdvZFykJx1r5t+Jn7bvhLwq0tn4ahk8T6gmR50Z8q1U/755bHsMH1r5T+Iv7Svj74kmaG+1qSw06Qn/iX6bmCLHoSPmcf7xNfKY3iHDYS8YPml2W33n73wx4NZ7nfLUxEVTpvq92vJbn3n48/aI8A/DnzItW8QW8t9HkGxsT9om3DsQvCn/eK188eNf2/7qUyQ+E/DaQLyFu9Wk3sR6+UmAD/wM18hMfm5NIdrfd4r4rF8S4qtpTtFeWr+9n9U8P8AghkOWKM8WnUmu70v5LsekeLv2jfiN413pf8Aiq9ht24NvYsLZMehEYGfxzXnkkjzyM8js7tyWY5JqIYXqKTIJ4GK+ZqYutXfNObb82z9uy/h3LMthbDUIRXZJL9BlGKKK4rn0EacI7IKKKKk1sFFFFAWQv3jT+V6cVHRk1rGco7HJVwtCsrVIXO58J/Gvx14EaP+xfFGoW0SdLZ5TLD/AN+3yv6V7z4G/b61uwaOHxVoVvqkI4Nzp7eRKPcqcqx9htFfJw5PSnBs9RivWw+a4rDfBUaXbdfcz4DN/D3IM6i1Xw8bvqlZ/ej9Pvh7+0r8P/iSY4dP1uOy1B+lhqWIJST2GTtc+ysa9TB4znNfjbnB56V6v8NP2mPHnwv8qCz1Q6npacf2dqeZogPRSTuT/gJA9Qa+ywPFW0cTH5r/ACP5m4p8ArKVfJqn/br/AEZ+nlNYE9K+f/hV+2R4M8emGz1h/wDhFtXf5dl4+beQ/wCzL0H/AAML17177G6zIrowZWGQwOQR9a+8wuNoYyPNRkmv66H8oZ3wrmfD9V0sbRlF+a0foyWiiivRPhQooopgFFFFABRRRQAUUUUjanUnTd4mJ4j8IaH4vs/suuaPZ6rBziO8t1kC5/u5HH4c14h4w/Yg+HviAySaX9v8OzkcC1m8yLP+6+T+AYV9E80nevJxGX4av/Epp/LX7z7vK+NM7yaSeFxEku13b7mfC/iT9gLxPZM76H4h03U4hyFu0e2kPtgbx+ZFeaa3+yf8U9DBZ/C013GP4rKeObP0VW3fpX6adaOv0rwK3DGEqawvH0d/zP2HLfHfiDCJRrJTXdrU/JzUvhJ430kn7Z4Q1y3H96TTpQPz24rCl8OarbsRLpd5GR2a3cf0r9gCM03y1/uj8q8x8I02/dm18j7eh9InERX77DqT8nY/ICPw7q1x/q9LvZP92Bz/AErY074XeMtWP+heFNbux6w6fMw/Eha/Wjan90flSgYpLhGmviqP7h1vpE4iS/d4dJ+bbPzD0X9l/wCKOvMBB4RvIF7tetHbY/7+Mpr0Lw9+wd441JlbVdT0nR4j95Q7zyD8FUKf++q++t1G6vRo8L4Wn/Ebl87I+NzHx5z7FJxoRjBd0m3+LPl7wt+wR4Q0spJrmtajrjrgmOILaxH1yBub8mFe2+D/AIN+Cvh/sbQfDVhYzr9248rzJh/20bL/AK12o4or38PleFw69ymk++7+9n5LmnHuf5u39YxMmnur2X3IAMUUUV69rbH53VrVKzvUYUUUVZyhRRRQAUUUUAFFFFABRRRSNqdOVWVoiE4pa84+J/x78GfCWFxrWqrJqGMpptpiW5bv93Py+xbAr5B+Jv7a/jDxc81r4cVPC2mtwGh/eXTj3kPC+vygEepr5rHZ3hsHo5Xl2Wp+08L+F2d8SSjKFLkpv7UrpfLufbfjb4m+Fvh1Z/afEeuWumIVykcr5lkH+zGPmb8BXzd47/b8021MkHhLQJr+QcC81NvKjz6iNclh9StfGeoajd6veS3l9dzXt3Kd0k9xIZHc+pY8k1U6twK+ExnE+IrXjRSivx+8/rbhrwKyjL1GrmLdSfbZfd1PXfF/7VXxL8Ys6y+IpNIt2PFvpKi3C/8AAx8/5sa8rvr261G4ae8uZbudjlpZ3LsfxNVj85oUkn0r5arjK9Z3nNt+bP3zL+GMoyyHJhcPGK8ktfXQZRiiiuHmZ9HGjTh8MQoooqDbkXYKKKKvmMZ0ac/iiaGm6rfaPcrc2F5cWVwv3ZbeVo2H0Ir17wZ+138SvCLxxyawuvWif8sNWTzSf+2gw5/FiK8TBGMEcUrbcdK76OOxFB3hNr0Z8xmXCmT5tDlxOHjJecVf5O1z7x+H37dfhbXWjtvFGn3Phu4PBuYybi3+vA3rk+x+tfRfh7xLpPizTY7/AEbUrbVbJ+FntJRIufTI6EdweRX5CHGeBW54T8b6/wCBdSW/8P6tdaTdDGWt5CA49GXow9iCK+twPFFWm1GvHmXdaP8A4J/O/FHgRl2MUq2VycJ/yvVPyv0P106Clr45+E37dkczQaf4+shAxwv9sWCEr9ZIhyPqmfZa+sdA8Qab4o0uHUdIvrfUbGcZjntpA6H8Qeo6EdQetfoOCzPD42N6UrvquqP444l4Fzfhms44uk1HpJap/M1aKKK9o/MQooopgFFFFABRRRQAUUUUgQBS7DAyTwAK+hvhd4QHh7RleVMXlxh5D6HHA/AfrmvMvhV4TOva0LmSP/RLUg8jhn6j8up/D1r6Hij8pEVMYHFfn+e47mksPB7av/I/r7wp4X9jTea4iOstI37dy0BxS0UV8af0uFFFFABRRRQAUUUUAFFFFABRRRQAUUUUAFFFFABRRRQAUUUUAFFFFABRRRQAUUUUAFFFFABRRRQAUUUUAFFFFABRRRQAUUUUANWnU1abPJ5cTN6UCZ8T/wDBR/4krpnhTQvBNrLifUp/t12qHkQxcID7M5yP+uVfnwTk16z+1F8Sv+FqfGvxFq0cnm2FvL9hsiDlfJiyoYezNuf/AIHXkx4bFf2VwRlSyzKaakrTkuaXq9fwVkfi2c4v61i5NbLReiLFnZzaleQWtvG01xNIsUcaDJZicAD3JNfs78G/AcXwx+GegeGoQv8AoNokcjL0eUjdI3/AnLH8a/Nn9iT4Zn4hfHXS554t+m6Gp1GckcF0IEI+vmFW+iGv1dRhjFfj/iZmnt8bDAwekFd+r2+5fmfX8M4TlpyxEuui9Fv+IrAE0mAi59OaVx3rzf4/fEIfC74P+JfEG8JcW1qy22e87/JEPf52XPsDX43h6M8TWhQgruTSXq3ZH2lWpGjCVSWyV38j80v2vPiH/wALH+O3iC4ibzLHT3GmWmDkbIiQxHsZDIw9iK8YJ+YU6WVp5Hd2Lu5LMzHJJPU0h4Ir+6clwMMtwVLDx+zFL8N/mfhWLrPEVpVXvJtjaKKK+hPODrRRVjT7GfVL+2srWJprm4kWGKNeruxwAPck1x4iusPRdSXQ3pQdSXKj9Dv+Cb/w9/sj4f614rni2yaxdCCBiOsMORkfV2cH/cFfZIHeuJ+EPgiD4cfDjw74agwV06zjid16PJjMj/8AAnLH8a7bdziv4UzrHPMswrYpvSUnb0Wi/BH7pl2H+rYaFPqlr69SSiiivGPSCiiigAooooAKKKKACiiigAooooAhbAIPevlX/goR8Nz4r+EMXiK3i33ug3AmJAyfIkwkgH4+Wx9kNfVWADWH4v8ADdp4x8Lapod+nmWeoW0lrMvqjqVP44NeplONll+Oo4qP2JJvzXVfNHDjqCxOHnSfVfj0Pw+I4zRnNbHizw5d+EvFGq6DfLtutOupbSUY4LIxUkexxkVjj5Tiv7qweIjiqEa8HdS1Xoz8KrU3Sk4S3QUUUV6RyjlbYDXofwA+Ih+Ffxa8NeJGcpZwXIiu8d7eT5JOO+FYke4FedHmlzxivGzPBQx2EqYaauppp/NWO3D1XRqRqR3TT+4/da1nS6tkmQhkYAhgcgipfL7V4L+xp8Th8RfgZpDTy79S0gf2Zd5OTmIDYx9cxlCT65r30Cv4Sx2EngsTUw9TeEmvue5+74assRRhVjtJJmN4r8OWnivw5qWjX8fnWV/bSW0yH+JHUqw/ImvxY8d+ELvwF4w1rw/fj/StOu5LV2xgPtYgMPYjBHsRX7fsQeDX5wf8FGfhl/YHxB03xhaxYtdag8i5ZRwLiIAAn/ejKgf9czX6h4cZr9SzN4ab92otPVa/irnyvEmE9rh41Y7xevoz5Ar7K/4JxfE3+xvGWs+C7qTFvqsP22zVjx58Yw6j3ZDn6RV8a103w58a3fw98caD4kss+fpt2lxsBx5ig/Oh9mUsp9jX9AcWZWs2yqrRW9rr1WqPgcsxDw+LhLonr6dT9u8j0oGMVjeGdftPE+h6fq1hKJ7K9t47mCUdHR1DKfyIrZHWv4llFxk4yVmj9vjJSV0OooooKCiiigAooooAKKKKACiiigAooooAKKKKACiiigAooooAKKKKACiiigAooooAKKKKACiiigAooooAKKKKACiiigAooooAKKKKAK8qiT5cV4V8ZPBzaffjVbdP3Ep2zBR91v4W/Hofwr3frms3XdJh1nTZrWdA6OpVlPvXoYDFywleMlt180fE8V5BR4gy6php/FvF9mtj5MpK1PE+gTeHdZuLKXJ2HKP/AHlPQ/57g1mV+s0asa0FODumf595hgauX4meHqxtKLaa9AooorqPECiiigAooooAM80mcDmsPxZ4x0fwRoc+ra7qEOm2EI+aaVsZPoo6sfYDPtXwr8ev2utZ+IwuNF8MmbQ/DbZR5N225ux/tkfcX/ZB+pPQfPZlm1HL4Xm7yeyW5+w8F+H+ZcX10qEeWmn70mtF5Luz3r42/tjeH/h8bjSvDYi8Ra+uUZlbNrbt/tMPvnP8Kn6sK+IfHHxC8Q/ErWn1TxFqUuoXByEDnEcSn+FEHCj6CubCBk9SKTJ257V+T5jnGIx0vedo9Etj/Q7g/wAOMo4Uor2dPnqtaydm33t2IqKKK+dP1xJLYKKKKCgooooAKKKKACiiigAooooAKKKKACiiigAooooA09E1zUfDOqQajpV7Pp19Cd0dxbSFHX8RX2v+z3+2Ha+Kjb+HvHE0VhrBwkGq8JDcnph+gjf34U+3Q/DRGDgNmmHkivdy/NK2BneD06roz8u4u4DyvirCyhWp2qfZkrXT9eqP2SzkZFLX5/fAH9rzUvh99m0LxWZtX8OLhIrnO64s19s/fQf3TyOxx8tfdXh3xNpfi7R7fVdGvodR064G6KeBshvb2Psa/Xcszajj6d4u0lunuf5ycZ+H2acJ4iXtoc1JvSSWn/ANeiiivoD8eCiiimAUUUUAFFFFABRRRQAUUUUAFFFFABRRRQAUUUUAFFFFABRRRQAUUUUAFFFFABRRRUt2N6dKVWXLETcDVe5uYbO2lnnlSGGNS7ySNtVR6k9OK8h+Mf7UHhL4SedZNN/bmvqP+QZZsPkP/TV+Qn05bnpiviP4r/tBeL/i9M8eqX5s9I3ZTSrMlIBjoWGcufdicdgOlfJ5hn+Hwl4RfNLsunqz+g+DfCPN+InCtWj7Om9btateSPqf4s/ts+HPCTzaf4ShXxLqafKbssVs4z/vfek/DA/2q+PfiJ8X/FvxTvTP4i1ia7iDbo7ND5dvF/uxjj2ycn1JrjBx0P4Uq/Kc5wa/NMdnOJxjd5Wj2WiP7k4W8NMl4bpxdOlzVOspWb+XZEVFFFfOn61CnGmrRCiiig1CiiigAooooAKKKKACiiigAooooAKKKKACiiigCYor8g8eleqfCf8AaR8Y/COaG3sr3+1NFU/NpV8xeIDv5Z6xnr93jPUGvKei0BivIFd1DFVcNJSpScWux83m+Q5fndF0cbSjJS3ur/d2Z+m3wh/aS8IfGCKO3s7k6Zrm3L6VeMBITjnY3SQdenPcqK9a/lX46QzSW08c0UjRSxkMsiHDKR0INfUfwR/bV1Hw+8GkePDLq+m8ImrIM3MI6DzB/wAtB6n73U/Ma/Rss4ljUtSxOj7rb5n8Wcd+CM8Kp4vJLyitXHqvTufdBOKWsjw/4i03xXpNvqmj30Oo6fcDdHcQMGU+3sR0wec8HFa/8q+9p1Y1EpQd0z+QsZga2BqSpV4uMouzTVmn6BRRRXUeMFFFFABRRRQAUUUUAFFFFABRRRQAUUUUAFFFFABRRRQAUUUUAFFFFABRRRQAUUUUgEJ4paaxCDLEKMdTXzL8b/2zNG8FC40fwh5Ova2Mo95ndaW56dQf3jew+Uep5FeVjMdRwUOerKy/F+iPv+G+Ecy4nxCo4Kk33fRLu2e4+PPiT4b+GmkHUPEeqRadB/yzRjuklP8AdRByx+nTqcDmvi74x/tr+IPF5n03wesvhvSTlTd7v9MmH+8OI/8AgOT/ALVeDeLfGGteO9am1bXtRn1O/l6yzN90dlUdFX0A4FYm4BRj71fmOZ8RVsTenR92H4v1P7x4K8GcsyWMMRmFqlRa6rRPyXVodPNJczPLNI0srnc0jnLMfUmoKCc0V8bKbk7s/pHD4ajhY8lKNkFFFFZHYFFFFABRRRQAUUUUAFFFFABRRRQAUUUUASHBXHeuy+G/xa8TfCjVRfeHtRe2DEGa0f5oJwOzp0P14I7EVxo9QcUBe5NddGvOhNTpyaa6o8bMcqwua0JUcVSjKMlZppPT5n6O/A/9qfw58WxDpt4U0LxKRtNjM/7u4buYX7/7p+b/AHsZr3SvxwRzFKrxsVKnIZTgg19Z/AL9sq50hrbQPH0z3dkcRwa0ctLD6CYDlx/t/e9c5yP0jKOI1UtRxGj6Pp8z+JPELwVlhVPH5Km4K7cd2vTyPtyiqlhfQanZw3VpNHc20yCSOaFw6Op6EEdR0q3X6FCaqK6P43xWFqYSbpVVZoKKKK2POCiiigAHSp9N0+bUr63tYE3TSuFUf1PsByfpVdTXsnwa8HLBEdWu4/3kg/cKRyqdz9TXjZjjI4Wi5PfZep+kcG8O1OIMyp0UvcWsn2S/zPQfCnh6HwzokFpAASFG5j1YnqT9TXQIwYcUAbBhRxTU56cD0FflE5OpJzk7tn9/YPDUsHRhh6UbRikklskiwOlLRRUHeFFFFABRRRQAUUUUAFFFFABRRRQAUUUUAFFFFABRRRQAUUUUAFFFFABRRRQAUUUUAFFFFABRRRQAUUUUAFFFFABRRRQAUh6UtFAEQ4Jrxz9q34l/8Ku+CevajFL5Wo3EX2KyIOG86XKhh7qu5/8AgFexk4avzl/4KL/FEa9430vwXay7rbRovtN2qng3Eo+RT7rHg/8AbU19TwvlrzXNKOHteKd5ei1/Hb5niZtivqmEnNPV6L1Z8eE4NJ15oroPAfhC78feN9F8N2IP2rUbuO2VsZCBmALH2UZJ9ga/s/EVqeAwsqknaMU232SPxunB4iqox3Z+iX/BPb4Yf8Ij8JJfEdzFsvvEU/ngkYIt48pEPxPmN9HFfVmBWP4Y0C08K+HtP0ewjENlYW8dtDGP4URQqj8gK2Fr+Gs2xs8xxtXEy+3Jv0XRfJWR+4YLDrC4eFKPRfj1EHysa+Ev+Ck3xMAj0DwPay/PIx1G9VT0UZSEH6nzDj/ZU19y3VylpDJM7BUQFmYnAAHUmvxt+PnxHb4q/FjxJ4k8wvbT3Jiswe1unyR8dsqoJ9ya+58Psp/tHNlVmvcpq/z2X+fyPC4hxf1fCci3m7fLqeeUUUV/YaPx4KKKKYCn0r6B/Yh+G/8Awn3x40u4ni8zT9ERtSmJHG9SBCPr5jK3/ADXgGe/rX6Sf8E7vht/wjnwqvfE9xFsuvEF0WjYjn7PCSifm5lPuCK/L+Psz/s/KJwi7Sqe6vnv+Fz6fIcL9ZxcU9o6v5f8E+ukXaMU6iiv4/P2YKKKKACiiigAooooAKKKKACiiigAooooAKTApaKAPzG/4KDfDM+FPi5b+J7ePbY+IIA0jAcC4iARx+K+Wfclq+VScnNfq1+2z8Mf+FifBHVpoIvM1HRMalbYHJEYPmr+MZfjuQtflRwMe1f1n4d5v9eytYebvOno/Tp+GnyPx/iDCfVsTKSWk9V+oyiiiv10+SCiiigD6x/4J5fEz/hGfijd+FrmXbZ+IIN0IY8C5iBZfplDIPcha/StW3ivw78J+JL3wb4p0nW7B9l7pt1HdQntuRgwB9jjB9jX7R+APF9l468HaPr9g++y1K1juYuckBlB2n3GcH3Br+TvEjKPqmYRxcF7tRa+q/zVvuP1fhvGe0w8qEnrF3Xo/wDgnQOuMt7V41+1p8Lv+FrfBXW7GCLzdTs0+32IAyxmiBO0e7KXT/gVe0k5FMkVZkZa/KcJiZ4PEQr0370Wmvkz66vSWIpSpy2krH4SMNtITnFew/tW/DL/AIVV8ade06CLy9MvH/tCxAGFEUpJKj2Vw6f8Brx7Hyj1r+5spx9PM8DSxEXpNJ/ev06n4ZiaMsNVlTe8W0fpV/wT4+Kn/CVfC2fwvdy777w9N5cYY8tbSEtGffDb19gFr6yyN2Mc1+R/7IfxS/4Vb8bdGnuJvL0zUD/Zt7k4ULIQEY+m2QISfQH1r9cFIlQH1FfydxtlP9l5tPlVoT95fPdfefquRYz61hYxk/ejo/Tp+BMOlLRRXwJ9MFFFFABRRRQAUUUUAFFFFABRRRQAUUUUAFFFFABRRRQAUUUUAFFFFABRRRQAUUUUAFFFFABRRRQAUUUUAFFFFABRRRQAUUUUAFJ1FLRQB5n8U/Ba69pjXFuubyAF0A6sO6/59PrXz+VKEgggjjBr7CliWbII69a8A+LPgz+x9TfUbWMiynbL7Rwjnv8AQ/z+or7PI8w5JewqPR7H8z+KPCPt6f8Aa2Fj70dJJdV3+XU89ooor78/kRpoKKKKZIUUUUAcL8X/AIZWXxa8DajoF5thmlHmWl1jJt5x9xx7dj6gnp1r8vvEvhvUfBuv6homrW7WuoWUrQzRt2I7j1BHIPQg8V+vX8VfMH7ZPwJHjPw+3jPRbfOt6ZF/pcUY+a5txkk8dWTk/wC7kdhXwnEWVfWaXt6S96O/mj+sPBnjpZLi/wCzcXK1Ob0b2TeiPgoDNAOKKK/I3pof6L0qsaseeIUUUVmbATmjBooAzWlmznq1adFc1RkowTkjaKAmWyTxXqvw7/Zo8f8AxMSG5stHOn6bJyL/AFI+REVPQqD8zD3VSK+kfBP7BXhrToo5fE+sXmtXPBaC0xbQe692b6gr+Fe/hMkxWLtKMLLu9Efk+feKPD2ROUalZTkukdXfs7aHwv0OMVraX4W1rXCBpujX+oE9Ba2zyf8AoIr9QvCvwS8CeC41XSPCum27ryJpIBLL/wB9vub9a7YRqg+UAY9BX09HhKbV6s0vRXPwfMvpD0ISccFh3JdG3b8EflRD8EPiHOu5PBGv47btOlX+a0s3wO+IcAJbwRr5A67dOlb+S1+rVFdn+qVH+d/cj5X/AImHzHm/gK3qz8htU8I6/omf7Q0TUtPx/wA/VpJH/wChCsUjHWv2QKK3UD8RXMeIPhj4R8VBzq/hnStRZ+sk9mjSf99Y3A++c1yVeEmlelP71+p9LgPpEU5NRxeHaXdO/wCDPyXAy3y01uvPNfoj4r/Yk+HHiBHfT7e+8PXB6NZXJdM+6ybv0Irwrxz+wf4u0QPN4b1Kz8RQDpDJ/o0/4BiVP/fQrwMVw/i8OrqPMvI/Yck8ZOGs2apyquE30krL79j5mB9ufWkwe4rofFXgjxB4JvDa67o17pEucL9rhZA/+62MMPpxXPhi3U8185KjOlJxmrPzP2bB5nhMfBTw9RTT2aaaf3EdFFFcx6wUUUUATHaI+nzV3vwq+NHiX4O6r9q0K8LWkhBuNPny1vP9VzwcdGHI/MHgdwAx2oVx0K5rspV6mHmp05Wa6o8PNcpwecYeWHxVNSjJWaaufpx8GP2ifDHxls1js5hp+uKuZtJuWHmDjkxngSL7jn1AyK9WbrX48Wl5cafdw3VpPJbXMLB45oXKujDuCOh+lfWHwS/bbuNPFvo/xAV7uAYSPWoEzIg6fvkH3h/tL83HRic1+l5VxJTq2pYnSXfo/U/hzjzwSrYOUsZkycobuO7XofbNFZOgeINN8T6ZBqWk30Go2M4zHPbSB0b8R3HQjqD1rWr7yE41UpQd0fyVjMDWwNSVKvFxknZpqzXyCiiiug8YKKKKACiiigAooooAKKKKACiiigAooooAKKKKACiiigAooooAQdKQdadXkXxv/aK8PfBewaKWRdS8QSput9Lib5vZpD/Av6nsD28/EYmlhKbqVZWSPrsk4fxueYmOGwdNylLa35vyO98Y+OND8A6JLquv6nBplknG+U8s3ZVUcs3sOa+JvjX+2hrXjHz9J8HCbw/o7ZRrwnF3OvsQcRg+3ze45FeJ/Eb4l+IPitr8ur+IL03MxyIoF4hgT+5GnRR+p6nJ5rlWIJQqOa/Lcz4hq4m9Oj7sfxZ/fXAng3gMmhDFZmlOro7NXSfku6EkZpXZ3YszHJYnJJqI9aXBpOhr4ty5tWf05Ro06EeSmrIKKKKyOkKKKKACigdasW0Mt3OkMEbzTOdqxxqWZj6ADnNaxpynscWIxVHDR56srIYQB9aTnOc5NexeC/2TfiT41Ecg0T+xbR/+XjV28gD/AIBy/wD47XuPhT/gn/YRBH8SeKLi5bq1vpkAiA9hI+7P/fIr3MNkmLxOsYNLu9D8vzfxP4byduNXERlJdI6u/Z22Z8U4yetKfQGv0s8P/sjfC7QFU/8ACO/2lMv/AC1v53lz/wAByE/Su+0r4YeD9EVRY+FdGtCO8NhEp/Ehea+gpcKVpfxJJemp+RY/6QOVUW1hqLl5tpI/JhIXkPyIz/7ozUj2Nyoy1vKB6lDX7Cw2sNtEscUUcSL0VF2j8hUnlr/dH5V2LhDvU/A+Vl9IzX3cNp6n44lWBwQQaanWv2Dv9E0/VFxeWFtdg9p4Vf8AmDXJ6x8DPh9ryEXvg3RmY9ZIrNIn/wC+1ANYVOEqq/hzT9VY9XCfSGwk2vb4dxXk0/zPyoPXpTsK3tX6H+I/2IvhtrKsbKDUNDkPQ2d0XXP0l3f59K8f8W/sA63aK0vhvxHaaiByIL+JoG+gZdwP4ha8jEcOYyjqoqS8n+h+nZR40cNZi1GdVwk+klb8dj5PA3daOR05rvvGvwQ8dfDzzH1zw7eW9snW7iUTQY95Eyo+hIrghjfzXztbDVaErVIuL81Y/YsBneX5nFSwtaMk+qaf5MjoooriPfCiiigAooooJaTVj0P4T/GjxL8HtZ+16JdlrSRgbnTZjmC4HuvY/wC0MEfTIP6CfBf48eHvjTpJm02T7JqsKg3WlzMPNi/2h/fT/aHqMgHivy/LYTArT8P+INT8I6xa6vo97Np+o2zb4riFsMp/qPY8HNfWZXndbBSUX70Oq7eh+DcfeF+X8UUZV6MVCslo0tH5NLf1P154p1fOP7P/AO1tpfxJW20PxIYdG8TnCo+dtveH/YJPyv8A7BPPbPQfRvQV+tYPG0cZTU6Urr8vJn+dPEXC+P4bxMsPjabTW3ZrumLRRRXqnwYUUUUAFFFFABRRRQAUUUUAFFFFABRRRQAUUUUAFFFFABRRRQAUUUUjelSlVlyxGhgaw/F3jLRfAmhzavr2pQ6bYQj5pZT94/3VUcs3sBmvL/jb+1L4a+EST2MLLrfiPGF063f5IT6zOPueu373sM5r4Q+JPxV8SfFjWjqfiG+acqT5NrH8sFup/hRM8duepxyTXxmaZ/Swl6dL3p9ui9Wf0lwH4RZhxDUhiManCi9btateSfc9O+Pn7WWsfFD7Ro2gmbRfC5JVgGxPeD/poQeF/wBgfjnt8/KCBmlIB56CmnnAHWvyvF4ytjKjnUld/l5I/wBBOH+GMu4bwscNg6Sil23b7t7kdFFFeYfYBRRRQA7q3NO25bBagcLnvWhoWhaj4h1KKx0uwuNTvZT8lvaxGRz+ABreFKVV2grs4MVjKGCpupiJKMVq23ZJebM0kA8dKAVz6ivp74efsKeKfECx3Xim/g8OWp5NrFie5PscHav/AH0T7V9GeC/2R/ht4OWN20T+3LpOftGrv52f+2fEf/jtfT4Ph7FYhKUo8q89/uPwviDxm4fyaUqdGo6k10irr7z85tM0e/1m4EGmWNzfyn/lnbRNI35KM12mmfs9/EnVwDb+C9XUN/z8W5g/9Dxiv1B07SbLR7Vbaxs4LK3X7sVtEI0H/AVAq7X0tHhKml+9m36JI/Dcx+kNiZyawlBRXm7/AIH5nxfsk/FiVcjwi49mvrYH9ZKz7/8AZg+KWmkmXwdetj/ng8cv/oDGv0+xil3V1PhPD2+Jnz9P6QedqV6lKLXkrP7z8jdd8B+JfC+f7Z8P6ppajveWckQP0LAZrAHLYr9jmVWzuXcPTFefeMfgB8P/AB0j/wBqeF7ETNkm5tI/s82fUvHgt9GyK8vEcJzSvQnfyat+J99lH0haFSShj6Diusk7/gfloSBkYpFwhy3Jr7E+IP7A5US3PgvXC+AWFhq3B+iyqPw5X8a+YfGnw68S/DjUvsXiPSLnS5ifkaVcxyY7o4+Vh9Ca+RxeVYrCfxIO3fdH9GcP8f5HxEksJXi5/wAr0a+Ttc5WiiivEP0lNPYKKKKCgooAzRTRlUUJR9/Y9x/Z+/aX1f4PX0dhfNLqnhWV/wB7ZFsvb56vCT0PqpIDex5r9EtH1a017R7HU7KQy2l3CtxC7IU3IwypweRkYr8/f2U/gI/xU8S/2zq0B/4RbTJB5gYcXcw5EQ9hwW9sD+LI/Q+OJYY1RFCIoACqOmOgFfsHDSxXsnKs/c6J7/8ADH+cnjbLIlmapYCFqiXvOO1+zXclooor7o/lIKKKmtLWa9uobeBC8krBVUdSTWM5qmuZnq4WhPFVFSpq7eiS6tm94B8KyeKdcjhKn7PHh5W9uy/j/LNfS9laJawpHGOFGOBiua+H/hOPwvo8cfBuGG529WP9B0HsK6zJYHBr8tzXHPF1tPhWi/zP7u4E4YhkGXr2i/ezs5Pt2XyLA6UtJS14h+pBRRRQAUUUUAFFFFABRRRQAUUUUAFFFFABRRRQAUUUUAFFFFABRRRQAUUUUAFFFFABRRRQAUUUUAFFFFABRRRQAUUUUAFFFFABRRRQBzXjPxLZeC/Cuqa5qUnl2Wn20lzM3failjj344Ffi9448W3vjjxbrHiHUG3XepXUl1IM5C7mJCj2AwB7AV9/f8FE/il/YHgHTvBtpNtvNdm8y4CnkW0RBIPpufZ9QrCvzlBzxX9IeGOT8lGeY1FrJ2Xov83+R+ZcS432k44eO0dX6sTPAFfYn/BOf4Wf2/431TxrdRZtdHi+y2jMODcSD5yP92PIP/XUV8fqvmMEUEtnAA71+wH7MXwxX4S/BvQNFkjEeovD9qv+ME3EnzOD/u8J9EFex4kZx9Ty76nB2nUdv+3d3+i+ZxcPYP2+IVWS92Ovz6Hr2BR0FHAoJ4r+Vz9aPn39tL4l/wDCt/gjrIgk8vUtYH9m2uDggyA+Yw9MRh+fXFflFs+Xd619U/8ABQX4onxf8Vrfw1ay7rDw9DtkCnhrmUBn+u1RGPY7q+VRkmv6x8Ocq+o5YsRNWnU1fp0X3a/M/IOIcZ9YxTjF+7HT/MbRRRX6+fIhRRRQBq+F/D954r8S6Vo1inmXuo3UdrCv+27BRn25r9p/AfhW08EeEdG0CxGLTTbSO2iJGCQihcn3OMn3Nfnh/wAE9vhn/wAJX8WLnxRcxbrLw7b5iLDg3EoKJ+SCQ+x21+l4+QV/J/iTm31zMI4SD0prX/E/8lY/WOGsJ7PDyrSWsnZeiJ6KKK/Hz7UKKKKACiiigAooooAKKKKACiiigAooooAKKKKAM++to761lgkQPFIpVlYZDA8EEV+NXx0+Hcnwq+KviPw0yMsFrdM1qW/it3+eI57/ACsAfcGv2ebktXwf/wAFIfhkW/sLx3aRH5P+Jbfso7HLwsfx8xSfdRX6d4fZt/Z2bKlN+5UVvn0/y+Z8nxDhPb4b2kVrDX5dT4Tooor+wUfjwUUUUwF96/RD/gnN8Uf7b8E6r4Iu5s3OjS/abRWPJt5SSwH+7Jkn/roK/O/7rZ7V6p+zP8UD8JPjNoOtyS+VYSy/Y77JwPs8mFYn2U7X/wCACvznjfJ1muV1FFXnBc0fVdPmrn0WTYv6pioyfwvR+j/y3P2MAGKXtUMDrNErg5B5BqX+Gv42tY/aYu6Pj3/gol8LP+Ek+Hdl4vtId17oM22cqOWtpSFOfXa+w+wZjX5w5zzX7g+KvDdp4u8M6poupRCay1C2ktp4z3R1Kn8cHrX4xfETwZe/Dvxrrfhy/B+1abdPAWxjzFB+Rx7MpVh7EV/RvhlnCnRnl1R+9F3j6Pf7n+Z+acS4L2dSOIitJaP1X+ZzisVIYHBHIIr9ev2Vfiovxb+D2i6rNKJdVt0+x3/OT58YALH3ZSr/APA6/IT/AGq+rf8Agn58V/8AhEPibP4VvJtmneIU/dBjwt1GCV+m5d6+5CCve8Rsm+vZd9bpr36evy6r9fkefw/jfq2JUJP3ZafPofprRSdRS1/KZ+uhRRRQAUUUUAFFFFABRRRQAUUUUAFFFFABRRRQAUUUUAFFFFABRRRQAUUUUAFFFFABRRRQAUUUUAFFFFABRRRQAUUUUAFFFFABRRRQBBJ196ytZ0ePXtKmtLhA6spVga1nB7cikK5PtVxk4tSW6OSvh4YmnKlUV4tNNPZpnyf4m8Pz+G9WnsplOFPyORw6nof6H3BrLr6I+JHg1PFGku8QVbqHLRvjr6g+x/wNfO8sLwSSRSKUkjYq6EYKkcEGv1DKsesVStL4lv8A5n8LcecKzyHHOVJP2U7tPt5MKKKK+gPx4KKKKACkZQwIIzmlorNpSVmddGtOhNVIbn51/tZ/Ar/hV/i3+2tJgK+GdWkLRqo+W1n5LRewPLL7ZH8NeB8K3XIr9afH/gbTPiN4T1Dw/q0W+yu49m4D5o2/hdf9pTgj9eMivy++IngbVPhl4v1Hw7qse25tHwsij5Zozysi+zDn9D0r8f4gyr6pW9tSXuy/Bn+k/g/x7HPsD/Z+Kl+9ppavdrZerOWIO7ikAKtzVq1sri/u4rW1gkurqZxHHDEpZ3Y9AAOp9q+wPgX+xVj7PrnxCTJOJIdDR+nfM7D/ANAU/U/w14OBy6tjZ8tOPq+iP1bivjXK+FcO6uLq2l9mK1bfa36ngXwn+Ani74xXKtpNkbXSlbbLqt2CkC46hTjLsP7q5xxnGc19s/Cn9lLwT8M/Ju5bUeIdaTB+3aggZVYd44+VT/x5vevYbOxt9NtIrS0gjtraFRHHDCgREUdAAOgq3X6jl2QUMKlKa5pd309EfwHxj4u5rxFKVHDydOm+ibu15sQAAccCloor61RUVZH8/Va9Ss+aowooorQ5AooooAKKKKACiiikaxnKL0KWp6XZaxZS2l/aQX1rKMSQXMYkRh7qQa+fPiP+xF4N8WeZc+H5JfC2oNzthHm2zH3jJyv/AAFgB/dNfR/QUDpXlYnL8Pio8tSCf5/efd5Jxjm+RVFLCV5Lyvo/VPQ/Mb4nfs1eOfhbHJcXumDUtJTn+0dNJliUerjAZPqwxngE15Pxj+tfsjgMOnFeHfFL9krwP8SFmu7W2/4RvWX5+2acgEbt/txcKfXjafU18Lj+F2rzw7v/AHX+jP6z4Q8eKdTlw+dxs9uZbfM/OHGDtzTSNr16v8Wv2bPGXwiaS4vbL+0tFB+XVLEF4gO28dUPTqMZ6E15SHBG0jHvXwVfDVcNJxqRcWujP62ynPcvzujGtgqsZRezTv8AJ9iOiiiuE+kDNFFFBLSa1O5+HPxa8UfCfVvtvh3UpLZXYGa0k+eCYDs6Hg/UYI7GvtD4Q/tm+FvHYgsPEezwvrLYXdM+bSU/7Mn8P0fHb5ia/Ppsk7jx6UuNzctxX0WX51icE7RlePZ7H5BxZ4Z5PxTTcqlPkqdJKyflfufsXHKk8avGwdGGQyngg9DUnSvy++Fv7Q3jX4SyRRaXqRvNJU5bS77MkGO+0dUP+6R+NfXvww/bP8FeNfJtNbZvCupv8uLx91sx9pgMD/gYWv0fAcQ4bFWjN8suz2+TP4i4s8Hc6yKUqmGj7SmuqWqXmj6FoqtbXUN7bxz28qTQyLuSSNtysD3B6fjVmvrIVFUV0fgWJwdfCS5KsbMKKKK2PNCiiigAooooAKKKKACiiigAooooAKKKCcVDaR10qFStLlghM7qq3t9b6baS3d3PHa20Kl5JpnCIijqSSeAK8e+LX7Vvgz4XiaziuP8AhINcT5f7PsHBCN/00k5VOeo+Zh6V8T/Fn4/+LvjDO41e9+y6SG3RaVaZSBcdCwzl2HqxOOcYzivk8xz6hhE4wfNLsunqz+g+DfCLNuIJRq4iPs6T1u1q15Lc+gfjp+2tDaGfRfh6wuJuUk1uVMonb9ypHzH/AGmGPY8GvjzUdSvNYv57y/uZby7uHLyzzuXeRj3Ynqap7PTmjdk/NxX5bjsyrY6fNOWnRdEf3vwpwRlXCtBQw1L3usnq38+wyiiivFP0gKKKKAH/AC04gGTHQUK3l/MRWhoOhaj4m1WDTtKsLjUr6c7Y7a2jLu34D+ddEKcptRirs4MVi6OCpurXkoxWrb0SS8zOYfLzW74P8DeIPHupjT/D+k3Oq3R6rAmVQerMeFHuSK+pvhB+wqziHUviBdFBww0ayk5+kso/kn/fVfWfhvwno3g7S49M0PTbbTLGPkQ20YQE+p/vH3OfevtMu4arV7VKz5Y9up/MXGHjfl2VuWGyte0mtL30T9ep8l/DP9gqSVIrzxxq/kZwf7N0sgt9HlIx+Cg/71fT/gb4UeEfhxAIvDugWmnOBtNwqbp3+srZc/ia68dKTn3r9BwmUYbCr3IK/d6s/jriHxFzziCo3WryUH9laJfcOooor3LI/LKlWpVd5sKKKKo5gooooAKKKKACiiikUpNMaVDdRXlXxB/Zn+H3xFEkt7oken37/wDL9pn7iXPqQBtc+7Ka9WAxQRxXBWwtHEK1SCfqj63K+IsyyioqmEryi/Jv8T4F+JH7Dfivw2JbzwxdxeJbJfm+zkeTdKPoflbHsQf9mvnXVdLu9DvprLUbOewvIW2yW9zGY3Q+hU8iv2FrjviD8KfC3xR002niLSYL3aCsVxjbPD/uSD5h646e1fGY7henUvPDvlfZ6r/gH9PcJeO2Mwrjh84ipw/mWjXm11PydXZ35p5wW4r6c+LP7EXiDwq09/4OnbxFpq/N9jkwl3GPQfwyYHpgn+7XzXeWU2nXktreW8trcwtskhnQo6N3BB6fjX55i8BXwcrVINfk/Rn9jcO8ZZVxJSU8FWjLutmvVPUpUUUV5R90FFFFAEgO3kdRX0z8Cv2ydV8Frb6L4x8/W9EXCRXwO66th2Bz/rF9icgdCcYr5nD7j020mRnjkV6mDx1bBVOelKz/AAfqj4jiThLLOJ8O6GNpKXZ7NPunufrr4U8YaN430WHVdD1GDU7CX7s0DZAPow6qfYjNbfbmvyb+H/xI8SfDLVxqPhzVJtPlOPMiB3RTD+66Hhh+vpzX2b8Iv21/DfjEQad4rVPDOrNhftBYmzlb2brH/wAC4/2q/UMt4io4m0K3uy/B+h/BvGvgzmWSSnXy5OpTWui1S8+9j6Yoqvb3MV5DHNBIk0Mi7kkRgysDzkGrFfYwqKoro/mvEYWthZclWNmFFFFbHnhRRRQAUUUUAFFFFABRRRQAUUUUAFFFFI0jBydkIowKCM1heK/Geh+B9MfUde1S20qzT/lrcyBdx9FHVj7KM18p/Fb9u0fvbDwDYndyp1bUE4+scR/MF/xWvDxmaYbBRvOevbdn6fw5wBnfEtRLC0XyXs5PRL5s+ovHXxF8O/DfR21LxFqkOm2/OxZDmSUjsiDlj9K+LPjN+2hrvjPz9L8ILN4d0hvla73f6ZMPYj/Vg+i/N/tckV4J4n8U6x4z1aXUtc1O41W/k+9NcyFiB6DsAOwHHoKxRtK5Br83zHiKvibwo+7D8X6n9vcFeDOW5FyYjH2qVFrqtE/JPew93aVmd2LMxyWY5JNVyc0uDSDg18dKTqO7P6Uo0adCChSVkFFFFZHQFFFFAm7EjAjvxU9vbyXdxFFDG8s0jBUjjXczE9AB3rrvhf8ACfxF8XfEC6X4ftPMC4NxeS/LBbL/AHnb88AcnBwK+/fgr+zb4Y+DlvHPFGuq+ICuJdVuUG4HHIiXkIOvTJ9SeMfUZZklfHPm+GHd/ofiXG/iblfClN00+eq1pFPbs2+h83/B/wDYk1jxMkGp+NppNB05vnXTosfa5R/tE8RA/i3qB1r7H8D/AA68N/DfSxYeHNJt9NgIG8xjMkp7F3OWY/U104OaWv1LAZPhsHH3Y+93e5/AfFXiLnPE1R+2q2p30jG6S7eoUUUV9AfkMpym7sKKKKZkFFFFABRRRQAn8qy9d8P6Z4p06bTtXsLfUrKUYeC6jDofwPf0PUVqcAUdBXPOlGonGSume1g8dWwNRVKE3GS1TTs0/VHxl8af2H/Kjn1b4fOzbcu+iXMmT9IZD1/3W/766CvkbUdMu9HvZ7K/tprO9gcpLbzoUeNh1DA9DX7C55ry/wCM3wA8NfGfTXF9AtjrEa7bbVrdB5qegbpvT/ZJ+hHWvhM14bhWvVw/uy7dH6dj+sOAfGvEYKUMHnLcobKW7Xr5H5f7WI68U8AZya7L4pfCPxH8IdebTdetNquSbe9i+aC5UfxI35ZBwRkZHNcXgeX71+Z1aE6E3CorSW6Z/dWV5phc2w8cRhZqUZK6ad0KjLh8iu2+EPws1P4v+NLTQtPBjiJ8y7uyu5baEY3OfU84A7kiuX0XR73xBq1rpWnW8l3fXciwwwRDLOx4Ar9MPgH8FrL4L+C4bBQlxrN1tl1G7Uf6yTHCg9di9B+J4ya9/JMrljq15fBHd/ofkPifx5S4Wy90qLTrTTUV27t+nQ7Pwb4S0zwJ4a0/QdHtxbafZRiONOpPcs3qxJJJ9TW/RRX7NSpxpxUIqyR/mHj8dVzCvPEV5OUpNttu7bYUUUV0nioK9e+DvgfJXWLtQGI/cK3ZT1b6nt7fWuM+Hvg6TxVrKF0P2OIhpW/veij69/b6ivpO2t4rSBY41A2DGMcV8RneY8q9hSer3/yP6m8L+D/ayWa4uPup+6n1ff5FsAKtOpKWvhD+rwooooAKKKKACiiigAooooAKKKKACiiigAooooAKKKKACiiigAooooAKKKKACiiigAooooAKKKKACiiigAooooAKKKKACiiigAooooAjIzUc0qwxszHAAySaXOS1eA/tofFX/hV/wY1CO1m8rV9azp1mVOGXeD5jj02puwezFa7cDhKmOxNPDU/ik0l8/wDI5sTXjhqMqstoq5+fP7T3xSPxd+Mmu6zFJ5mm27/YbDByPIjJAYezMWf/AIHXlAPyUmeooIxiv7jyrBUsqwNOglZRSX3I/C8TWliKspveTue3/sefC/8A4Wd8btHhuIS+maUf7SvMjKkRkeWp9d0hQEdxur9bY0AVeK+V/wDgn/8ACg+C/hSfEd3Ds1HxG4uQWHzLbLkQj8cs/uHX0r6qHytjNfyXxrm39rZtOUXeEPdXy3f3n6zkeD+q4WLkvelq/wBPwFPBrkvid42tPh34D1vxHekeRptq8xUnG9gPlQe7NhR7kV1pNfEH/BSD4of2fomi+BrSfEt+/wBvvlU8iBCRGp9mfJ/7ZCvnsky+WaY+lhY/aevotX+B6WY4lYXDTqdUtPXofB/iPXLvxJrd/qt5KZ72+uJLmeQ/xO7FmP5k1n0Uv3q/uXCYaOEoRo01ZI/C6tR1ZczEooor0DAU8j6UrtuOaQn5CK9D+Anw2l+LPxX8OeGwjNaz3AlvGH8Nunzyc9sqCB7kV4+Z4ungcLUxM3ZQTb+SuduHpSrVI047t2XzP0a/Yp+Gf/CuvgZpTTxeXqes51O6yOR5gHlr+EYTjsSa+gqqWltHZW8cUahI0UKqqMAAdABVgNuxmv4Tx2KnjcVUxFTecm/v6fI/d8NRjh6MKUdopImooorjOkKKKKACiiigAooooAKKKKACiiigAooooAKKKKAK7NltvrXFfGb4d2/xU+Gev+GbjaBf2zLE7dI5R80b/wDAXCn8K7ggZHrRxxWlGtPD1Y1YO0otNPzTujKpCNWDhLZqzPwr1HTrnSNRurC8iaC7tpWgmicYKOpIZT7ggiq/UEHtX0r+3n8Lf+EG+Msmt2sPlab4iiN4CowouFwsw+pJVz7yGvmrO5s1/cfD+ZQzbL6WJh1ir+T6r5M/DMfhpYbETpvo/wDhhtFFFfUnlBRRRWNWCqxcWVHc/WD9jX4sD4ofBfTGuZvM1fSf+Jbd7j8zGMDy3PruQqSfXd6V78W6ccV+W37CHxa/4V/8Xk0e6m8vSvESC0YMcKtwMmBvxJZP+2g9K/UnOQD2r+KOLsoeUZpUpJWhL3o+j6fJ6H7ZkuL+t4WLk/ejo/kIeWFfAH/BRz4UGz1bSPHtlDiO5A07UCo/5aAFoXP1UMpP+wo71+gJTjFcB8afhvB8Vvhnr/hm4Cq17bssEjDiKZfmif8ABwp+mRXncPZnLKcxpYlPROz9Ho/8zpzPCLF4WcOu69Vsfi+3y1e0XWrvQdZsdU0+ZoL2ynS5glXqkiMGU/gQKj1PTLnR9Tu9PvYmt7u1meCaFxhkdSVZT7ggiqoG2v7YapZjhbbxkvk0z8V96hV80ftV8H/iBafE74c6F4ltMBL+2WR41OfLk6SJ/wABcMv4V2pPcV8Af8E5Pi/9j1HVfh/qE/yT51DTQ5/jAAmjH1AVwP8AZc96+/VPOK/iXiHK5ZRmFXCyWid15p6r/L1P2vK8WsXhYVOuz9VuTUUUV8+eqFFFFABRRRQAUUUUAFFFFABRRRQAUUUUAFFFFABRRRQAUUUUAFFFFABRRRQAUUUUAFFFFABRRRQAUUUUAFFFFABRRRQAUUUUAFFFIelAFYhX4xlK8X+MPgYwyHWbOPIx+/RR0HZvw6H257V7TleAKhvbNby3eJlyGGMY4xXdg8VPCVVOPz80fI8SZDQz/AVMLWW+sX1T6WPkOiuu+Ivgp/C+ql4FJspWJjP909Sv+Ht9DXI1+rYXEQxNJVIu6Z/Aed5Piclxc8NXjZxdvJ9mgooorvPlAooooAK8M/aa+AS/GXw9Dc6YkMXiXTzi1kkbYJoyfmiduw7j0Oem417nRXFisLSxdN0qqumfWZFnuMyDFRxmDnyyi7+T8muqPE/gJ+zRofwbtI7+58vVvE8iYlv2T5Yc9UhHYdi3U89AcV7ZRRWeFwtHCQVOlGyRpnnEWPz/ABEsTjqrk336eSXQKKKK9E+PCiiigAooooAKKKKACiiigAooooAKKKKACiiikBFJEs8bJIodGGCrDgg9RXzr8YP2MfC/jjz9Q8NFPDGsvkmOJP8ARJm94/4M+qcDn5Sa+jeRSrXl4vA0cZHlrQTX4r5n3uQcWZnw5WVTBVpR7pPR+TWx+T/xE+FfiX4V6ubDxHpsloWJ8q5X5oJwO6OOD9OozyK487No7N6V+vPiHwxpfi7SJ9M1nT4NTsJhh4LhNyn0Pse+R07V8dfGf9iG80oz6t4Bka/tuXbRrhv3yDriNzw/spw3uxr80zPhyrh71aHvR7dV/mf3LwP41YHNeTCZqlCo9Obo3+jPkjJFJ1NXLq3msbmW3uIngniYpJFIpVkYdQQehqoeOlfEyg4OzP6hoV6WJgqlJ3QlFFFZHUGTRRRT2MqlONRWkdv4E+LnjD4ZzhvDuu3VlETlrUtvgf6xtlc++M+lfSvgP9vxcxweMfD5B6Ne6Q2fzic/mQ/0FfHLBex5qPjPvXu4TN8Thfgm7dnqj8yz/wAOshz9N4ihHmf2lo/wsfqj4K+PHgP4gLGuj+JbKW5fgWk7+RPn0CPgn8Mj3r0EdM5zX42g5rufCXxu8eeCBGmjeKdRtoI/u28kvmwj/tm+V/SvrsLxW9q8Pmn+h/OGefR7jJueW17dotfqfqzk0ba+BfDn7enjfTFSPVtM0rWUH3pAjQSt+Kkr/wCO16bof/BQPw5cBBq/hjU7EnqbOWO4A/76KV9JR4hwVXeXK/M/FMy8GeJsC3y0lOK6p3/A+rc+9LXgumftrfC6/VTPqd7pxPUXNjI2P++A1dBB+1V8KrlAV8X2yg/89IJl/mlelDNMJNXVRfej4mtwDxDQlyywkl8m196PWNtOry4/tN/C9Vz/AMJlp+PQb/8A4mqV1+1h8KbMfP4uhY/9MrWeT+SGreY4Rb1F95yw4I4gm7Rwk3/26/8AI9epvPpXz5qv7cfw008n7PJqup472tntB/7+Mn61wGvf8FB7cK6aJ4QlkY8LLf3YTHuURT+W78a46ueYKj8VRP01PpsB4V8TZg0lhpR9dPzPsP8ACs/Wtf03w5ZNeapqFrptqn3p7uZY0H4tX56+K/2z/iV4oV47S+tNBgbgpptuAxH+++5h+BFePa94k1bxTqBu9a1S81W6PWa8naVvzY189iuK6MNKEXJ93oj9jyLwAzDENTzGqoR7JXfpfY+7/iD+274I8LLLBoSXHii+XgeQDFbg+8jDJ/4CpHvXyx8TP2ovHfxNSS1n1EaPpLjBsNLzErL6O+S7fQnHsK8gU7TgnApwyG46V8bjM9xeLbjz8sey0R/THDnhVkHD/LONLnmusrNp90thgJNBGKTNAGa+d5mz9kpUqdGPLTQUUUVmbhRRRQBLkqNo4HelOAg9a0tB0HUfE+qW2l6TZzahqFw2yK3gQszH/D37V9s/An9jTTvCn2bW/G6w6xrAxJFpow9tbnr8/aRv/Hc/3ute9l2VV8dPlgtFu3sv+CflvGHH2VcJ0HLEVL1GvditW/l0XmeB/BL9lbxN8WTBqN8raD4aY5+2zp+8nX/pknf/AHjhfrjFfc/w1+Enhj4S6WLPw9pqW7sAJryT57if3d8Z99owB2FdsqqiBVG0AYAHQU+v1bL8lw+CSduaXd7/ACP89uMfE3N+Kajg58lK+kU3byv3Ciiivpj8RlJyeoUUUUzMKKKKACiiigAooooAKKKKACiiigAooooAKKKKAG9q83+LHwE8JfGG0I1mxEGpKu2LVLQBLiP0BPRh7NnvjFekngcUg561w18PSxMHCpFST6M+qyjPMdktdV8JVcWuqdv+HPzS+MP7Mni34SGe7aD+2vD6nK6nZIcRj/pqnVPryvTnNeOrtYYAwa/Y2SNZVKsoZWHzAjrXzB8cP2MdK8VmfWPBXk6JrBy0mnt8trcHvtx/qm+ny+y9a/Ocz4alC9XDar+V7/Jn9pcCeOFOu4YPO7RlspdH69vU+ENpGacB8n3q1/E3hTVvBmr3Gla3p82m6hAcPBOu0/UHoR7jg9jWNxjp1r4CdKVNuM1Zo/sDB42jjqca1CSlGSumndNPZpoZRRRXOeiFFFFO5nOnGorSPRfht8cvGfwnuFGhau/2ENubTrr97bN6/Ifuk9yuD719W/Dj9ujwzrqx23i2xl8O3h4N1ADPbMfwG9M/Rvc18IAj+7mg7sV9Dg86xWDsoyvHs9UfknEfhjkPEUZSq0eWb+1HR/PQ/Xrw54q0bxbYre6Lqlpqtof+WtpMJAD6HHT8ea1+vavyA0PX9S8N6gt5pWo3Wl3a/dntJmicfivNe0+Dv21PiP4YEcV9dWniG2XjbqMH7zH++hUk+7Zr7XC8VUZpKvFxfdao/lzP/AHH4dupllRSj/K9H6XP0WAxR83pXyd4Y/b/ANButqa/4av9OboZLGVLhc+uG2ED8z9a9N0P9rj4Wa2i48SixlPWO9tpYiv1bbt/I19JRznCVvhqL5ux+H5h4a8SZdJqphZNLqldfej2T8KWuP0/4veB9UQNa+MNDnz/AArqMO78t2a24PE2kXYUwatZTBumy4Rv5GvRjjKMvhmn80fIVeHM0pu0sPNPzi/8jUDe1LWdLrumQD95qNqn+9Oo/mayr34k+EtOyLrxRo9sR/z2v4k/m1N4ujH4pJfMmHD2aVHaNCT9Iv8AyOkU0vBrzDWP2lvhhojMtz4z06Uj/n0Zrkfh5YbP4V554g/bt8AaYHXTbTVtZkH3Wjt1ijY/V2DD/vmuGrmuEo/FUX33f3H0uD8P+IcdJRpYWTv1aaX3s+kuooOFHJxXwr4p/b88S3++PQPD2n6Sh4Et3I1zIPcY2qPoQRXinjP44+OvH4kTW/E19cQSfetYn8mEj3jTCn8RXg4nijDUtKScn9yP17JPAfO8dJSxjVOPW7u/kkfoR49/aM+H/wAO0kTUvEFvcXqZ/wBB08/aJs+hC8Kf94ivmj4ift5a3qyy2vg7So9FhPAvr3E059CE+4p+u+vlE/McDmncjjvXx+N4jxOIvGm+WPlv95/SPDXgpkOTuNTExdWS6y2v5Lsa/iTxZrXjPUmv9c1S61W8b/lrdylyB6DJ4HsKySoX5c5oyd3NN7/dr5apUnVfNN3bP3zB4HDZfTVPDwUYrRJKyS9EMooornPTCiiigA6GjqaKmRWkYKoJYnAA71rGDlsctavSoLmqysgBAHTmvbf2fv2Z9W+M10uoXzyaT4WifD3m395cY6pCDx2wW6D36V1n7O/7I2oeMbuHXvGtncaZoMRDxafMrRT3n+8DgpH78E9sda+6tOsLfSrKCzs7eO1tIEEcUMKBERR0AA6CvvMmyCVa1bEK0ei6v18j+TfEzxeo5dGeX5PNSqbOSs0vTzMrwZ4H0X4f6DBo2g2Een2EQ4jjHLN3ZmPLMfU10G6jPy0tfqFOlGnFQgrJdD+Ccdj8RmFaVfEzcpSd227tthRRRXUeIFFFFABRRRQAUUUUAFFFFABRRRQAUUUUh3ZzfjjwPo3xF8O3Oia9ZJe2M/XIw0bdnQ/wsM9f6E1+dnx0/Z81v4Ka1na+o+H7lyLPUlXg9f3cg/hfH4EZI6ED9Nj9aoanplprNq1rf20F3aOys0FxGJEYg5HykdQQD9cV8zmWTUcwjd+7JbP/AD7n7jwN4k5jwlU5V79J7xb/ABR82/sd/s+/8IZpUfjTXrbbrt9H/odvIvzWkDD7x9Hf9F4/iIr6ipMYXigcCvQwOCp4KlGnT2X4vufF8V8TYvinMKmNxL1k9F0S6JC0UUV658CGOKt6NpFxrWoRWlum+SVsZ7KO5PsBzVWJGkcKilmY4AAySa97+F3gEaBZC9uVH22YAnP/ACzXso/mfevBzPHRwdH+89kfq3BPClbiLHK6apQs5Py7erOp8K+GbbwtpEVrAOQPmc9WY9Sfeuh/nTAp9sU8/NX5bOcpyc5O7Z/eGEwtLB0YYehFRjFJJLokS0UUVB3hRRRQAUUUUAFFFFABRRRQAUUUUAFFFFABRRRQAUUUUAFFFFABRRRQAUUUUAFFFFABRRRQAUUUUAFFFFABRRRQAUUUUAFFFFABRRRQBCzda/LP9uj4sf8ACxPjDNpVpP5mk+HVaxQKcq1wSDO31DAJ/wBs6++v2kPitH8IPhRrWvB1F8sXkWUbfx3D8R8dwOWI9FNfjzd3Mt5cyzzyNNPK5eSRzlmYnJJPck1+2eGuS/WcVLMKi0hpH1e7+S/M+E4kxvJBYeL1er9On4keOa7f4MfDu4+K/wATNA8MQBtl7cjz5F/5ZwL80rfggbHvgd64fksK++f+CcXwo+w6ZrPj29hxLcMbDTyw6RKQZXHsXCrn/pm3rX7JxjnCyjK6kk/fatH1en4bnxuU4T61ioRe279Efa2j6ZBo+m21jaQrDbW0SwwxIMKiKMKo9gABWlxR/DQcYr+L23J3e5+1xioqyKF/eRWNpNPO6xwxKXd2OFVQMkk9hivxw+PfxNl+LnxV1/xGzMbSacxWSNxst0+WMY7Egbj7sa/QP9u74s/8K/8Ag/No1rNs1TxExsogpwywYzO302kJ/wBtBX5dHtX9CeGGT61MyqLV+7H06v77I/O+JsbzSjh47LV+vQSiiiv6MPzgKKKKACvvz/gnD8Kza6Trfjy8hxLdv/Z9gzDkRIQ0rD2Z9q/9szXwloWjXfiLWLDSrCIz317cR20MQ6vI7BVH5kV+0Hwt8DWnw18AaD4asgDDptokG8DHmOBl3PuzFmPua/CPEvOPY4WGXwfvTevov83b8T7vhrB+1quvLaP5s7Siiiv5mP1IKKKKACiiigAooooAKKKKACiiigAooooAKKKKACiiigApKWigD50/ba+FJ+JXwZ1Ke1h83VtEP9o220fMyoD5qD6oWOO5Va/Kev3YnhWeJ43AZGGCCMgivx4/aT+F7fCP4wa7occRj06ST7Zp5xwbeQkqB/uncn1Q1+/eGGc8k6mW1X/ej+q/Jn53xNgrOOIit9H+h5dRRRX9JH5sFFFFAFi1vJ9OvYLu2laC5gkWWKVDhkZTkEH1BFfsd8A/ibB8WfhbofiKMqJ54At3Gv8AyzuE+WVcdhuBI9iD3r8agOSa+yv+CdXxe/sHxbqPgS+mxa6sDeWAY8LcIv7xR/vIM/8AbP3r8T8SMm+uYFY2mrzp6/8Abr3+7Rn2vDmO9hiPZSfuy0+fQ/Rik7UZFLX8tn6wfmR/wUA+EJ8F/EyLxVYw7NM8RKWm2j5Uu0AD/Tcu1vc7/SvlOv2E/aa+EqfGD4R6xoiIr6mifa9PY/w3EYJQZ7bhlCfRzX4/zRvbzvDKjRyIxVkYYKkdQRX9WeHWd/XsAsHUd509P+3ej/T5H5JxBgfq+IdSK92Wvz6m54B8Y3/w+8Z6P4k0xtt5plylwgzgOAfmQ+zDKn2Jr9nPA3iux8c+FNK8QabJ5tjqNslxC3cBhnB9COhHYg1+I2eAPSvvr/gnR8YPtek6n8P9QuMzWha+08OesLN+9Qf7rkNj/po3pXj+JmS+2oRzGkveho/NP/J/mdfDWO9nVeHm9Jbeq/zPuaikyKWv5rP1AKKKKACiiigAooooAKKKKACiiigAooooAKKKKACiiigAooooAKKKKACiiigAooooAKKKKACiiigAooooAKKKKACiiigAooooAKKKKAEwKWikPSgDnvFOgQeINJntZV3qwx05B7Ee4PNfM/iPw/deG9UmtLlCCDlGxw6now/qOxzX1kF4APP1rjfiJ4Li8U6cSAFuYstG+Oh9D7HvX0GU5i8LU5JfC9/I/IePeEIZ/hHiKCtVgtPNdU/0Pm3+Klqe/sZ9Lu5ra4jMUsRKsp7H/PeoMV+mQmqiUo7H8PYnCzwk3Sqq0k7NPRpoKKKK3PJCiiigAooooAKKKKACiiigAooooAKKKKACiiigAooooAKKKKACiiigAooooAKKKKRtTqypy5ongv7Qn7Luk/FyCTV9KMWk+KlX/j424iusdFmwM5/2+T2IPGPgTxV4S1fwLrdxo+u6fLp+owHDxSjqOzKejA9iCQa/XT+KuF+KHwg8N/F3RzYa/YiSVATBew4We3Pqj4Pp908HuOBXxGbZBTxd6lH3Z/gz+pfDvxexWROGDzJuVLZPdpfPoj8q1UOcU0psfFev/Gj9mrxR8ILiW6kiOr+Hi37vVLZDtUE8CVf4D09Rzwe1eQrszg8mvyvEYWthZuFWLTXc/v3J8/wGe4eGIwdSMlLZp/g1umRUUUVwH0oUUUUAFFFFABRRRQTyoKKKKvmMfY0+wYNGKKMU+cX1el/KFFFFZmvs4oKKKKDQKKKKACiiigB6rvpvPSk78VoafYXWp3sNnY20t5eTMEiggQu7segCgEk1tCnKbtE4sRi6GFpupWlZLdlU4VMN970rvPhN8F/EXxk1wWOi2/l2sRH2rUJhiG3U+p7n0Ucn6c17Z8Iv2HdV1zyNR8cXDaLZHDDTLYhrlx/tt0jz6cnqOK+yvC3hLSPA2hW+kaHYxabp9uMJDCOvqWJ+8x9Scmvtsq4dq1ZKrXXLHt1f+R/L3HnjPgsupTweUSU6m3N0Xnfqzkvg98C/DfwY0ryNJtzc6lKoW61SdR503fj+6v8Asj2zk816T0+lLTcmv1GjQp4amoU42S6I/gjN86xudYiWIxdRzlJ3bbv/AMMh1FFFdp8uFFFFMAooooAKKKKACiiigAooooAKKKKACiiigAooooAKKKKACiiigAooopFRbi7o4n4m/CXwz8WNGbT/ABDYrOVB8i6jws9ufVHxx24PB4yDXwB8bP2b/EnwZvHuJEOq+HXfEOqwIcLzwsq87G6ex7HqB+mn8VVryyg1K0ltbqCO4t5VZJIpV3I6nqCD1FfL5nktDHRv8MujX6n7xwN4m5nwrVjTnLnot6xb29Ox+O+7H09KMHvX2f8AHH9iWO6e41j4fBYJeXk0OZ8I3/XFz93/AHWOP9ocCvj7VNJvtB1Gew1K0nsL2BiktvcIUdD6FSMivyjH5ZXwM+WpHTo+jP8AQrhXjjKuKaCnhqvvdYvRr5djOooorxD9JCiiigAooooAMUUUZNO7MZU4S+JDhjNNyfU0UVv7ap3OGeX4Se9NfcPwP7xpu6jdSVXt6ncFluDjtTX3BRRRWF2dcKFKHwoKKKKg6QooooAKKKKAFztNHNIetW7a3mvbiO3toZJ55G2pHEpZmPoAOtawpynojjxGKo4WLnVlZIg+ZOalt4ZLu4jhhjeaaQ7UjjXLMfQCvoj4XfsVeLvGPlXniRv+EW0pvm8uVd9249BH/B6fNg/7Jr7A+GfwI8GfCmBf7D0pDfYw+o3WJbl/+BkfL7hQB7V9Zl/D+IxVpVFyx7vf5I/n/izxkyfI+alhJe0qLonon5s+Ovhf+xd4w8bCG818jwppb87bhN9049osjb/wMg+xr64+GP7O3gj4VrFNpWlC61NRzqV9iafPqp6J/wABA9816gTilr9FwOR4XBJPl5pd3qfxhxP4p55xFKUXV5Kb+zG607N9Qooor6TY/FalWdWXNMKKKKZzhRRRQAUUUUAFFFFABRRRQAUUUUAFFFFABRRRQAUUUUAFFFFAABiiius+Hfgt/FOrK8istlAQZG/vHqFz/P0H1FcGJxEMLTdSbskfU5Jk9fOcXTwuHjdydvTu35HS/CPwEb+5j1a+jIiU5gRx94/3yP5fn6V7kuIl2j7vSqVnYpYWiRRKFjQAAAY6dABV75Twa/KsbjJ4us5y+S7I/vzhnh+hw9gYYaktd5Pq31uTUtFFcB9gFFFFABRRRQAUUUUAFFFFABRRRQAUUUUAFFFFABRRRQAUUUUAFFFFABRRRQAUUUUAFFFFABRRRQAUUUUAFFFFABRRRQAUUUUAFFFFAEJQdzTYxt47Cn52rmuC+M/xFtfhH8N9b8T3e0izgLRRE482Y/LGn4sVHsMntW1CjPE1I0aavKTSS7t6IxqVI0oOcnZLVnwn/wAFCfi//wAJb8QrXwbYTbtO0Fd9ztPyvdOASPfYmB7FnFfJeOM1c1fWLvxFqt9qV/M1xfXk73E8z9XkdizE/Uk1UB4r+3OG8phk2XUsMt0tX3b1b+8/EMwxUsXiJzl1f4dDZ8GeEr/xx4r0rw/pkfmX2pXKW0Q7Ascbj6ADJJ7AGv2c+Hnguw+Hvg3R/Dmmpts9Ntkt4+MFsDlj7sck+5NfDv8AwTn+EQv9d1Px/qEGYbEGw08sOszDMrj/AHUIXP8A00b0r9B+cjnFfzt4iZ3/AGhmCwlJ+5S385Pf7tvvP0Lh3A+xoOtNay29F/mSHp9Ka7CNWNM3Fga8c/as+LK/B/4Q6xqkMoj1e6X7Fp4zz58gIDD/AHFDP/wH3r8uwmGqYzEQoUleU2kvmfV160aFKVWW0Vc+AP2zfir/AMLP+NGpR203maPomdOtcH5WKE+a4+r7hnuFWvBgcoac7tI5ZiWYnJJ6k00jAxX9y5Ll0crwNLDQ2ikv836t6n4ZjMRLFVpVZbydwooor6M80KKKXBJAHU1z1aqpQc2aRXM7I+qP+Cffwpbxj8VZ/E11Du03w7HvjLDhrmQFUHvtXe3sQvrX6Zq3zjivFv2TPhOPhP8ABrSbGeHytVvV+3ahkYYTSAHafdFCJ9VNe1jjmv4m4qzV5vmdWuneK92Pouvz3P2zJ8J9UwsINavV+rJaKKK+QPdCiiigAooooAKKKKACiiigAooooAKKKKACiiigAooooAKKKKAISRmvj/8A4KH/AAm/4SPwFY+NLKDde6JJ5dyVHLW0hAJPrtfafYM5r7AIAOax/FXh2y8V6BqOjahEJ7G/t5LWaI/xI6lWH5GvWyfMJ5bjqWLp/Zeq7rZr5o4Mdh44nDzpvqvx6H4dZKnNKBzurqPiX4Evfhn491zwxqAP2jTrhog5GPMTqkg9mUqw+tctnNf3PgcVTxtCNek7xkk0+6Z+GVoSpScJKzWjCiiivTOQXoa1fDHiK+8I+I9N1vTZfJvtPuY7qB+wZGBGfUHGCO4rJI8xKAe1ebisPDF0ZUaiuno15HVRqOlJSjuj9sPhd42sfiT4E0XxNpzZttRt1lC5yUbo6H3Vgyn3BrrMFcV8G/8ABOL4u7JdV+Ht/P63+mBz9BNGP/HXA/3zX3kjAmv4fz7K5ZRj6uFlsndeaeq/4Pmft+W4pYvDQqdXv6rcQsGU8V+WX7cvwfPw1+L0+q2cHl6P4hDX0RUfKk+f36f99EP9JAO1fqePmJxXiX7WfwcHxg+EeoWVtCJNasR9u04gfMZkBzGP99Sy/Ug9q9ThLOHk2ZU6zdoS92Xo+vy3OTOMH9bw0kl70dV/kfkfjNdb8L/iDe/DHx9ofijTyTNp9wJHjBwJYzxJGfZlLD8a5VkMb7GBVgcEHqDSbPLOK/sTEUKWZ4WVOavGSaa7pn5BTnLD1VNOzWqP298JeI7Hxf4c07WdNmFzY39ulxBKv8SMoI+h56dq3+vWviX/AIJ1/GL+0tD1D4fajPm60/N3p288tbs37xB/uuc/9tD6V9rEb1JzgV/EedZbUynH1cJP7L0fdPZ/cftuX4qOLw8Kseu/k+pZopB0pa8U9EKKKKACiiigAooooAKKKKACiiigAooooAKKKKACiiigAooooAKKKKACiiigAooooAKKKKACiiigAooooAKKKKACiiigAooooAKKKKAEpGXcDTqKAPJ/il8PRrMBvrFALyMZIH/LQDsfcdv848NkjZGKupVlOCCMEGvsB1BBXqpFeL/FH4alVk1bTIzkndPAg+8O7Aevr69euc/Y5Nmns7UKz06Pt5H84eI/AyxkJZngY++leUV1S6rzPJqKKK/QT+P6lOVN8sgooopmIUUUUAFFFFABRRRQAUUUUAFFFFABRRRQAUUUUAFFFFABRRRQAUUUUAFFFFABRRRQBXmt47qF4Zo1likG1o3UFWGMYOeor5j+Mf7EuieJjPqfgyWPQNUbLGwcH7HKf9nAJjP0yPQCvqMjIoavIxmAo4yHLVjf816H6Fw5xhmnDVZVcHVce63TXZo/JTxv8OfEfw31T+z/ABHpNxps/OxpFzHIB3Rx8rD6E1zI+ZuK/XzxB4b0rxTpcunaxp9vqdlKPmguow6E9jg9x2PUdq+Y/iZ+wfpOqmW88FaidGuCcjT74tLbn/dfl0H131+dY/hmtSvPDvmj2ej/AOCf2rwh455fjlHDZsuSf8y2f+R8QdODxTcbRnrXffED4IeNfhnO/wDb2g3MNqp4voR5tufT514H0ODXBbgRyOK+Nq0KlBtVYuL7NWP6Xy7O8BmkFUwtaMk9mmn+QyiiiuI98KKKKACiiigAooooAKKKKACiiigm5IARwTijBHQ0nDHg4rvfBHwP8dfEUxtoXh28uLV+l5MvkwY/66PhT9ATXZSw1Wu+WnFyfkrnh4/O8vyuDniq0YpdW0vzZwXuBV3T7C61a/htLC0mvLuZtscFvGXkc+gUZJNfX3w6/YJRDFdeNdbMh6nT9J4H/ApWGfYgKPZq+m/BHww8K/Diz+z+HdEtdMG3DyxpmWQf7cjfMfxNfV4LhnE1rSrNRj97+4/njijxyyjLOajlydSa6rZP16nxj8L/ANiHxN4oMN74snHhnT25+zKBJduP937qfiSR/dr68+GvwV8I/Ce28vw9pUcVyy7ZL+b95cSDvlz0z6Lge1d7u9qABX3+ByXC4JJqN5d3q/8AgH8f8T+J+e8SSlGpV5Kb+zHRfPuLRRRX0h+OTqSqO8gooopmQUUUUAFFFFABRRRQAUUUUAFFFFABRRRQAUUUUAFFFFABRRRQAUUUUAFFFFABRRRQAUUUUAJ1Fef/ABT+CvhX4vaf5OvaeDeRrth1C3wlzF9G5yP9lsj2zXoNJurhrUKeIi4VYqSfRn02VZzjMnrRr4SrKMls02j84vi9+yX4v+GjT3tjE3iTQUy32uzQ+bEv/TWLqP8AeGV9xXhjbQgx96v2QIzXjHxV/ZW8E/FAzXZtP7C1qTJ/tDTlC729ZI/uv7nhj618BmPC926mGf8A26/0Z/YXBfju4KOGzuN+nMt/Vn5r/MPlowEbmvaviV+yV48+HhmuLey/4SPSkyftemKWdV9Xi+8vHJxkD1rxdt0blXUqwOCD1FfA4jCV8LLlqwcX5n9c5RxNled01UwdeMvR7eTW9yCiiivPPq73CiiigYUUUUAFFFFABRRRQAUUUUASbAW9BSnbn5RTdwXr1rqPBfw38T/EK9Fr4d0S81V84Z4Y8Rp/vOflX8SK66VCdVqME230R4+OzbCZfTdTE1Ixit22lb7zmMHOWGau6Zpt5rt/FZ6bZz315KdsdvbRmSRz6BRkmvrL4c/sEXEphu/G2sCBPvNp2lnc/wBGlYYH/AQfrX1N4G+GHhf4bWP2Xw3ottpylcPKi7pZP9+Q5ZvxNfWYHhrEV7Sre7H739x/O/FXjhlGVKVHL71J91ok/N9T4x+GX7EHijxR5N74ruF8M6e3P2ZcSXbj6D5Uz6sSR/dr66+G3wQ8H/Ci2C6BpMcd3t2vqE48y5k+rnpn0XA9q9ApuDX6DgslwuDs1G8u71Z/HXE/ifnnEk5KpV5IP7MbpfMdRRRX0Vj8eqVJ1XeQUUUUzAKKKKACiiigAooooAKKKKACiiigAooooAKKKKACiiigAooooAKKKKACkHSj0qzpem3Oq6hDaWqGWaZtqqOnuT6AdSa5p1FTTlJ2SPXweDqYyrGjSi5Sk0klu2y54a8OXXiXU47W3UqucvJjIRe5Pv6Dua+lvDHh638P6ZFbQKAqDHuT3J9c9ayvA/gu28K6akaLuuWwXkxyx/wHYV1y4BPHFfmma5i8XU5Y/CtvM/uPgTg6nw/hVWrJOtJavsuy/UsUUg6UteAfrYUUUUAFFFFABRRRQAUUUUAFFFFABRRRQAUUUUAFFFFABRRRQAUUUUAFFFFABRRRQAUUUUAFFFFABRRRQAUUUUAFFFFABRRRQAUUUUAFFFJQBBsxnHSvzs/4KI/GL+3/ABbYeA9Pm3WWk4ub/YeHuGX5EP8AuIc/WQ+lfbnxj+I9n8KPhzrfie+KstlCWiiJx50p+WOMf7zFR7ZJ7V+Nev67e+Jtd1DV9Rna4vr24e5nlbqzuxZj+Zr9f8Osi+vY146svcp7ecn/AJI+L4jx3saKoQestX6f8Eo8bferuh6Le+ItasNL0+Bri/vp0treFOryOwVR+ZFU2G45FfYP/BPL4Of8JF4xu/HOoQbrHRs29juHD3Lr8zD/AHEP5yKe1fv/ABLm8Mly2piOqWi7t6JH5/l+FljcRCC6vXyXU+4vg38OLf4T/DfQvDVntZLG3CyyKMeZKfmkf/gTlj+NdxgYprnHOeBTlfJr+Jq1aeIqyq1HeUm233b1Z+304RpQUIKyWiDgDPpX5hft8fF//hPvisvhuxn36T4dVoG2n5XumwZT/wABwqexVvWvvH9oH4pQ/CP4Wa34hZlNykPlWkbf8tLh/ljGO4ycn2U1+Ot9ez6leXF3dStPczSNLLK5yzsxyST3JJr9k8Nck+s4uWYVVpT0j/ifX5L8z4riXHclOOHg9Zav06feV6KKK/qc/LAooooAceuOwr2z9kL4TH4r/GnSILiHzNK0s/2lfbhlWWMjYh9dzlQR6bvSvE2I2iv06/YI+E58BfCZdevYfL1XxIy3R3DDLbAEQL+ILP8ASQelfl/Hmc/2Zlc6cXapU91fPd/JfifT5Hg/reJjde7HV/L/ADZ9RonlxgelSUUV/H5+zBRRRQAUUUUAFFFFABRRRQAUUUUAFFFFABRRRQAUUUUAFFFFABRRRQAUhHFLRQB8Ef8ABRr4RZXS/iDp8G7y8afqRQfwkkwyH6HchP8AtIO1fCfSv21+JHgex+I3gnWfDepLutNStnt2OMlCR8rj3VsMPcCvxi8XeGL7wT4o1TQdTj8m+024e2mXtuUkZHqD1B7giv6Y8Nc7VfDSy6q/eht5p/5P9D8t4jwPsqyrwXuy/Nf5mPRRRX7wfCBRRRQB0fgDxpqHw68Z6P4l0xtt5ptysyrnAcDhkPsykqfYmv2Y8BeLNP8AHnhLSvEOlyebZalbJcRN3AYZ2n0IOQR2INfiLnEuyvu7/gnT8YfMiv8A4eajP80W6+0zeeqE/voh9CQ4H+057V+CeJWRe3oRzGkvehv5xf8Ak/wPvOG8f7Kq6E37stvX/gn3mBikZQy4pQRQTiv5qP1Dc/KT9tn4Pf8ACr/i1cajYw+XoviDde2+0YVJs/v4x9GIbHYSAdq+ec5Ge9frh+1j8Gv+FzfCbU7S2iD65Yf6bppI5MqA5j/4GpZfTJU9q/JJ42hdkdSrqcFSMEGv6y8P89/tLLlh6jvUp2T810f3afI/Ic+wP1bEOUV7stV+qOr+FfxDv/hb4+0fxRp5Jm0+cO8QOBNEeJIz7MpYe2c1+yHg/wAS6f4x8O6drmnTiew1C3S5hkHdGAIz6HnkdjX4hfdOK+9P+Cdfxq+0Wt98O9UuN0lvuvdLLnrGTmWIfRjvA/2n9K8DxKyH21COZ0V70dJeaf8Ak/wZ6HDmYeyqvDzfuy29f+CfdtFIOlLX82H6eFFFFABRRRQAUUUUAFFFFABRRRQAUUUUAFFFFABRRRQAUUUUAFFFFABRRRQAUUUUAFFFFABRRRQAUUUUAFFFFABRRRQAUUUUAFFFFABRRRQA0iq9zbrMhUjKnjFWRyKTbQnymc4KorSPnv4n/DttFuH1HTl3WbndJGo/1ZPfHof0+nTzqvrm+sIruB4pFBRgQQRnOetfPnxG+H8nhu9a6tkL6dKchl58snsfY9j+B7Z++yfNedKhWevR9/I/lDxE4CdCU8zwEPdesoro+68jiaKKK+0P5fcXHRhRRRTJCiiigAooooAKKKKACiiigAooooAKKKKACiiigAooooAKKKKACiiigAooooAKKKKACiiikNMZIiyIVYBlI5VhnNeUeOP2X/hz48aSW78Pw6feP/y9aYfs757khflJ/wB5TXrI6UtcFfDUcQrVYKS80fXZZxHmWUS5sHXlF+TZ8YeLf+Cfk6PJL4Y8UxupzsttVh2kD3kTOf8AvivHfEX7JnxQ8NF2bw62pwL/AMttOmSbd9Ezv/8AHa/TGivncRw1hK2sE4vyZ+05R448Q4BKFeSnFd1r95+Qus+Etc8OuyatouoaY69VvLV4iP8AvoCsjG3viv2NZVkBDKGHuK5/Ufht4T1gk3/hjRr0nqbiwik/mteFV4Sf/Luf3o/VcD9IiDSWJw7v3T/Q/I6joa/U69/Z2+Gl9zJ4K0hf+uNuIv8A0HFZ7/stfCx+vhC0H+7LKP8A2auF8J4jpJH1FP6QeTtfvKUk/JJ/qfmHgetHHvX6fxfswfC6E5XwdZH/AH2kb+bVsWHwM+HmmnMHgnQs9jJYRyH82Bqo8J1/tSRnW+kJlSX7qjJvzsj8rArSMFUFiegAzXU6B8JfGnioA6V4V1a8jP8Ay2S0cR/99kY/Wv1R0vwvo+hj/iW6VZWH/XrbpH/6CBWoAB0GK76XCUd6s/uR8hj/AKQ9VprC4dJ927/gfnP4f/Yq+JutyI11YWOiRtzuvrxWOPpHvOfrXr3hL/gn/pdv5cniXxLdXrYBa302JYFB9N7bifyFfXIYmnGvcw/DmDo6yi5Pz/yPyrNvGriTME4U6ihF9lZ/eeZeDP2dPh54Ekjl0zwzayXadLq+BuZM/wB4F8hT/u4r0sKFGBgU6ivoaOGo0FanBRXkrH47mPEOY5rK+Lrym/Nt/qFFFFdx8rzMKKKKYgooooAKKKKACiiigAooooAKKKKACiiigAooooAKKKKACiiigAooooAKKKKACiiigAooooAKKKKACiiigAooooAKKKKAG9O9ef8AxA+BXgj4mrI2uaDbvesP+P8Ath5NwD6715b6NkV6COlAGK4a2HpYhWqRUl5q59Nlud4/KqinhK0otbNNo+L/ABz+wDOjPceD/ESSp/DZ6uu1h9JEHP4qK8G8Xfs7/EXwO0jaj4UvpLdOTc2SfaYsepaPO38cV+pVJnIr5jFcM4WvrC8X5bfcfvmQ+Ome5alTxSVSK76P7z8cZFeGQo4ZHU4KsMEUwEjrX64+IfAfhrxWpGteH9N1UkY3XdokjfgSM/lXm2tfsf8Aws1kMw8PNp8h/jsrqVMf8BLFf0r5mtwpWj/Ckn66H7dlv0gstqpLF0XB+TTR+alSYH9+vva//YH8CXOTa6trto3oZopF/Ixg/rWJP/wT40Qt+68XX6j/AG7VCf0NedLhvHR2in80fb0PG7heqrzqOPqn+h8RbfekDYr7dh/4J8aKuPN8XXzeuy1QfzNbGn/sCeCYebzW9cum9I5IYx+Xln+dKPDWOlvFL5oqt42cL0leFRy9E/1Pgwr6mjO6v0f0b9jP4W6SQ0ujXOpuOhvLyT+SFR+leh+HPhJ4L8JlH0jwvpVjKvSaO0Tzf++8bq9OjwpiJfxZKPpqfF5j9IHKaKawtKUn52SfzPzL8K/CXxl43dBonhrUr9GOBMsBWL8ZGwo/E17b4N/YO8YawyS+INSsfD0B+9HGftM4/BSE/wDHzX3sFA6DFL9a9/DcL4elrVk5P7kfjuc+Pec4xOGCiqcX13a+Z4R4E/Y4+Hfg5op7qxm8SXi4Pmaq+6MN7RLhSPZg1e12Gn2umWsdrZ20VrbRjbHFAgREHoAAMVcpMY7V9Rh8Fh8KrQgl6I/BM24rzbOp82Mryl6t2+7YWiiivSPinJvcKKKKZAUUUUAFFFFABRRRQAUUUUAFFFFABRRRQAUUUUAFFFFABRRRQAUUUUAFFFFABRRSqhdgqglicACobS3OmjRlXlywFhgeeRIo0Z5XIVFUZJJ6ACvfvhl4Ai8P2S3V0gF9MBk9dg/ug+nqe5/Csr4WfDr+zol1S/j3XDD93Gw/1YP9T39Oles7QBgCvzvOMz9q3QpP3Vu+5/ZHh1wOsupxzLGx/eSXup9E+r8yVBgUuBS0V8mf0IFFFFABRRRQAUUUUAFFFFABRRRQAUUUUAFFFFABRRRQAUUUUAFFFFABRRRQAUUUUAFFFFABRRRQAUUUUAFFFFABRRRQAUUUUAFFFFABRRRQBCSN1InPbApPuv8AQV538c/ihafB34aax4mutsk1vHttYGP+vnbiNPoW5OOgBPat6GHniasaNJXlJpJd29EY1akaMHUm7JK7PjD/AIKG/GUeIPFVp4D02fdZaQRc35Q8PcsvyIf9xGz9XI6rXxx96Tmrmr6veeINYvtU1Cdri/vZnuJ5nPzPIzFmY/Uk1UJycjpX9rcNZRTyXLqeH6pavu3u/wDLyPxLMcXLGYiU5ddvJdEXNE0a81/WLHS9Oga5vbydLeCFOryOwVQPqSK/ZP4KfDOz+E3w10Xw1aYY2kI8+VRjzpm+aR/xYnHoMDtXxD/wTz+DJ8T+MLvx3qMObDRibex3DiS5ZfmYf7iN+bqe1foyDkc1+BeIue/XsZHA0X7tPfzk/wDJH3fDmB9lReImtZaL0/4IEgtz1pUOAcDimdH+grzz47/E+2+D/wAMdb8SzlXmtoitpCT/AK24b5Y0+m4gn0AJ7V+S0MPPE1o0aavKTSS7t6H2dWpGjB1JuySuz4e/4KC/GH/hLPH9v4N0+fdpmg/vLrYflku3HQ+uxDj2LuO1fJQ5BNW9U1K61zU7zUb2d7i8upnnnmc5aR2JZmPuSSarH5yMV/bfDeU08ny6nho7pavu92/vPw7MMVLF151H1f3LohlFFFfXnkBRRRUSfKrgj0f4AfC6b4wfFXRfDgVvsUkvnXsi/wAFsnzSHPYkfKD6sK/YrT9Pi0uxgtoY1jghQRoiDCqoGAAOwAr5J/4J4/CH/hGfAt741v4Nl/rbeXaFhylqhxkem9wT7hENfYn3hX8c8d53/auaOFN3p0/dXm+r+/T5H7Hw/gvquG55L3pa/LoSUUUV+cH1QUUUUAFFFFABRRRQAUUUUAFFFFABRRRQAUUUUAFFFFABRRRQAUUUUAFFFFAEW7B4r88v+CivwfOkeJLDx9p8GLbUAtnflB92dV/dOf8AeQFf+2Y9a/Q0nnFcR8XPh1ZfFX4d614avgBDewFEkIyYpBzHIPdWCn8K+i4dzWeTZjSxS+HZ+ae/+aPJzTCLF4aUOu69UfixR1rS8SaBfeFfEGoaRqMJt7+xuHtp4j/C6sQfqOOves3pX9vYWvDF0Y1oO6eqPxGtTdOXK9wooor0DmCul+Hvja/+G3jfRfE2mNi7065WdVzgSL0dD7MpZT7E1zZOaQDrXm4zDU8ZRlRqq8ZJprunodVGpKlNTi7NH7c+BPFen+PvCmleIdKl86x1G3S4ibvhhnB9CDkEdiCK6JG3A8V8Hf8ABOv41+W978OdSuPlO+90oue3WaIf+hgf9dDX3n/F1r+Hs9yqpk+Pq4Seyd4vunsz9wy7FxxWGjUW738n1EKgn61+W37cnwZ/4Vn8U31ywg2aJ4gL3KbB8sVyD++T2ySHH+8QPu1+pY5B54ryb9pT4Q2/xp+FOqaIET+00X7Tp0rceXcoDs57BslCfRjXpcLZzLJcxhWb9x6S9H1+W5yZvgfreGkkveWq9e3zPx6LZPNdD4E8aah8OfGOkeJdKk8u9064WdOcBwPvIf8AZZSVPsTWJe2c1hdz2tzE8FxA7RyRSDDIwOCCOxBFQ1/Y9WlSzLCuEleElZro0z8fjKWHqqUdGj9tvhz430/4j+CtH8S6ZJvsdRt1mTnlSfvIf9pWBU+4NdPsBYYr89v+CefxvbSNbuPh7qdxi1vi11prOeEmAzJEP95RuA9Vbu1foT1av4q4gyipkuYVMLPbeL7xe3+T8z9oyzGRxeHjUW+z9epNRSDpS188esFFFFABRRRQAUUUUAFFFFABRRRQAUUUUAFFFFABRRRQAUUUUAFFFFABRRRQAUUUUAFFFFABRRRQAUUUUAFFFFABRRRQAUUUUAFFFFABRRRQBEwHFZ2raVFq1q8MyKyOCrKwyCD1BrTxk01RiqjJxd0c9ahCvB05q6e580ePvAk3he8MsStLYs3yOednsf6Hv9a49a+tdV0q21azktriJXjkBUqwyCK+dfH3gefwnfnYGksnP7uXqR/sn39D3r9BynNVWSo1n73R9z+QfEHgGWXTlmGXxvTb95Lo3+hytFFFfXn85NNMKKKKZIUUUUAFFFFABRRRQAUUUUAFFFFABRRRQAUUUUAFFFFABRRRQAUUUUAFFFFABRRRQAUUUUAFFFFABRRRQAUUUUAFFFFABRRRQAUUUUAFFFFABRRRQAUUUUAFFFFABRRRQAUUUUAFFFFABRRRQAUUUUAFFFFABRRRQAUUUUAFFFFABRRRQAUUUUAFFFFABRRRQAUUUUAFFFFABRRRQAUUUUAFFFFABRRRQAUUUUgCiiigAooopgFFFFABRRRQAUUUUAFFFFABRRRQAUUUUAFFFFABRRRQAUUUUAFFFFABRRRQAUUUUAFFFFABRRRQAUUUUjWnTlUdohXrXws+GxlePU9Vjx0aCBh09GYevoO3Xr0pfC74ctqc0eqaghWAENChH3/Rj7enr16V7nbWy20aogAVe1fCZvmt70KL9X+iP6v8OuAeTkzPMYecYv8ANomjiEagAYAqQikAzTq+IP6fSUdgooooKCiiigAooooAKKKKACiiigAooooAKKKKACiiigAooooAKKKKACiiigAooooAKKKKACiiigAooooAKKKKACiiigAooooAKKKKACiiigAoopKAI8gV+Z/7ffxp/wCE38fxeENPuPM0jQWP2jYflluyMN/3wPl9iXr7P/aa+MifBT4W6jq6uh1acfZNOibnfOwOGx3CgFz/ALuO4r8iLu7m1C7lu7mV57id2kklkOWdickk9ySa/afDjIPrmJlmNde7DSP+Lq/kvzPhuIsw5ILD03q9X6dvmRKMmtPw34cv/F/iTT9F06A3Go6hcJbQRju7EAZ9BzyewrNbk5r7Z/4J2/BUX2qXfxE1ODMVrus9LDjrIRiWUfRTsB/2n9K/ceKM4hkmW1MQ/itaK7t7f8E+Hy3ByxmJjGPXfyXU+yfg78OLL4T/AA80fwzYAFLGELJKBgzSnmSQ+7MSfbOO1d30FRuSpDE8U4OpPvX8U1q1SvVlVqO8pNtvu3qftlKnGlBQgrJaIQn5sV+bX/BQj4xjxZ49tfBmnz79O0P97c7D8sl2w6H12IcfV3Havtn9oD4sW3wc+F2s+IXKNdCPybGBz/rrl8iNfcZ+Y/7KtX49anqN1q+pXeoXsz3N3cyvPPNIctI7ElmPuSSa/YfDjIvruLlj6y92novOT6/JHxnEWP8AZU1h4PWWr9Oi+ZUooor+qz8qCiiigB/v611/wi+HV78VviHovhiz3K17OFmlUZ8mEfNJJ+Cgn3OB3rja/Qv/AIJ2fBkaN4bv/H+owYu9Tza6fvHKW6t87j/fcY+kY9a/PuMs6jk2W1Jp+/L3Y+r/AMtz6DKcG8XiYx6bv0R9e+HfD9p4Y0Ww0nT4VtrKygS3ghXokaKFUD6ACtkHk0EUcYr+MJScm5Sd2z9rhFRVkOooooKCiiigAooooAKKKKACiiigAooooAKKKKACiiigAooooAKKKKACiiigAooooAKTqKWigD86f+CiHwb/ALE8Saf4906L/RdTxaahsHC3Cr+7c/7yDH/bMetfGWec1+0vxf8Ah1Y/Fb4fa34ZvwFjvbcpHLjJhlHzRyD/AHWCn3xivxu8SeHb7wn4g1LRtTgNvf2Fw9tNEf4XUkHHqOOD3Ff0/wCHGe/W8J9Qqv36f4xe33bfcflfEWA9jW9vBe7L8/8AgmXRRRX7ifDBRRRQBt+DfFWoeBPFWleINJl8nUNOuEuIm7EqeVPqCMgjuCa/ZX4X+PrD4meBNF8S6Y2bbULdZQmcmNujxn3Vgyn3Ffihj5sV9mf8E9PjZ/YOvXngDUrjFrqTG600ueEnC/vIx/vKNwHqh7tX4X4kZB9awyzGivfhv5r/AIG/pc+64czD2NX2E37svz6H6KjpRjjFGRS1/MZ+pn5nft9fBE+CfHUfjPTbfbpOuuVuAg+WG7AySf8AroAW/wB5X9q+Ts/Liv2k+Mfw0sPi38PdY8MaiMR3cJEU23JglHMcg91YA+4yO9fjh4r8M6j4Q8RanoOqQG31GxuHt5oz2ZTjIPcHqD3BBr+ofDviD67hfqNZ+/TsvWPR/LZ/I/KOIcv+r1vawXuy19H1IND1m98P6xY6tptw9rf2U6XEM6H5kdSGUj8RX7DfAn4r2nxm+GekeI7fYk80fl3lupz5FwvEifTPIz1Uqe9fjXtwOK+m/wBhf44j4a/EY+HdTuPL0HX3WEFz8sF10jf2DZ2H6qTwtb+IXD/9oYP65RjedO783Hqv1Rnw9mH1av7Kb9yWno+jP1GFLTUbeuaXIr+Vz9bFooooAKKKKACiiigAooooAKKKKACiiigAooooAKKKKACiiigAooooAKKKKACiiigAooooAKKKKACiiigAooooAKKKKACiiigAooooAKKKKACkpaKAIBzHkH8ay9Y0a31yze2uoQ6MMFSMgitbYCc/pSBcdOlWpOLujkr4eGIg6dRXi9GnqmvM+ZvHfgG68K3RdQ0tlI37uTrt9j7+h71yXFfWuq6Zb6vZSW9yiyxuCCGGQRXzz488AXPhi5aaMF7B2yr9ShPY/wBD3+tfoGVZsqyVGs/e6PufyJx94fVMvnLH5dFum9XHdr/gHI0UUV9efzk009Qooopk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SNKdN1HZCAYr0f4Z/DVtZkj1HUo9tmuGhiYf6z3I9PQd/p1Pht8NG1h49S1CPbZrgxQsP9Z6Ej09B3+nX3i0tUtIxHGAqL6V8Pm2b2vRoPXq/wBEf1P4e+H3NyZlmUNN4xfXs2h1tbLboABgAYwKsrQBmgjFfDt3P6mhCNOPLEdRRRUmgUUUUAFFFFABRRRQAUUUUAFFFFABRRRQAUUUUAFFFFABRRRQAUUUUAFFFFABRRRQAUUUUAFFFFABRRRQAUUUUAFFFFABRRRQAUUUUAFFFFAEXQ0x3ChmPYVJ25r5p/bY+OX/AAqv4azaZp1yY/EGvK9pbbD80MWMSze2AdoP95gR0Nd2XYKrmWKp4Wivem7enm/JLVnJisRHC0ZVZ7JHxr+2R8bf+Fv/ABUmtrCcy+HtCL2lntOUlfP72Yeu5gAD/dRT3NeAU4tkUn8Nf27k2W0snwVPDwVlBW9e7fm3qfiGLxE8XWlUe7Z0nw98Eal8SPGekeGtKTfe6hOsSsRkRr1d2/2VUFj7A1+yHw88D6f8OPBmkeHNKi8qx0+3WFM9Wx952/2mJLE+pNfKX/BPb4If2Holz8QtVt9t7qKmDTlccpbg/NIPQuwwP9lfRq+1EGM85r+ZOPc//tXH+wpS/d0/xfX7tvvP0zIMv+q0fazXvS/BdPvHnpTXKqntTS+SRXj37T/xjj+C/wAK9U1SORRq90DaadEeS07g4bHcIMuf93HcV+b4TDVMXXhQpK8pNJfM+mr1o4enKpJ2SVz4n/bz+NP/AAn3xKXwxp0+/RfDzNE+0/LLdniQ++zhB6EP618vfwj3qS4uJbueS4nkaWaRi7yOcszE5JJ7mo8cbq/t/h/KqWTYCnhqfRavu+r+8/EMbipYytKpLdv/AIZCUUUV9SeSFFFFS3yq4I7L4TfD29+KnxB0TwxYhg9/cBZZQM+TEPmkkP8AuqGPvgDvX7J+FfDtp4R8Pafo+nwrb2VhAltBEvRURQqj8hXyF/wTv+DJ0Pw/e+P9StyLnVAbXTg45S3Vvncf77rj6Jno1fa2TX8e8e53/amZeypO9Onp6vr923yP2LIMD9Ww/tJr3pa/LoS0UUV+Zn1YUUUUAFFFFABRRRQAUUUUAFFFFABRRRQAUUUUAFFFFABRRRQAUUUUAFFFFABRRRQAUUUUARdX6V+ff/BRL4LnTdWtPiJpkGIbrbZ6qEHSQDEUp+qjYT/sp61+gjda5b4keCNP+JHgrWPDeqJvstQt2gcgZKE/dcf7SsAw9wK+g4fzaeTZhTxUdlpJd09/815nlZnhFjMNKm9916rY/ErOKXqa3/HPg7UPh14y1fw1qsfl32nXDQSccMB91x/sspDD2Irn6/t/B4qnjKMa1J3jJJp90z8RrU5UpuElZoKKKK9E5Qq7our3mhataanYzva31nMlxBPGcNHIpBVh9CBVLoKK4sVh4Yqk6VRXTN6VR05XR+ynwB+LFr8ZvhppPiODalzKnlXtupz5FwuBIn0zyP8AZZT3r0kHJxX5d/sM/G//AIVp8S08PahPs0HxAywZc/LBddIn9g2dh+qk/dr9RA27kdDX8T8T5NPJMxnh2vcesfR9PlsftWUY1YzDRk/iWj9e4EDceK+DP+Ch3wO2yWnxH0q3O1tlnq4jHbpDMf0jJ/65+9fehPPWsDxZ4csPGHh6/wBG1SFbrT76B4JoW6MjDB+h569q4MkzSrk+Op4qnstGu6e6/rqdOY4OOMw8qUt3s+z6H4hfdbIoVmiYMpKsDkEdQa7n4z/C2/8Ag58RdW8MX251t332s5GBcW7cxyD6jg46MGHauFJzX9s4PE0czwcKsHzQmk0+6Z+KVKc8LUcJKzWjP1d/Y8+Oi/GT4aQRX8wk8R6MFtL4E/NLx+7m/wCBgHP+0re1e+pwOnFfjv8As5fGO5+CfxN07XNztps5+zalAvPmW7EZIHdlOGHuuOhNfr3pmowazYW1/ZzJcWlzGssMsZyrowyrA9wQQa/kfjPIXkuYvlVqc7uPZd18nt5H6zkeYfXcPyzfvR0fn2Zq0UUma+CPpRaKKKACiiigAooooAKKKKACiiigAooooAKKKKACiiigAooooAKKKKACiiigAooooAKKKKACiiigAooooAKKKKACiiigAooooAKKKKACiiigApKWigBg4rN1LS4tVgkiljV42BUqwyCD1BFaP8NGdveqi3B3RjWowrwcJq6Z84/ED4bz+H5XvLRWl08nPHWP6+o9D+fqeGr67vbGC9hMUyhkxjB54rw74ifC2TS2kv8ATIzJaHLPEoyyeuPUe3b6dPusrzhTtSrvXo+/qfynx54dSpOeYZZC8d5RW67tLsea0UUV9sfzHVpSpS5ZBRRRT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WxvSpSqy5IidK9I+Gvw2OrPHqWoxlLNcGOFv+WvoSPT0Hf6dbXw5+Fj3rR6jqcZSMYaOFh19C39B+fpXttnZJZRBEGFHTFfDZtm6V6NF69X+iP6m4A8O3eGY5lDTeMX+DaHWtqsCBQAqjpirGPWhRkUda+Hbb1P6jpwjSjyxH0UUUjUKKKKACiiigAooooAKKKKACiiigAooooAKKKKACiiigAooooAKKKKACiiigAooooAKKKKACiiigAooooAKKKKACiiigAooooAKKKKACiiigApKWkoAyNe1yy8N6Rd6pqFwlrZWcLzzzSHCxooJZj7AA1+Pnx9+Ll58aviZqXiKcutpu+z2Fu5/1NspOxfqclj7sa+sP+ChPx5NnYRfDbSLjFzcqt1qzo3KRZzHCfdiNxHoF7NXwP8Aw5r+jPDjh7kg8zxEfelpHyXf5n5nxHmXPUWHpv3Vv69vkFej/AP4T3fxo+Juk+HoA62hb7RqE6D/AFNspG9s9ieFH+0wrzgCv1K/Yn+BR+FPw3j1XUrfZ4i11UuboOPmghxmKH2IB3MP7zEH7or7XjfiBZPl8qdN/vZ6R/V/JfieLkuAeMxKb+GOr/y+Z9BaJo1toWl2mnWcCWtnaxJDDDGMLGigBVA9AABWoOMml4oHev4+k3Jtt6s/ZIpRVkQyOIlJboK/KD9sf41/8Lf+Kk8Vjceb4e0YtaWO05WV8/vZh/vMAAf7qr6mvsz9tv44H4WfDOXStOn8vX9fD2ttsOGhhx++l9sAhQfVwR0NflvyTX7z4a8P+2qSzSutFpH9X+i+Z+fcSZhthqb85fogooor+lz81CiiigAxkj0ru/gv8Mrz4wfEjRfC9oGSO5l3XMyj/U268yP9QucZ6kgd64UDA21+kX/BP34Kjwd4Dm8a6lBs1bXlAtt4+aK0Byv/AH23ze4CV+dcaZ6sny2fK/3kvdj6vr8lqfR5PgXi8TFP4Vq/T/gn1L4d8P2fhnRbHStOhW2sbOBLeCFOiRqoVQPoAK2KMe9LxX8aSk5Nyk7tn7RFKKsh1FFFBQUUUUAFFFFABRRRQAUUUUAFFFFABRRRQAUUUUAFFFFABRRRQAUUUUAFFFFABRRRQAUUUUAFIaWigD4S/wCCh3wQN3aWvxH0q3zNbBbTVFQfeiJxFKf90nYT6MnYV8Ej5RnvX7j+JvD9j4s0K/0fU4VurG+heCaF+jowII/I1+OXxo+F198H/iRq/hi93OltJvtbhhjz7duY3/EcHHQgjtX9IeG/EHtaTyuu/ejrHzXb5P8AA/MeI8u9nUWIgvde/r/wThaKKK/oA+ACiiigB0btE6ujFWU5BBwQa/WH9j/43R/Gb4ZW/wBtlD+I9JC2moqT8zkD5Jvo4Gf94P6V+Tn8WK9X/Zp+NFx8EPidYayzudHusWupwLzugYjLAd2Q4YfQjua/KuOuHlm+BlWpL95T1Xn3XzX4n1WR5g8HXSk/dlo/0fyP2KHNLWdpd9Bq1jBd20qT200ayxSRncrqwyGB7gg1o9q/kRpxdmfsMXzK58rftz/Ak/Ev4enxJpUHm6/oKNMoRfmuLXrLH7kY3r9GA+9X5j9DX7syxLKhVhlTX5S/tkfAlvg58SpbrTrfZ4Z1lnubIoPlhfOZIPbaTkf7LAdjX714b8R+ym8qxEtNXH9V+q+Z+fcR5dtiaa8pfozwDPNfoJ/wT++Pn9r6VJ8OtZuc31khl0qSQ8y2/V4vcoTkf7JPZK/Ps/MgrY8JeKNS8EeJtN17Sbg2uo6fOtxBIOm4HoR3BGQR3BIr9a4ryKnnuXzpPSa1i+zW3yezPlcrx0sDiYzW2zXdH7hE7gM9DTwg5rz/AOCnxUsfjJ8O9M8SWBCtOm24g3ZaCdeJIz9D0PcEHvXfkg8etfxhXozw9WVGorSi2muzR+0U6kasFODunqiaiiisjUKKKKACiiigAooooAKKKKACiiigAooooAKKKKACiiigAooooAKKKKACiiigAooooAKKKKACiiigAooooAKKKKACiiigAooooAKKKKACiiigApMUtFACY4xUE0KyoQwyD2xU4OaRutC0IlBTVmeK/Ef4VCV5NQ0mP94ctJAOA/qR6H26H615DLG8crJIrJIpKsrDBBHUEV9hMoZSCua838ffC621qN7uzxBegcHHyv7N/j1r67LM4dO1Ku7ro+x/O/G/hxDHc2NyyKjPeUdk/NeZ4JRVjUtMutJvJLW7ha3nQ4KsP1HqPcVWHU193TqKaUou6Z/JuKwlXC1JUq0XGSdmno9PIWiiiuk8rkkFFFFBXs5dgooooD2c+wUUUUB7OfYKKKKLh7OfYKKKKLj9nU7BRRRRcfsqnYKKKKA9jU7BRRRRcr2NX+UKKKKm6D2FX+UKKKKOdB7Cr/KFFFFHOg9hV/lCiiijmQewq/yhRRRRzIPYVf5Qoooo5kHsavYKKKKOZC9jU7BRRRTuheyqdgoooouheyn2CiiincPZz7BRRRQHs59gooooF7OfYKKKKA9nPsFFFFAezn2CiiigXJIKKKKBcsuwUUUUxcjCiiigXK+wUUUUBZhRRRSFYKKKKYBRRRQAUUUUBYKKKKAsFFFFABRRRQAUUUUAFFFFABRRRQAUUUUAFFFFABRRRQAUUUUAFFFFABRRRQAUUUUAFFFFABRRRQAUUUUAFFFFABRRRQAUUUUAFFFFABRRRQAUUUUAFFFPtbWS7nSKFGklcgKijJPsKylNRV2ejhsNPE1FTpq7eyGopdwqqWYnAA6mvW/hn8LsMmp6muGTDRQMOnozD19B2+vTS+HXwvGmCPUNRRZbo/MkZ5WP6ep9+3b39ThiEQwoCr7V8Fmub896NB6dX39D+suA/DmOGUMwzKN57qL6dm/MfBAIVAAwB2qTHFOwKCcV8duf0fGKpq0RaKKKCwooooAKKKKACiiigAooooAKKKKACiiigAooooAKKKKACiiigAooooAKKKKACiiigAooooAKKKKACiiigAooooAKKKKACiiigAooooAKKKKACiiigCBjhl4rgPjZ8VbD4OfD3UvEl8QzW6bbe33YaeduI4x9T1PYAntXfyPsBPQCvyz/AG2Pj1/wtn4hnRtNud3hnRXaGIofluLjpJL7gY2r7Akfer6zhjI555mEaCXuR1k/Lt6vZHh5tj1g8O5L4novXv8AI8H8WeKtS8Z+JtS1zV5zc6nqM7XE8h6FiegHYDoB2AArH6GlI2mtHw7oN/4n16w0fTLd7u/vp0t4IE6u7HAH69e1f2WlRyvCWVowivRJI/HPfxNW+7f4nvX7FXwLPxa+JSapqVvu8PaGyXE4YfLPPnMUXuMjcw9FwfvCv1PiQIFAGFWvN/gD8I7L4KfDjTfDltse5jXzb25UY+0XDAb3+nAA9FVR2r0kD5ic1/G3FOdzzzMJV7+5HSK8u/q9z9iyfALBYZRfxPV+vb5Dm6E45rN1vWLXw/pl3qd/OlrZ2kTTzzSHCxxqCWYn0ABNaB+Va+Iv+Cg/x4/szS4fhzo9xi6u1W51Z425jgzmOL6uRuI/uqOzV5OTZbVzfG08JR+09X2S3f3HZj8VDCUJVJ9NvN9EfJv7QfxfuvjZ8TtT8QyF0sFP2awt3/5Z26k7eOxbJY+7GvM/ux/WgDNAHOK/t/LMvo5bhoYairRikreh+I1608RUlVm7tu7Eooor2ThCiilAzWVSapx5pFxV2eofs6/CC4+NPxQ0vQNriwU/atRmXjy7ZCNwz2LEhB7sD2r9f9Os4NIsbe0tokhtoUWKONBhUVRgADsABXz5+xR8Ef8AhU3wwi1XUYPL1/X9l1dBxhoYsfuofbAJYj+85HYV9HjgEZ5r+M+Nc+ecZi+R3pwvGPm+r+b/AAP2PIsv+p4fmmvflq/JdET0UUV8AfThRRRQAUUUUAFFFFABRRRQAUUUUAFFFFABRRRQAUUUUAFFFFABRRRQAUUUUAFFFFABRRRQAUUUUAFIelLRQBBwVGRmvk/9vn4H/wDCc+A18W6ZDv1rQUaSQIPmmtOsi++z749Bv9a+snGRVa4to7uCSKVFkidSrKwyCD1BFellmPq5Zi6eLpbwe3ddV80cWMwscXRlSns/wPwq680V7V+1d8E3+CXxQu7W2iZfD+pbrvTn7KhPzRZ9UJx67SpPWvF/+Wdf2/lOZUs0wlPE0ndSV/8Ageq2Z+H4rDywtWVOa1TsNooor3zzwoooqJRUlZgfod/wT9+Oo8SeHpPAGrXGdR0mPzNOeRuZbbPKe5jJ/wC+WAHCmvtAHmvxB8C+NNU+Hfi3SvEWjzeTqGnziaM/wsOjI3qrKSpHoTX7D/CT4j6d8WfAumeJdMfNrdxBmiJy0Mg4eNvdWBHvjPQiv5D484ellWN+s0Y/uqj+59fv3XzP1zh/MvrVH2FR+9HbzX/AO3POPevMvj/8IbT42/DbUfD13sjuivnWVywz9nuFB2P9OSp9VZq9MDdPWkHz8+tfmuHr1MJWjXpStKLTT7NH1dWlCtB05q6ejPw117Q7/wAK65f6TqVu9pqNjO9vPBJ1R1OCP061nADrX3j/AMFBvgL5iR/EjRLbLRhLbWI415ZeFjn/AA4RvbZ6Gvg9uea/tDhbPKee5fCsvi2kuzW/+aPxXMsFPBYiUHt0fdH0f+xN8fz8JviF/Yur3Pl+GNddYZWkb5La46Ry+wP3WPoQT92v1KVgyZXlcV+EnJNfpn+w1+0H/wALJ8Hf8ItrVzv8SaJGqB5Gy13bDAST3ZeFb/gJ6sa/IfEbhr2U/wC1cNHR2Ukvwf6M+u4czL/mGqvzj+qPq8dKWiivwY/QgooooAKKKKACiiigAooooAKKKKACiiigAooooAKKKKACiiigAooooAKKKKACiiigAooooAKKKKACiiigAooooAKKKKACiiigAooooAKKKKACiiigAooooAKaQCOlOpD0oA8/8beBB4qlRWhSMDkzhsOpz0Axgg+5rnB8BLVUG6+lH0wK9dwQcUPx6V6NPMMRSioQlZI+JxvCOT5hXlXxNFSk+r0/I8kHwFs+95cfgVH9KkX4CWP/AD+XI+hUf+y162DRj0rT+1cU/ts5Y8DZFHbDxPJ1+A+nD/l5uT9WX/4mpV+BWljrLOfq/wD9avU6Mf5zU/2niX9tm64KyJf8w8fuPMR8D9IHVZD9ZDUo+Ceir/yyY/WVv8a9I59aOan+0cX/ADv7zRcG5GtsNH7kecj4KaJ3gJ+sjf40v/CldD7wOf8Atq/+NeiYNGTS/tDFfzv7y1whki/5ho/cjz4fBXw+P+XZv+/r/wCNO/4Uv4eHW2P/AH8f/Gu//wA9aXj/ACan6/if5395quFMmX/MNH7kcEPgv4dH/Lof+/r/AONPHwZ8O/8APp/4+3+Nd3u+tJk+h/Ol9fxP87+8v/VjJl/zDQ+5HCD4OeHh/wAuQ/77b/GlHwc8Oj/lz/8AIjf413X40c+n60/r2J/nf3j/ANWMnX/MND7kcN/wqHw9/wA+Y/76P+NA+EPh4f8ALmP++j/jXdY9qMe1L6/if+fj+9h/qzlH/QND/wABRwv/AAqPQB/y5r/30f8AGnf8Kl0D/nyT9a7jB/yaTn0o+vYn+d/eP/VrKF/zDx+5HFf8Ko8Pj/mHx/kaUfCjQB/y4R/lXaYFGBR9dxP87+8f+reVf9A8PuX+Rxn/AAqjw/8A8+MX/fNL/wAKq8P/APPjF/3zXZ59h+dGfYfnS+uYj+d/eV/q1lP/AEDw+5HG/wDCqtA/58ov++aT/hVegH/lyj/75rs6KPrmI/nf3h/q1lP/AEDw+5HF/wDCqtA/58I/yo/4VRoH/PhH+VdpRS+u4j+d/eL/AFcyj/oHj9y/yOI/4VNoH/PjH+RpP+FSaB/z5R/ka7iiq+vYj+d/eP8A1ayn/oHj9yOF/wCFReHf+fJf++j/AI0f8Kf8O/8APmP++2/xrucCjAo+u4j+d/eT/q1lH/QPH7kcL/wp7w9/z5D/AL7b/Gj/AIU54d/58h/323+Nd1tHpRto+u4n+d/eT/qxk/8A0DQ+5f5HDf8ACnPD3/Pn/wCRG/xpn/Cm/Dv/AD5n/v6/+Nd7Rn3o+vYn+d/eP/VfJ/8AoGj9y/yOC/4U14d/58//ACI3+NJ/wpnw7/z6H/v6/wDjXfbfrRt+tH17E/zv7yf9V8m/6Bo/+Ao8+PwW8O/8+rf9/H/xpP8AhS3h/wD59mH/AG1f/GvQce1GKr6/if5395D4VyZ/8w0fuR57/wAKX0Htb/8AkVv8aYfgpoX/ADwYfSZ/8a9Fz70c+tP+0MV/O/vJfCWSv/mGj9yPOT8E9D/54Ef9tW/xpp+Cmh/88W/7+t/jXpO1vWkz70f2hiv5395n/qhkj/5ho/cjzb/hSWjdkcf9tDTD8ENHP8Mg/wC2hr0z8aWr/tHFf8/H95L4OyN/8w0fuR5c3wL0o/xzD6P/APWph+Bml/8APWf/AL6H+FeqZNGP85pf2niv52Q+C8jf/MPH7jyo/AvTD/y2nH/Ax/hUbfAfTT/y83I/4Ev/AMTXrNH4frT/ALTxX87JfBOR/wDQPH7jyU/ASwI/4+7n80/+JpD8BrLtd3A/Ff8A4mvW/wAP1op/2pi/52ZvgbIX/wAw8TyM/AWz/wCf24/8d/wph+Atn2vrgf8AfP8AhXr2D60Yp/2ri/52ZPgPIH/zDxPIP+FB23/P7P8Ap/hSH4BwH/l+n/T/AAr2Hj0pMe360/7VxX87IfAGQP8A5h197PGv+FCxjpfSj8BTD8BV7X0g/wCAivaOfWjFV/a2K/nM34ecPv8A5cI8W/4UKe1+34p/9eoz8BZO2on/AL9f/Xr2z8KXb7Cq/trF/wA34Izfhzw+/wDlwvvZ4gfgHc/9BJfxg/8AsqafgHd9tTX/AMB//sq9xx7/AK0uPen/AGxi/wCch+G/Dr/5cfizww/Aa8HTUl/GE/8AxVMPwGvR/wAxFf8Avwf/AIqvdMGjZT/tnF/zGb8NeHn/AMufxZ4UfgTfdr8f9+f/AK9N/wCFF3w6Xg/79H/Gvd8e360ufan/AG1i/wCb8DN+GXD7/wCXT+9ngZ+Bt/2vF/79n/GmH4Hap2u4v++DXv8Aj2FHHpV/25i+6+4j/iGOQf8APt/efPp+COrdriH8mph+Ces9poPzb/CvoTbRs9hT/tzF90ZvwvyF/wDLt/ez54PwW1zs9t/303/xNM/4Uvr46Pan/gbf/E19FbB6Ubfp+VP+3cV3X3EPwsyF/Yf3s+c/+FNeIB2tvwdv/iaP+FN696W5/wCBH/Cvo7FJgelP+3cV3X3GT8Kcif2X9584H4PeIP7luf8Atof/AImk/wCFPa9/dg/76P8AhX0hgego2D0qv7exXl9xm/CfI30l9583n4QeIP8AnnD/AN9//Wpp+EXiD/nlD/33/wDWr6R2D0oMQPaj+3sT5fcS/CfJP733r/I+bP8AhUmv/wDPun/fdNb4S+Iv+eCH/gY/wr6V8oZ6CneUv90VX+sGJ7L7jL/iEmSd5fev8j5n/wCFVeIh/wAuyH/gQpp+FniIdLMH/ga19L+UP7oo8lP7oo/1gxPZEvwjyX+aX3r/ACPmU/C7xIOlgT/20X/Gk/4Vh4kH/MPJ/wC2i/419N+Wn90UeUnoKf8ArBieyJfhDkv80vvX+R8wn4Z+JP8AoGv/AN/E/wAaafhr4kH/ADDZP++0/wDiq+nzGuPuijyE/uCj/WHEdkZvwfybpKX3r/I+X/8AhW/iP/oGSf8Afaf/ABVB+HHiMf8AMMk/77T/AOKr6g8pf7oo8hP7oqv9YMR2RH/EH8m/ml958u/8K68Rf9A2T/vtP/iqX/hXXiH/AKBsn/faf/FV9QeSn9xaPJT+4tP/AFgxHZC/4g9lH88vvPl//hXfiH/oGv8A9/V/xo/4V34h/wCga/8A39X/ABr6f+zR/wDPMUfZo/8AnmKf+sFf+VEf8Qeyr+eX4f5Hy/8A8K98Rf8AQNf/AL7X/GkPw88Q/wDQMf8A77X/ABr6g+yx/wDPNaPssf8AzzWn/rBW/lQv+IO5V/z8l96Pl4+AdfH/ADDn/wC+h/jTf+EC1/8A6Bsn/fQ/xr6m+zx/3B+VJ9nj/uLR/rDW/lQv+IO5X/z8l+B8tf8ACBa//wBA2X/vof40z/hBdf8A+gZLX1R9nj/uLR9mT+4tP/WGv/Kg/wCIO5X/AM/JfgfLH/CDa9/0DpvzFB8Ea4P+YbNX1N9ki/uD8qPskX9wflR/rDW/lRH/ABB3Lf8An4/wPln/AIQjWv8AoGz/AJUf8IPrv/QOm/SvqX7JH/cFH2eL+6Pyo/1irfyoP+IO5b/z8l+B8tf8IPrv/QOm/Sl/4QbXf+gdL+Yr6l+yx+i/lR9lj/ur+VL/AFhrfyoP+IO5Z/z8f4Hy1/wgmvf9AuX81/xo/wCEB17/AKBsv/fY/wAa+p/s0f8AcWk+zx/3Fo/1hrfyov8A4g7lf/PyX4Hy6vw98QN/zDX/ABZR/WlHw68Qnppsg+rp/jX1B9kj/uLR9mT+4Kn/AFhr/wAqLXg9lXWcvw/yPmIfDbxHj/kGSfi6f/FUv/CtPEnbS5PxkT/4qvp7yE/uilEa/wB0VP8ArBiOyNV4P5N1nL71/kfLN54C1rS7dp72yNvAvLyMykAZ9ASfwr0/4S+FdKFgb6JTdXSnaWkiZAuey7gOPUjr+lepSwpIMNGGHoRkUqQrEMKgUewxXJis4rYqnyS09NEfQZL4eYDJMasTSfMkrJSV2n3T2LCqFXFOpB0pa8E/W0FFFFAwooooAKKKKACiiigAooooAKKKKACiiigAooooAKKKKACiiigAooooAKKKKACiiigAooooAKKKKACiiigAooooAKKKKACiiigAooooAKKKKACiiigCI8jijdzihuvHWuU+IXjnS/hp4R1PxLrM3l2WnwmWQ/xMeioo7sxIUDuSKKdOdWcacFeUnZJbtvZEynGEXKTskeF/tu/tAD4XeAz4e0m72eJdbRooyh+e2t+kkvsT91T6kkfdr8wuvzV1/wAV/iVqnxb8dar4n1ZsT3cn7qANlbeEcJGvso/M5PUmuOr+xuDeHoZJgY8y/ey1k/Pt6Lb8T8ZzjMJY3EO3wrRen/BA+navvL/gn18AzCrfEnWrbDuHt9HjkXlU5WSf8eUX23+or5d/Z5+DV38b/iXp+hRB49PQ/aNRuV/5Y26kbsH+83Cj3bPQGv180TRrPw9pVnpmn26WtjaQrBBDGMLGigBVA9AAK+E8RuJOSKyzDy1kry8l2+f5HucO5Z7Wp9YqL3Y7eb7/ACNbFBGaN1I7bVJ9K/nQ/S9jgvi58S7D4S+ANY8S6mcxWURKRZw08h4SNfdmIHtyegr8dvGfirUfHfifVfEWsTm41DUJ2uJn7Ak8KB2UDAA7AAV9D/tz/Hz/AIWV46HhbSLnf4e0CVlkaNsrc3fR29wnKD33noRXy797g1/Ufh7w59Qwv1/ERtOdn5qPRfPd/I/KOIMy+sVfY037kfxfcKKKK/bT4oKKKKAFz6HHrX0B+xv8Ev8AhbvxShnvoPN8PaIUvL3cMpI+f3UJ9dzAkj+6jDuK8I06wudUv7axs4Hubu4kWGGGMZaR2OFUDuSSBX67/s1/Bi2+CHwy07SAqHVJh9p1GdefMuGA3AHuqgBR7LnqTX49x/xD/ZmCeFoytUqXS7pdX+iPr8gy/wCtYhTmvdjq/Psj16KMRRhRUlIOlLX8oH68FFFFABRRRQAUUUUAFFFFABRRRQAUUUUAFFFFABRRRQAUUUUAFFFFABRRRQAUUUUAFFFFABRRRQAUUUUAFFFFABRRRQB4h+1J8EIvjb8Mb2xhjX+3bLN3p0rcETKP9WT/AHXGVPbJB7V+SVxazWVzNb3ETwzwuY5I5F2sjA4IIPQg1+6xXOea/Nv9vv4Ff8Ib4vHjjSbfbpGtSbL1YxxDd4zu9hIAT/vK3qK/aPDniL6piHl2Il7s9Y+Uu3zPhuIsv9pBYimtVo/Tv8j5Gooor+pz8rCiiimAZxX1F+wv8e/+Fa+Ov+EV1a52eHtflVY2kb5ba74CN7B+EPvsPQGvl8fI+aVWMTBgSCDkEV8rn2UUs5wVTDVFutPJ9GvRnrYHFSwdeNSG6/Huj92gyuBS9BjFfN/7Gfx8Hxi+Hsem6nch/FGiqsF4HPzTpjEc/vkDDf7QJ4yK+kB1wetfxNmGCrZdiZ4aurSi7f8ABXk0ftuGxEMVRjVpvRmZrOi2fiHS7vTb+3jurK7iaGeCUZWRGBDKR6EE1+RP7RnwTvPgd8RrzR2EkmlXGbjTLp+fMgJ4Un+8h+U/QHoRX7EH0NeL/tSfA23+OXw5ubKFEXX7LdcaZcNxtlA5Qn+64+U+h2n+GvreEOIJZHj05P8AdyspeXZ/Lr5Hi51l31zD3ivfjqvPuvmfkUWOdprqfhx491T4W+N9L8R6TJsu7CUPsJ+WZDw8bf7LKSD9fWuf1DT7nStQubK9he2u7aRoZoZV2tG6nDKR2IIIquNxGa/ryrSo5nhHGSUoTVmujTPyWMpYaqpR0a/M/a34X/ETS/in4J0zxNpEnmWl7EGCk/NE/R429GVgQfpXX5OOa/L39iT9oc/Cnxn/AMI5rFzs8Ma3Mqh5GwtrcnAWT2VuFb/gJ6Ka/UAMHQHP41/GXEuR1cix8sO9YPWL7r/NbM/ZMqx8cbh1P7S0a8ycdKWk7UZFfLHtC0UUUAFFFFABRRRQAUUUUAFFFFABRRRQAUUUUAFFFFABRRRQAUUUUAFFFFABRRRQAUUUUAFFFFABRRRQAUUUUAFFFFABRRRQAUUUUAFFFFABRRRQAUUUUAFFFFABRRRQAUUUUAFFFFABRRRQAUUUUAFFFFACYFLRRQAUUUUAFFFFABRRRQAUUUUAFFFFABRRUZlQdWFAElFN3D1p1ABRTSwUcmkDq3Qg0APooooATAowKWigAooooAKKKKACiiigAooooAKKKKACiiigAooooAKKKKACkwKWigAooooAKKKKACiiigAooooAKKKKACiiigAooooAKKKKACiiigAooooAKKKKACiiigAooooAKKKKACiovNj/ALw/Ojz4/wC8PzoHZktFN3r/AHh+dOoEFFFFABRRRQAUUUUAFFFFABRRRQAUUUUAFFFFABRRRQAUUUUAFFFFABRRRQAUUUUAFFFFABRRRQAUUUUAFFFFABRRRQAUUUUAFFFFABRRRQAUUUUAFFFFABRRRQAUUUUAFFFFABRRRQAUUUUAFFFFABRRRQAUUUUAFFFFABRRRQAUUUUAFFFFABRRRQAUUUmRQBCWCjrX5o/t1ftAnx/4t/4QvR7rfoOjSn7VJG3y3V0Mg/VY+VH+0WPOAa+mf2y/2hl+Dvgg6PpU4XxVrMbR22w/NaxdHnPoey/7XPO01+XjuXJdiWYnOT1Jr9w8OuGfrNT+1MTH3Y6RT79X8unmfA8Q5pyL6vSer3/yG45w1TWtrNf3UNtbxPPPM4jjijUszsTgAAdSTVf7xr7N/YD/AGfj4h1kfETXbbOn2Ehj0qKReJZxw03uE6D/AGsnqlftvEWc0shwE8Q91su7eyR8Xl+Dnjq8YR67+S6s+mv2S/gJD8EfhzCl3Gh8RakFudRlGCVbHywg/wB1ASPclj3r3f8AipVAWkxjpX8V43GVMdiJ4is7yk7v+uyP2nD0IYalGlTVkhjryO5r5z/bL+PI+EHw8k03TLjb4l1tXt7XYfmgTGJJvbAOF/2mB5wa9z8XeKLDwh4f1DWtVuVtNPsIWuJ5nOAqKMn6n0Hc8V+P3xx+LV98ZfiJqfiS83xwyN5Nlasc/Z7dSdifXkk+rMxr7ngvh+WdZgpzjelCzfZvov8APyPBzzMfqdDkg/flovJdWcAzFmJJyTySaRetIBSt1r+x6VJUoKET8dk7u4lFFFbmYoHzZ9KC29jmg/LXVfDbwDqXxQ8caP4a0pM3V/MEMhGVhjHLyN7KoJP0rzMbi6eCoyr1XaMU232SOyhTlWmoRV29EfT/APwT7+BP/CQ+IZ/iDq8GdO0tzBpqOvEtzj5pfcIDgf7Teq1+ie3J/CuY+H3gvTfhz4P0rw3pEPkafp8Cwx+rY6s3qzElie5Jrpyp4Oa/iTiDN6md4+pip7bRXZLb59X5n7XlmCjgsPGmt92+7JR0paKK+dPWCiiigAooooAKKKKACiiigAooooAKKKKACiiigAooooAKKKKACiiigAooooAKKKKACiiigAooooAKKKKACiiigAooooAjPUVx/wASPh9pnxO8Fat4c1iPfaX8JiYgfMjdVdf9pWAYe4rsccU37p56VVKrOhUjUpu0otNNbprZkThGpFwkrpn4kfEbwHqXww8a6r4a1aPZe2Exj3gYWVOqSL/sspBH1rmK/SX9vL4C/wDCeeDh410e2zruixk3CIvzXNoMlh7mMksPYv14r82zywWv7J4Oz+GeYCLk/wB5HSS81+j3PxfNsvlgsQ4/Zeqfl/wBKKKK/RT50KKKKAO7+DPxT1P4O/EHTfE+mlnEDeXdW4bC3FuxG+M/Ucg9iFPav2B8D+MNM8e+F9N1/RrgXOnX8ImhlHcHsR2IOQR2IIr8Q87ePzr7A/YK/aD/AOEN8R/8IHrdxt0jVJd2nSyNxBcn/ln7LJ2/2sf3jX4L4icN/WqX9p4aPvxWvmv81v6H3nDuZ+xqfV6r92W3k/8Agn6R0jdKRXDLmnV/NJ+o7n58/t+/s8tp19/wsnQ7X9xKVi1eGJfuPwqXGPQ8K3vtPcmviTcSdvav3K1vRbLxHpN5peoW0d3YXcTQTwSjKyIwwykehBr8jf2kfgde/Ar4i3OlESSaNdZn0u7fnzISfuE/30Pyn8DwGFf0b4d8T+1h/ZmKl70V7jfVdvVfkfmXEGV+zn9YpL3Xv5Pv8zyfk81+lP7DX7Rf/CxPDA8Ha7dF/EGkRAQySHLXlsMBWz3ZOFPqNp5JNfmuzenStzwP4x1X4d+KtL8QaPcG21HT5hLG3ZuzKw7qwJUjuCa+/wCLeHqee4GSirVI6xfn/k+p4WU5jPBYhSXwvRry/wA0ft83JA/hpNg3Z71wHwU+LGl/GbwDYeI9NcKZV2XFsWy9vOAN8be4J4PcEHvXoGMmv43r0amHqyo1Y2lFtNPo0fslKpCtBVIO6eqJaWiiszYKKKKACiiigAooooAKKKKACiiigAooooAKKKKACiiigAooooAKKKKACiiigAooooAKKKKACiiigAooooAKKKKACiiigAooooAKKKKACiiigAooooAKKKKACiiigAooooAKKKKACiiigAooooAKKKKACiiigAooooAKKKKACiiigAooooAiY4JzxS+tNY4zmuU+JXiseDfAOva4yF1sLKW6KjvsQtj8cY/GpcuVOT2RpTpyqzjTjvJpL1Z4T+05+2FafB24fQNDii1TxME3OrsfKtQwyrSY5JPBCAg45JAIz8Yap+1v8V9UvmuT4rmtwTlYYIIhGg9AAvI+pJrzLVNR1Txn4kuLy5aXUNV1K5MjsBueWV2zgAdyTgAewFfS2nf8E9fGl74civH1mwttSkjDfYZI3KKSM7TIM5I6HCkZ6E9a+ErVsfjqknQuoronb7+7P6wyzKuFOF8HS/tRxlVqLVtX162WtkrnK+Fv25vij4flBvNRtddiB5S8gVDj2aPYc+5zXuPhb/gpHYThI/EHhi4szkAz2Eyzp9SrbCB7DJ+tfN3jP9kj4n+CYnluPDkuo2ycmfTnE4P0QYf81FeTahpd5pN01te2k1ncp96K4jKOPqCARXNHG5jhXapf5q57s+GuC89g6mHcE+8Xa3yTt96PsH9ob9ua612HTrL4b6pcaeFYy3d4bcBm4wsaiQHjkknA5AwTzW/+xN8UPiT8VPiDqMmu+IJ73w/YWv72N4o1UzuwEYyqg9BIevYetfKHwz+DPiz4taxFY6Bpc0yEgSXkqlLeEZ5LORjjk4GScHANfqL8Avgxp3wR8EW2i2befcOfNu7hhhp5SAGYjsOAAOwAHJyT6+XvGYuv7aq2oL1Sfkkfm/F9Ph7h7LHluBUZ1X9rRtJu92+/RHrVFFFfXn87BRRRQAUUUUAFFJkUtABRRRQAUUUUAFFJS0AFFFFABRRRQAUUUUAFFFFABRRRQAUUmRS0AFFFFABRRRQAUUmRS0AFFFFABRRRQAUUUlAC0UUUAFFFFABRRRQAUUUmRQAtFFJQBC3QHoDXnvxk+K+l/CHwRea7qk20RjEUCkB55SDtjT1JP5AEngGuw1bVbfRbC6vryZLe0to2llmkIVEQAksSeAAASTX5S/tN/Hq8+N/jWZopJU8N2DNHY2xBG/nDSuP7zY4B6DA65J8zH4n6tRuviey/X5H3HCWQf27j406jtTjZyfl2Xmx2rftffFbU9RurqLxPNZwyyM8drHDFtiUkkIuUJwBgZJJOOSTVa3/am+Ll3PHbw+LbuWWRgqRpbwlmJPAACZJJ4xXHfDn4W+JPitr0ekeHtNe8nJHmykFYYUJ+9I+MKOvucYAJ4r9FP2dv2QNA+EEcOp6gqaz4mxlruZPkhJHIiQ/dHbcfmPPIBxXyeDo43Fz5nOSj1d3+B/QfEmO4U4bw3sadCFSrbRJK/k27O36mJ+zX4O+M3iGa28QfEDxXe2WmnDxaOIoVllHUGVgmUH+wDu9SuMH6sX7vH8qhA8tVWNAE9uKlxkDmvuKVFUY8qbfm3dn8r5hjpZhXdZwUU9kkkkvRE9FJ0FLW55gUUUUAFFFFABRRRQAUUUUAFFFFABRRRQAUUUUAFFFFABRRRQAUUUUAFFFFABRRRQAUUUUAFFFFABRRRQAUUUUAFFFFABRRRQAUUUUAFFFFABRRRQAUUUUAFFFFABRRRQAUUUUAFFFFABRRRQAUUUUAFFFFABRRRQAUUUUAFFFFABRRRQAUUmRR2oAizgHArk/iZ8Q9L+FngzU/E2sy+VY2MRcgfekboqKO7MxAH1rqHkWOEsTwB1Nfl9+2p+0S3xc8Z/2DpF1v8LaLKVVo2+W6uRkNL7qOVX23H+Lj6rhvIque46OHjpBayfZf5vZHi5pmEcDh3P7T0S8zxb4pfEjV/iz451PxPrMmbm7k/dwqcpBEOEiX2Uce/JPJNcg3LcdKCO1WLGxuNSvbeztInuLq4kWKKGJSzO7HCqAOpJIGK/syhRoZVhY04pRhBWXZJH45Oc8TUc5O7f6ne/Az4Q6l8aviDp/h2xDx2xPnX12BkW1uCN7/AF5AUd2I7Zr9ffCvhjT/AAX4e03Q9Mt1ttPsIVgghQcKijA+p7k9ScmvJ/2UvgDb/A34fRR3UaSeJdRC3Go3CgHDY+WJT/dQEj3JY969zXnnNfyRxlxHLPMdaD/dQuo+b6v59PI/WMjy1YKhzyXvy38vIcTx0pCdopHbb81eGftX/HqH4IfDqaW2lQ+ItRDW+nRHBIfHzSkf3UBB9yVHevicFg6uOxEKFKN5ydl/XY9zEV4YalKrUdkj5k/b7/aA/t/Vj8PNDuc2FjIJNVljbiWccrDnuE6n/awOqV8YY3mrF1dzahdzXNzK89xM5kklkYszsTkkk9ST3qu56kV/avDeS08jwEMNHfq+7e7/AK6H4nmGMnjK0pz67eS6IKKKK+yPHCiiigAxk1+k37B/wCPgTwcfGusW23W9cjBt0kX5ra0OCo9jJwx9gnTmvlP9kD4Dt8aviTHJfwF/DWklbnUCw+WZs/u4P+BEHP8Asq3civ1dt4FtoUijUKqjAAGABX82eI/EntJLKsNLs5/ov1Z+k8OZbdvFVVotI/qy5RRRX4EfogUUUUAFFFFABRRRQAUUUUAFFFFABRRRQAUUUUAFFFFABRRRQAUUUUAFFFFABRRRQAUUUUAFFFFABRRRQAUUUUAFFFFABRRRQAUh6UtFAFO5iS4haJ1DIwwQRkEV+T/7X3wIb4L/ABKlextynhjVS1zp7KPlhbP7yD/gJIx/ssvcGv1nYgjmvM/jz8ILD41fDvUPD15tiuGHnWV2Rk29woOx/pyQR3ViK+x4Vz2pkWPjWv7ktJLy7+qPAzfL1jaDS+KOq/y+Z+NrfKKPvitTxN4c1Dwf4g1DQ9VtmtdRsZ2t54X6qynH4juD0IINZh44r+z8LiYYulGrTd09U+6PxqtTdOXK9xKKKK9A5gPFPhmktpklido5Y2DI6HBUjoQexppGKSuerSjWhySN4ScHdH6rfsf/ALQcfxn8CJaajMv/AAlGjqsF6nQzrjCTgejY59GB6AivofIY47V+LXwe+Keq/B3x5pvifSmJaBtlzbFsLcwEjfG31HQ9iAe1fr/8PvGmlfEbwjpniTR5xNY6hEJY3HUdirDsykFSOxBr+OuNOHJZJjfaU4/upvTyfVfqvI/XsjzJY2h7Ob9+O/mu505+YivJP2kfghZfHf4f3WkMEi1S3zcaddkcwzgcAn+633WHoc9QK9a8zkCkBDcivg8NiauCrwr0nyyi7p+Z9BWowxFOVKaunoz8Mte0S/8ADWtXul6lbPaajZTNBcQSDDI6nBB/EVR/2u9foP8At4/s3/2/p8vxF8O2udRsogNVt4l5uIFHEwA6sg4Pqo/2efz3IxX9m8LcQUc9wMai0mtJLs+vy6o/GMzwE8DXcXt0fdHuX7KX7QVz8DfHiG7d5PDGpssOowDJ8vnCzqP7yZOfVSR1xj9XNL1K31Wygu7SZLi0njWWKWNgyyIwyGBHUEEHNfhjX3T+wT+0p5LRfDXxFdep0W5mb8WtifzKfiv90V+Y+IPC1080wkdV8SXVfzfLqfS8P5tyS+rVn7r+Hyfb5n31RSdRS1/PJ+lBRRRQAUUUUAFFFFABRRRQAUUUUAFFFFABRRRQAUUUUAFFFFABRRRQAUUUUAFFFFABRRRQAUUUUAFFFFABRRRQAUUUUAFFFFABRRRQAUUUUAFFFFABRRRQAUUUUAFFFFABRRRQAUUUUAFFFFABRRRQA0tzVd50iQsx2qOpPapwBisTxZoMPiXQdQ0q4jEtpd28lvNGf4kdSrD8QTSe2hVOKlNKTsupI/iHTBjdfQcf9NRSR+KNKYf8f0AA/wCmgr8YPHXha78E+MNY0C83C4sLqSBicjeFJAYexGCPYiue3v6n86+SqZ+qcnGVPVef/AP6KwXhFPHUIYilirxkk07dHr3P3Fh12wuZzFHdQvJ2VXBJrQxuPSvxL8BeKrrwV4y0bXbdmEtjdRz/ACnG9VYFlPsRkH2Jr9nPDWrQ+INHstRt3EtvcwpKjr0ZWAII9iCDXrZfmKx6do8rXnf9EfnHF/B1XhSrTjKfPGaetraq11u+5vUh6UtFewfnRX6bcDJqnPq9nbSFJbmKJl6qzgGk1O9XTbO4uWICRoWZjwAAMkk1+N3xh8eTfEf4neIvEUrlhe3bmAcgrCvyRD6hFUH3zXlY7HRwUFJxu30vY/QeEeEK3FdedKE+WMEm5Wvq3orXR+xb+JNKYZOoWw+riomv9K1eBoZLiCeJgVZGcMGB6gg9RX4jb2x1P517N+yV8PG+I3xt0SGZS+nWBN/ckdCIyCin1zIYwR3GfSvJw+drEVI0o09ZO2//AAD77N/CyWTYSpjauL0gm9u3Ra7s/UVPBegWjiYabaoyEMr+WowRyCCBwR61rP4g0uGLIvLfHtIK5/4n/wCjfDbXlHIWykA/79tX4vF2yfmPX1rvxuPjl/KlC/Nfrbb5HynCnCNXjBVG67jyNLVXvf5q2x+3kniDR5Rse8tiP98VUbSdD1jgR2l0y84CK2PfBzX4neaf7x/OvqD/AIJ5zOnx3usEndpEwOT/ANNoK4sLnMcVVjTdO3M7b3/Q+nz3w0xHD2AqY5Ym/Kr2ta/4n6S2Om21iMQQJGAONqgDHsBTrjVrSyfZNPHE3o7gGrDPtVmHI7V+YX7fkhf4+yfMQBp8HQ+716+Nxf1Oj7Xlvra17H5rwxkU+J8wWD9py3Td7X2t5n6Yf8JVpf8Az/Qf9/BR/wAJVpf/AD/Qf9/BX4d+Y394/nR5jf3j+dfO/wCscP5Px/4B+1f8QVrf9BX/AJL/AME/cH/hI9K73sHP/TQVpRypKodGDoehFfhb5jY6n86/Sf8AYN+L3/CZ/DZvDl7Nv1PQCsCljlngIJib8AGT2CDPWvUwGbwxtT2bjyvpre/4I+H4q8OcTw3hPraqe0imk9LWT2e76n1nSHpQOlBr6A/HDMm1iztnKT3MUTj+F3ANQp4l01wf9Ot8f9dBX5qf8FAJnk+POWyMaZD0P+3JXzXub+8fzr5XFZ2sNVlRcL2dr3/4B+9ZF4W1M7wFPGxxHLzpO1r2+d0fuLBrNndSBIbqKRz0CuCavFuM4yK/Jv8AYunKftJ+D+SfmuOp/wCneWv1iRvWvXwOK+u03U5bWdt79F6dz864s4bfDGOWClU57xTva27atbXsVrnU7Wx2ieeOHPQSMBVb/hJdMQYN9bk/9dRXwR/wUklY+MvCXJH+jz9D/tpXxtvbsx/OvLxmdLCVpUeS9ut/L0PvuHPDGef5fTx0cRy899LXtZ23uj9wU8R6Y43fbYPxkFaEcyTKrRkMp5BHevwuMjZ+8fzr9hP2Z5mf4E+Bi3J/sm2/9FLXXl+aLHSlHk5bK+9/0Pn+L+B58KUqdSVXn521a1rW+bPVqKKQ9K9w/LDOuNVs7Vws9zHCx7OwFQnxLph3KL63/wC/gr86f+Cik7H4x6Vljxpajg/9NZK+U97Z+8fzr5fF5ysLVlR5L263/wCAfu3D3hfPPsBTxyxHLzq9rXtrbe6P3CXxFpu3IvYCf+ugrRRhKoZTlT3HevwtEjf3j19a/aL4Syeb8NvDvtYwjP8A2zWu3Lsx/tDmXLy8tut/0R8txhwXPhONOUqvPztra1rW833O3opB0pa9s/MgooooAhqpcapaWb7JrmONvRnANWJG8sFuuBX5c/t5zF/2gLwbiP8AQYeh9zXmY3F/U6XteXm1tvY+w4V4elxNj/qUZ8mjd7X2t0uu5+nH/CVaX/z/AEH/AH8FH/CVaX/z/Qf9/BX4d+Y394/nR5jf3j+dfPf6xw/k/H/gH7X/AMQVrf8AQV/5L/wT9xP+Er0r/n+g/wC/goHijSjwL+A+3mCvw78xv7x/OjzG/vH86P8AWOP/AD7/AB/4Af8AEFa//QV/5L/wT9yItbsZfu3UJ/4GKs/aUcfJIH+hr8PbLXtT01la01G7tWU5DQzMmD7YIxXfeEP2kPiT4KmV9P8AFuoSouP3N7J9pjI9MSbsD6YPoRW9PiCjJ/vINejv/keXi/BzMaUb0K0Zvs01+Op+wwbIyOfejJ2ZAJr41+An7edl4rvrTQvHMEWkX82Ei1KFiLaZj0VgxJjJ7Ekg9yOAfsaCWK6t1eJg8TdGWvosPiaWJjz0pXX5H4rm+R47JK/sMbTcJdH0a7p7MdLOkKb3O1RySaoHxLpirn7bCPbzBXDftIyGH4E+OcHB/se7H/kFq/HbzG/vH8687MMz+oOK5Oa672/Q+z4Q4JlxXCpONXk5Glte9/mj9wf+Ek00yBft1vu/66CrFtqdpellguUlYdRGwNfhuJGz94/nX2D/AME35WTx74nwSf8AQ4up/wCmhrkwedrFVo0eS1+t/wDgH0vEXhjPIMvqY6WI5uRLS1r3dt7s/RgdKWkFLX05+FFWa4SBGkkYRxjqzHFUD4k0xDg3tv8ATzBXmf7WMpT9n/xphsH7C9fkTvb+8fzrwswzT6jOMOTmur72/Q/V+D+BJ8WUKlaNbk5Ha1r30Xmu5+4J8SaZyDfW5/7aCrdvqFtfK32edJSvXy2BxX4ab29/zr7g/wCCZkjLqXj1SSQUsup/67VzYLOFjKsaKha99b32V+x6/E3hpPhzL5491+bltpa17tLe/mfebNhelU7jVbSycrLcRRN/dZwDVouUXnnFflx+3jO0n7QN9kkD7FB0P1r08bivqdL2vLza23sfB8KcPS4mx/1GM+TRu9r7W0tofpx/wlWlY/4/oP8Av4KdB4h026/1d7Cf+2gr8PfMb+8fzq94bdv+Eh0v5j/x9Rd/9sV4lPiCM5cvJ+P/AAD9exXg9Vw1CVb6zt5f8E/bu7todRtniniSaFxho3UMrD0IPBFYsnw+8PSP/wAgq2z/ANck/wAK1tFkeXTLbf18pefwq+R619Y4qW6P54VSphpuNOTXozH0nw5Y6MrLZWUNsGOSI41UE+pwBmtJ5FiUs7BUHUntT1Hy5NeX/tNSFfgV45KttP8AZNz/AOimqJy9nBtLZGuHhLG4mFKUtZNK++7Sud/J4n0uNub6D/v4KP8AhKdLx/x/wf8AfwV+HnmN/eP50eY394/nXyX+sUV/y7/H/gH9EU/BmrVgp/Wv/Jf+CfuZa6hb3zH7NMkuOuxgcVZ5ZeOtfn7/AME1pceJfGmST+4tep/25K/QA5IxX0eDxP1qjGra176b9T8O4jyZ5BmNTAOfNyW1ta90nsSY4qNWCsR/FSO3IA5NeD/tCftWeHPghB9kTbrHiaVd0enwuAVB6PI2DsU9uCT2BGSOmtWp0IOdR2SPKy/LsVmmIjh8LTc5y2S/N9l5nu0t1Fbr+9lRPqcVw/in42eC/CEnlav4l0zTpugjuLuNWz6AE5P5V+YPxN/ag+IPxSuXa+1yfTrFidtjpzmCID0Yg7n/AOBEj0AryVmLkkkknkknNfKV+IIJ2oxv5v8AyP3zKfB/FV4KeOqqDf2Ur/jsfrdN+158LIThvFunn3WTcPzGauWn7VvwuvAMeMdMTP8Az1nVP/QsV+QnFNrjXEVS+sF+P+Z9XLwZwbj7leV/l/kftv4e8feH/FVn9r0nVrK/tzwJLe4R1/NSRW7HIkqbkIK1+HOmare6NdLcWF5PZXKfdlt5TG4+hBBFe5fDD9s74h+AJIIL3UP+Ek0pCA1tqBJkC99sw+YH3bcPavRoZ9RqO1SLj5rU+HzbwjzDCxdTBVFUt0as/Rau7+4/Vrdz7U1jgeleVfAz4++HPjpoBu9ImaG+hwt1Yz4E0DEcAgdVODhhwcHoQQPUwmW3A19RTqQqxU4O6Z+E4vCV8DWlQxEHGcXZp6NFiikHSlrQ5gooooAKKKKACiiigAooooAKKKKACiiigAooooAKKKKACiiigAooooAKKKKACiiigAooooAKKKKACiiigAooooAKKKKACiiigAooooAKKKKACiiigAooooAKKKKACiiigAooooAKKKKACkPSlooAhC8g0AbeBSscACvJv2jfjdYfArwBcaxJsn1KbMGn2bHmeYjjPfav3mPoMdSK2w2Gq4yvChRjeUnZLzOetWhQpyqTdktWeJft1ftJDwVoj+A/D11t1zUIv9Pnib5rS2Yfdz2eQfiFyf4lNfnPWp4k8Q6j4w16/wBZ1e6e81G+maeeeQ8sxOfwHYAcAAAVmf7Nf2Vwpw9SyLBRg9ZvWT7v/JdD8azTHzx1dye3Rdl/mB9ulfb37An7O32+7X4ka9a/uoy0ejwSr95uQ9xj25VffceymvBP2YPgJefHXx/FZSLJF4esSs+p3S8YTPESn+++CB6AMe2D+tOjaVaaDpdrp9hbx2tlaxLDBDEu1I0UYVQOwAAFfnXiHxT7OLyvCS1a95ron09X18j6Lh7Kuef1isvdXw+b7/I1QMUEZoBzSM2FzX86H6Vsc94s8Raf4S8P6hrOq3K2Wn2ULTzTynhEUZJ9/p1PSvyJ+P3xk1H44/Ea91653xWC/wCj6faMeLe3BO0f7xyWY+pPYCvfP28f2iP+Er1tvAGgXO7StPlDanNE3E9wp4iyOqxnr/tf7lfHQ61/Sfh5wx9Xh/aWKj70l7qfRPr6v8j8x4hzT20/YUn7sd/N/wDAEooor99PgQooooAX8avaHo194n1uy0rT7Z7vUL2ZLe3hjGWd2OAB+JqhyBX3r+wD+z/9jtW+JOuWmbiZWh0eKReUj6PPj1blV9tx6MDXw3FGfU8jwM6z1ltFd29v82e5luBnja8YR26vsj6X/Z8+D1l8FPhrpugW4WS9x59/cqP9fcMBvb6DAUeyjvXp7HbwOcVIxxxTRt3e9fxfiMRUxVWdarK8pNtvzZ+1UqUKFONOCskrIlpaKKwNwooooAKKKKACiiigAooooAKKKKACiiigAooooAKKKKACiiigAooooAKKKKACiiigAooooAKKKKACiiigAooooAKKKKACiiigAooooAKRulLRQB8Qft9fs+/23pH/AAsXQ7bN/ZRiPVYo15ltxws3HUp0P+zz0Svz7r90b2yh1OzltriJZoJVKSRuAyupGCCD1BFfk7+1b8BJ/gd8RZo7eJ28N6mWn02Y5IQZ+aEn1QkD3UqepOP6F8OuJdP7KxMtVrB911j+qPzfiHK+WX1iktH8Xr3+Z4hRRRX9Fn50FFFFACn5TxX1N+w7+0R/wrTxYPCWu3Wzw1rUo8h5WwtpdHADZ7K/Cn0O08DNfLIOGoyc57V8tn2T0c7wc8NVW60fVPo16Hq4HFzwVaNSG6/HyP3aEoYAjpTz8wNfJP7EH7SP/CyPDY8HeILkv4n0qEeTLK3zXtsMANnu6cBu5GDyd2PrQ9Dziv4pzPLa2WYqeFxC96L+TXRryZ+1YPF08XRjVg9/wK9xCtzE8cih42UhlIyCPSvy1/bF/Z0b4M+Mzq2kW5/4RLWJGa3CD5bObq0B9B1K+2R/CTX6pKgIz3PeuQ+Jnw70n4peDNS8M6xD51lfRlCf44n6rIh7MpwR9PSvb4az6rkONjXjrB6SXdd/VdDhzTLoY6g4faWqfn29Gfik2QKsWd7cWF5Bd2sr291A6yxTRMVZHU5DAjoQQDmut+LHww1j4P8AjrUPDWtR/vbdt0E6rhLiEk7JU9iB+BBB5Bri+VPtX9k4evQzXCxqQalCauuzTPx2cJ4Wo4yVpI/Vf9kn9o2H43+Dls9Rljj8VaWix30QwPPXos6j0buB0b0BXP0OMmvxN+GHxH1n4UeMtN8R6JN5d5aP80bE7J4z9+Nx3Vhx7cEcgGv12+EHxS0j4xeA9P8AEukSlobkYlgYgvbyj78T+4P5ggjgiv5R4z4ZnkeK9rSj+6m9PJ9v8j9TyPNPrlL2VR+/H8V3PQKKKK/OD6sKKKKACiiigAooooAKKKKACiiigAooooAKKKKACiiigAooooAKKKKACiiigAooooAKKKKACiiigAooooAKKKKACiiigAooooAKKKKACiiigAooooAKKKKACiiigAooooAKKKKACiiigAooooAKa3Ip1IelAH5q/wDBQf4aN4Z+Ilh4ogjxa6xF5czKOBPGAASfdCoH/XM18nL0r9Xv2yPhqvxE+CurCGLztR01Re2oAyd0YJYAdyULgD1Ir8oiNtfm2eYb2NdzW0tf8z+2vCzO/r+TrDTd503yv03T+7T5Depr9R/2GPiD/wAJl8E7Cwkffd6M7WMmeu1cGM49AjIPqDX5cE5r6w/4J7/EM+G/iXqPhyZ8W2tW+6NWPWaLJAA90Zyf90VOR4j2OJUXtLT/ACN/FPKPr+SSrwV5U2pL02f4H6WDpS01TkUu4Yr9LP4ePnj9tP4k/wDCBfBTV4YpfLvtVUWFtg4OZMhyO4IQOQfUCvyr6mvrT/goX8ST4j+Imn+GIJM22jw75lU/8t5MEAj2QKR/10NfJWe1fmueYn22IcVtHT/M/tzwryf6hkyxMladR3fpsvw1+Yv8Nfop/wAE8vhg+h+Bb7xZdQ7bjWJsQsRyIIyVXHpljIfcbT6V8CeFfDtz4u8R6Zotmu+5v7mO2jGMgM7AZPsM5J7AGv2X+Hnha18F+D9J0OyGy2s7aOGMd8KoAJ9zjJPck125Bhuacqz2jt6v/gHzPi9nio4WnltN+9N3l6L/ADf5Ff4uf8k717/r0l/9AavxYf75+tftR8W/+Se6/wD9ecn/AKA1fiu/3z9a14i/5d/P9Dz/AAW2xPqhD1r6g/4J5f8AJdLr/sDzf+joK+Xj1r6h/wCCen/JdLr/ALA0v/o6CvCyf/eoep+seJH/ACT1f0/VH6bv901+XH7fH/Je5P8AsHRf+hvX6kN0r8uP29/+S9yf9g5P/Qnr7PPf90+aP5l8Kv8AkoY/4X+h83fw0bqMfLXZfCTwenj/AMfaZoDkqL0Tx7h1VvIkKsPXBAOO+K/OKcHVmoR3bt95/bONxlPBYeeJq/DFNv0W5xdes/s0/FI/CT4uaRq00pTS52+y3oJwBFIQN5/3GCt9FI7153rmjXXh7V73S76IxXlnO8EqH+F0JUj3GQee9ZfQ1rSqTwlZSWkos8bH4fDcQZbUp7wqRa+TW6/NM/c+0uFvLWOaBgUdQQR0qfk55+lfN/7EvxePxF+EsGm3M2/WNFxazF2yzoP9U578oMEnklWNfSAPtX65h60a9KNWOzR/nfmuX1MrxtTCVd4Sa9ez9GtT8v8A9v8A/wCS9H/sGxf+hyV81HqK+lf+CgH/ACXtv+wbD/6HJXzUeor8xzb/AHufqf3r4ff8k9hv8KPbP2Mf+TkfCH+9P/6Ty1+ta9B9K/JX9jL/AJOS8If70/8A6Ty1+tS9B9K+wyH/AHR/4n+SP5m8Xf8Akfr/AAr82fnj/wAFJP8AkcvC3/XCf/0NK+NK+y/+Ckn/ACOXhb/rhP8A+hpXxpXyWc/75P5fkj+iPDL/AJJ2h8/zY7+Gv2E/Zg/5IL4J/wCwTbf+ilr8e/4a/Yb9mD/kgvgr/sF2/wD6LWvV4c/iT9D848aP4GH/AMT/ACPVR0oPSgdKD0r74/k4/Mz/AIKJf8lh0z/sGJ/6Nkr5Vr6r/wCCiP8AyWHTP+wan/o2SvlSvynN/wDe5+p/f3hv/wAk9Q9H+Y9Pvj61+0nwf/5Jr4d/68of/Ra1+LaffH1r9pPg/wD8k18O/wDXlD/6LWvd4c3qfI/KfGrbC+r/AEO2HSlpB0pa+5P5XCkPSlpD0oAjWvyz/bz/AOS/3X/XlF/6Ea/Uxetfln+3n/yX+6/68ov/AEI183nn+6fNH7R4S/8AJQL/AAv80fOVPClmAAyc4AptSQf66L/eH86/OKUPaTsf2zja/wBWw8qq6Hq1v+yp8VbqJXi8IXLo3OfPg/8AjlRah+zB8UdNhaWXwbesgGSI2jlP4BGJP4Cv1t0CGFNKtdoA/dJ/KtBrSKT70StX6Asgw1tJS/D/ACP48n4v5zCq04Rt6P8AzPw71TSr3RbuS01CyuLC7iOHhuoWikU+hVgCPxFUc8Yr9RP2z/hTovi74Sa3rUtlFFq+jwNeQXaqAyhBudCepVlBGOmcHqK/Ls9BXyuZYCWAqKF7p6pn9BcE8Vx4pwcqzhyzi7SV7q9r3XkwBxX6T/sG/Ga78f8Agm58N6rcNPqGhMkayyNl5rdgfLJJ5JUqyk+gXPJr82Npr6d/4J+6nNafHB7VJSIbrT5A6diyujA/UAMPxNdOS15UsTGK2lo/69TxPE7KaONyadeS9+Gqfa2/3o+7f2lv+SGeNv8AsEXf/ol6/HVetfsV+0v/AMkL8b/9ge7/APRL1+Oq9a9HiP44ejPiPBf+HifVfkC9a+wv+Cb/APyUDxF/16xf+hmvj1etfYX/AATf/wCSgeIv+vWL/wBDNePk/wDvcf66H6X4lf8AJOV/Rfmj9G6KKK/Uz+Bjxn9rb/kgXi7/AK8n/lX5D1+vH7W3/JAvF3/Xk/8AKvyHr4PiL+JD0/U/rzwX/wBwr/4v0QV9w/8ABMv/AJCXjn/cs/5z18PV9w/8Ey/+Ql45/wByz/nPXmZF/vkfn+R9n4qf8k5V9V+aPvk9D9K/LD9vD/kv15/15Rf+hGv1PPQ/Svyv/by/5L/d/wDXlF/6Ea+rzz/dPmj+efCb/koF/hf5o+da0vDf/IwaX/19Rf8AoYrNrS8N/wDIwaX/ANfUX/oYr88w/wDGR/Z2b/7jV9H+R+3Oh/8AIMtv+ua/yrRXrWdof/IMtv8Armv8q0V61+yx+FH+Ztb+LIaev4V5b+07/wAkG8bf9gu5/wDRTV6kev4V5b+07/yQXxt/2C7n/wBFNWVf+HL0Z35T/v1H/FH80fjvRRRX4zL42f6YYX/d4eh9o/8ABNj/AJGfxf8A9crX+clfoWOtfnp/wTY/5Gfxf/1ytf5yV+hR4Umv1DJ/9zh8/wAz+CvEf/ko6/y/I8L/AGpfjgnwR+H015ahJNau2+z2ETcgyEEl2HdVALH1OBxnNflXret33iPVrvUtRupLy/u5WlnnnbLu5OSSf6dBX0J+3l45l8SfGh9JRy1rokCQhAcjzZQHc/Ugxg/7tfNFfK53jJVa7pJ+7HT59Wf0R4Y8N0cuyyGOnH97UV79Unsl8tRenFdH4O8Da74/1ePS/Dulz6rqDru8qAABV6FmYkKgBIGWIHPXmudA5r9T/wBjz4QW/wAM/hPYXj2oj1vVY0u7qZh85LcohPUBFIGOmST3NcWWYB42ryt2itWz6Hjviv8A1XwUZUkpVZu0U9vNvyR8paL/AME+fiHexJJf3Wl6azDcYnkkldT6Eqm3P0JFch8Rv2PPiN8OrSW9l06LWbFAWeXTHaV1UdzGyq599oYDqTiv1gKCRefvUya3juo2ilQNG3VTX2c8jwjjaKafe5/NeH8U8+pV1UqSUo9Y2sreVtfTU/C8qQSDwR2oTrX1X+2N+z1qel/FRtT8I+G9RvdO1SITypp1nJNHHOGIc/KpC7htbHcknvXg/wDwpfx+B/yJPiH/AMFc/wD8RXxGIy+vQqygot26pM/qLKOMsqzDBQxFWtGDkr8raTT6rfuTfCD4nan8IvHen+IdMd18lwtzCGwJ4CRvQ9uQMgnoQD2r9hvDes23iLRLHUrSRJ7W6hWVJF5DKwBBHsQQa/HQ/Bjx/j/kSPEP/grn/wDiK/Tf9ki11W0+A/he21yxudN1KCKSB7a7iaOSNUlZYwVYAj5FUjI6EY4r6rI/bw5qdRNK11c/AvFWGV4t0sdgqkZTvaXK021a6bt2t+J7jRSUtfXH87BRRRQAUUUUAFFFFABRRRQAUUUUAFFFFABRRRQAUUUUAFFFFABRRRQAUUUUAFFFFABRRRQAUUUUAFFFFABRRRQAUUUUAFFFFABRRRQAUUUUAFFFFABRRRQAUUUUAFFFFABRRRQAUUUUAFFFRvII1JJwKAMDxf4p07wX4ev9b1a7Sy06yiaeadzwqj+ZPQAckkAV+SX7Q/xv1P46+PrjWbrfb6XBmHTrBjxBDnqe29urH1wOgFer/trftJ/8LN8Rv4Q8PXZPhfTJv9Imib5b24XjOe8adB2Jy3Py4+VcEda/pXw/4U+qwWY4yPvyXup9E/1f4I/L8/zX21T6vSfux383/kh4TK5rY8HeE9V+IHijTPD+j2zXepahMIYYx0yerMeygZJPYAmsbBJ2gZJ7V+l/7En7N3/CsfDf/CWeILTZ4p1WIeXDIvzWNucEJjs7cFvTheMHP23FvEVLIcHJx1qS0ivPv6LqeJlOXTxuIS+ytW+y/wA2exfAr4Oaf8EPh9Z+HbBVlnXEt7ebcNcTkDc59uAAOwAHvXpYAGabnaMk8ClVxX8d18RVxVWVarLmlJtt92z9lpUoUYKEFZLRDi1fOX7Yf7Q6fBvwK1hplwo8VasjQ2ag5a3To85Ht0X1YjqAa9Z+KfxE0n4V+CtT8TazP5NpaJu2Kfnmc8JGo7sxwB+vANfkL8VfiZrHxd8b6l4m1qTdcXT4igUkpbxD7kSeyj8zknkmv0DgrhuWd4xVa0f3UHr5vov8/I+bzzM/qdH2VN+/L8F3OSmme5leWV2kkclmdjksT1JNR0Uq1/YNKlGjBQifkU5ObuxKKKK6DEOoooq9ouj3uv6nZ6ZYW8l3f3kywQQRDLSOxwqj6k1w4nEQwtJ1ajskb0oOpKyPUP2Zvgdc/HL4jW2nMjrolntudUuF42xA8Rg/3nI2j0G4/wANfrjpOl2+jaZa2NnAlvaW8awwxRLtWNFGFUDsAABXl37NfwQtPgd8OLTSAEfV58XGo3SD/WzkcgH+6o+UfTPUmvXhgnjvX8Z8WZ/PPMe5J/u43UfPz+Z+y5Nl6wWH1XvS1f8Al8ieiiiviT6EKKKKACiiigAooooAKKKKACiiigAooooAKKKKACiiigAooooAKKKKACiiigAooooAKKKKACiiigAooooAKKKKACiiigAooooAKKKKACiiigApKWkoAj+9ivNPjr8HdO+NXw7vvD98FinYebZXRXJt51B2OPbkgjupIr0nd83vRy3IPWtsPXqYWrGtSlaUWmn2aMatKFaDpzV09Gfh34s8M6l4J8SajoWrWrWepWEzQTxN2I7g9wRgg9wQe9Ze0bNx61+i/wC3f+zp/wAJn4fPjzQrXdrmmQkX0MS/Nc2o5Le7R8n3XI7KK/OUfMa/srhLiGnnuCjNu046SXZ/5PofjGa5fPB1nHpun3QlFFFfoB8+FFFFAG34O8Wap4G8TabrmjXTWmo6fMJoZV9R1BHdSMgjuCRX67/An4yaX8cfAFhr+nssN0P3V9ZbstbXAA3IfbkEHuCPcV+N2ec9q9e/Zp+PV78B/HsV+DJLol9tg1OzU/fjzxIo/vpkkeoJHGc1+Pcd8LrNsN9bw6/ew2/vLqn+h9hkWZvC1fZz+CW/k+5+wXTtS8EVi+HPEVj4p0ez1TTrmO7sryJZ4JojlZEYZBH4VsV/KEoyhJxkrNH65FqSujwX9qv9ni0+OngaQW0aQ+JdOVpdOum43H+KFz/dfA+hwfUH8o9T0270XUrrT723ktLu1laGeCZdrxupwykdiCDX7pkd6+JP27v2ZzrljcfEXw3af8TC1jzrFtEvNxCo4nAH8SAYb1UZ/h5/X+A+KnltZYDEy/dTejf2W/0f5nxWe5T7eDr0V7y3Xdd/VH5+/dNe4/ss/tDXXwI8cKbl5J/C+pMseo2y8+X2WdB/eXPI7jI64I8O6nNDccGv6NzTLsPnOElQqq8ZK3/BXmt0fnWHxFTCVYzg7SR+5mk6rZ+IdNttRsLiO8sbqJZoZoWDJIjDKsCOoINaQwa/OP8AYf8A2oD4L1S38BeJbs/2FeSY066mbizmY/6piekbk8f3WPoxI/RtG3gelfxlnuTYjI8ZLDVtVvF9Gv8APuujP2bLsfTx1FVI6PquzJqKKK8A9UKKKKACiiigAooooAKKKKACiiigAooooAKKKKACiiigAooooAKKKKACiiigAooooAKKKKACiiigAooooAKKKKACiiigAooooAKKKKACiiigAooooAKKKKACiiigAooooAKKKKACiiigAooooAz9QsheWs0RAIZSpBHWvx0+Onw/k+GPxV8Q6AYyltFcNNb8YBhk+eMA98KQpPqpr9lug618F/8ABRj4amKXRPGlrFnk2N2yjnBy0TH2B3gk+qivn85w3t8NzreOvy6n7F4YZ1/ZmcqhN2hVXL8+n+R8OfxV0/w38YT+APHOg+IIGZW0+7jnYLwXjBG9PxUsPxrlwM0lfm1GbpzU47o/tTMcLHHYSpQkrxkmmu6aP3D0DU49Z0m0vYZFliniWRHU8EEAgj2IINN8S6xB4e0S91G4kWGG3ieSSR+iqoJJPsACa8L/AGIPiEPG3wS02zkfzL7Ry1jJnrhMGP8A8hlBn1zWf+3h8RR4O+D11pcEmy91txZKFPSMgtKcehQFT/vCv1l4mKwvtunLf/gfef57wySrLPP7Ltrz8vyvv92p+dPxD8XXPj3xtrfiK6LPLqF3JOAxzsQk7E+irgD2FcxRSgZNflE5utUcnuz/AEFwOHp5bg4U7WjBJJdkkfVf7AHwy/4Sr4mXXia5i3WmhxYhZhwZ5QVBHrhA+fQspr9Ko1VBgdK8I/Y3+GS/Dn4L6SJ4PK1PUl+3XORghnAKg+hCBAR6g17wB3xjNfqOW4f6thoQ6vV/M/gnjfOP7ZzqtXi7wi+WPotLr1d2cl8Xf+Sea/8A9ekn/oBr8WH++frX7T/Fz/knevf9ekn/AKAa/Fh/vn6187xJ/wAu/n+h+0+Cu2J9UNPWvqH/AIJ6f8l0uv8AsDy/+joK+Xj1r6h/4J6f8l0uv+wPL/6Ogrwsn/3qHqfrXiR/yTtf0/VH6bn7p+lfl1+3z/yXmX/sGxf+hvX6in7p+lfl1+3z/wAl5l/7BsX/AKG9fZZ9/unzR/MnhV/yUMf8L/Q+bV6V6/8Asmru/aE8H/8AXaX/ANESV5AvSvX/ANkrn9ofwcf+m83/AKIkr4LL/wDeqf8AiX5o/rji/wD5EeK/wP8AI9U/b5+EZ8KeNrLxfaR4s9ZUR3O0cLcRr8pPpuQD8YyT1r5MyRX6/wD7Qnwuj+K/wv1fRXVftckJktJD/wAs5U+ZDnsCQAfYkd6/Ii8s59Oup7a5iaG5hcxSxuMMjA4II7EEEV7We4T2Nf2kV7stfn1PzXws4gWYZd9Rqu86WnrF7fdsey/sk/Fg/Cn4uae1xKU0rVCLK7BOFUsR5TnsNr4yT0DNX6ywSiaESKflZc1+F4JUgjgjnNfq1+x/8Xx8UvhNZPdTebqunD7Hd7j8zOgG1z67kKsT6kjtXp5DjLqWHk/Nfqj4Dxc4d9jXp5tQjpLSXr0f6Hxx/wAFAf8AkvQ/7B0P/oclfNLda+lv2/8A/kvX/cOi/wDQ5K+aW6181mv+91PU/c/D/wD5J/Df4Ue3fsY/8nI+Ef8Aen/9J5a/Wtei/SvyU/Yx/wCTkfCP+9P/AOk8tfrUn3R9K+yyH/dH/if5I/mjxc/5KBf4V+bPzw/4KRf8jn4V/wCuM/8A6HHXxrX2V/wUi/5HPwr/ANcZ/wD0OOvjWvks6/32fy/JH9EeGf8AyTlD5/mO/hr7j+Ef7dfhPwB8NtB8PX2i6tNd6daRWzvAkZQlUVSVJkBK5HBIB9hXw1TuK5sFjqmCbcN2e3xNwpgeJqcIYtu0XdWdtT9F/wDh5J4J/wCgHrf/AH5h/wDjtL/w8l8Ff9APW/8Av1D/APHa/OWivW/t/E+X3H5//wAQjyT+aX3ntP7UPxn0n44+PLXXNItLmytorVbdkulUOWDu2QFZhjDDuDnPFeLUUV8/iK88RUdWe7P1vJspw+S4SGDw9+SKsru77j0++PrX7SfB/wD5Jt4e/wCvKH/0Wtfi2n3x9a/aT4P/APJNvD3/AF5Q/wDota+t4c3n8j+efGrbC+r/AEO2HSlpB0pa+5P5XCiiigCP1r8sf28v+S/3X/XlF/6Ea/U71r8sf28/+S/XX/XlF/6Ea+bzz/dPmj9n8Jf+SgX+F/mj50qSD/XRf7w/nUVOBIIIOCOhr84pT9nO5/bmNw/1jDypdz9vvD95A2l2n76PPkr/ABe1X5dVtIfvTp/31X4up8VvG0KBY/F+uoPbUp//AIum3PxN8X3sbRXHirW542GCsmozMpHoQWIr7z/WCitoP7z+SJeDuYzqNyrRt6M+8/22P2gtD0X4f6n4P028hvdf1NBbyxQuH8mIkb2fHQkAqAcE7s4wK/OGpmYuSxJJJ5JOSaZ05r5bMMdLH1OeStbRI/fOEOFqXC2D9hTk5Sk7yb0u7W27IRTX1L/wT10Oa/8AjJf34GbWz05ldsdHkkQKPxCv+VfMMMD3M0cUSNJJIQqooJLEnAAHck9q/T79iv4F3Pwo8AyX2sQ+VrurstxMhHMMYBEcR9wCSfQsR2ye3JcNKpiIzS0jq/0Pk/E/O6GCyeeFcv3lTRLr0u/Sx6H+0vx8C/G//YJuf/RLV+OtfsX+0x/yQzxv/wBgm6/9EtX46V6PEXxU/R/mfI+C/wDCxPqvyCveP2V/jvo3wJ8S6vqGsWN3fxXcSRxraBGYMHJJIZ1AGPQmvB6K+Uw1eeGqqrDdH75nWU0M6wc8FiL8slZ2dno09z9GP+Hkngr/AKAOt/8AfmH/AOO0f8PJvBP/AEA9b/78w/8Ax2vznor3/wC38T5fcflH/EI8k/ml959v/Gn9ufwr8Svhrr3hyy0jVbe51G3aCOSeONUUkjBYiQkDjsDXxBT+MUmOMV5GNxtTGzUqm60P0PhnhjB8M0p0cJflk7u7vrZL9BtfcX/BMv8A5Cvjv/cs/wCc9fDtfcX/AATL/wCQr47/ANyz/nPXdkn+9x+f5HzHip/yTdX1j+aPvg9DX5X/ALeP/Jf7z/ryi/8AQjX6ot0Nflb+3f8A8l/vP+vOL+Zr63Pf90+aP558Jv8AkoF/hf5o+dq0vDf/ACMGl/8AX1F/6GKza0vDf/IwaX/19Rf+hivzrD/xkf2Zm3+4VfRn7c6F/wAgq1/65r/KtBelZ+h/8gq1/wCua/yrQTtX7JDZH+Z9b+JL1EPSvLf2oP8Akgfjf/sF3H/opq9SPSvLP2n/APkgXjb/ALBdx/6Kas6/8OXoz0Mq/wB/of44/mj8eKKKK/GZfGz/AEuwv+7w9D7R/wCCbH/I0eLv+uVr/wChSV+gN+2yymP+ya+AP+Ca3/I0eL/+uVr/ADkr771g40u7P/TJv5V+n5R/ucPmfwf4h68S1l/h/JH42fG/VJNb+L3jG9lO4tqtwinOfkVyi/oorhK3vG8pn8aa/ISSz6hcMSe5MjGsI9BX5zi5c1aUn1bP7YyClGlllCmukYr7kjY8J6UNd8U6NppyReXsNuQOp3yBf61+1mhWotNJsogAFSNRtAwAMYwBX44fBqNZfi54MVz8p1izznv+/Tiv2csiDbRY/uivtOH4r2U5eaP5h8Za8pZhQo9FFv73b9C5SYFLRX2B/ORXa3jk+8gP1FJ9jh/55L+VT496Me9BXNLuQfZIv+ea/lUioE6AD6VLSE0BzN7i0UUUEhRRRQAUUUUAFFFFABRRRQAUUUUAFFFFABRRRQAUUUUAFFFFABRRRQAUUUUAFFFFABRRRQAUUUUAFFFFABRRRQAUUUUAFFFFABRRRQAUUUUAFFFFABRRRQAUUUUAFFFFABRRRQAUh6UtFAEAwF9K+Nv24v2m18H6VP4A8M3eNbvo8ahdQtzZwMPuAjpI4P4Kc9WBHqX7VX7RNl8CfBzG2ZLnxRqCtHp1o3IU9DM4/uLnp/EcD1I/KbWNYvde1S71C/uZLy+u5WmnuJm3PI7HJYn1JNfrvAnCjzSssdiY/uoPRP7TX6L8T4rPM2+rxeHov33u+y/zZTJ2tig80Dk17D+zP8A7748ePY7IiSDQLErNqV2oxtTPEan+++CB6AE84wf6SzHHYfJ8LOvUfLGCv/Xm9kj85oUKmLqqnBXkz1/9hr9mn/hNNZh8eeIbTOh2Ev8AxL7aVeLudT/rCD1RCOPVh/skH9HsbQBWZoGh2PhnR7PStNt0s7GziWGCCMYWNFGAAPpWlkYzmv4wz7Oq+eYyWJq6LaK7L/N9fM/ZstwNPA0FTjq+r7sUcj0qtPdJaQvJIypGgLMzHAAHUk1YJ3d6+H/27v2lF0e1uPhz4auv9NukxrN1E3METDIgBH8TjlvRTj+I45soyuvm+MhhaC1e76JdW/Q1x2Mp4KhKrPpsu77Hhn7YP7RD/Gvxv/Zek3BPhPR5GS12n5bqbo059R1C+i5PG4ivnYgZpAcGjvX9q5LlFDJ8JTw1FWSX3vq35s/FMXi6mMrSq1Hqwooor6Q80KKKKAD+VffH7BH7Of8AZ9qnxJ161/0m5Qpo8Eq8xRHhp8erDIX/AGcn+IV88fso/AKf43+P4xdROPDOllZ9RlGQJOfkgB9XIOfRQx64z+r1jYQadZw29tEkFvAgjjijUKqKBgAAdAB2r+dPETijT+y8NLV/G10XRer6+R+i8PZVzy+s1l7q+Hzff5GmAKWiiv56P0gKKKKACiiigAooooAKKKKACiiigAooooAKKKKACiiigAooooAKKKKACiiigAooooAKKKKACiiigAooooAKKKKACiiigAooooAKKKKACiiigAooooAKKKKAEwKO1LSHpQBUkj8+MqwBUjBBr8uv2zP2cn+D/jFtb0e2K+E9YlLRKi/LZznJaH2U8svtkfw5P6mAZHXNcr8SPAOk/E7wfqXhvW7cT2N9EY3A+8jdVdT2ZSAQfUV9Vw3ntXIcdGvHWD0ku6/zXQ8TNMvjjsO4faWqfn/kfiZkhqOA26u3+Lvws1b4O+PNR8M6whZ4G329yFwlzCSdki+xA5HYgjtXD1/aGBxtLHUI4ijK8ZJNNeZ+M16UqM3TmrNaMKKKK9Y4woooqWlJWBH17+w5+0wfBGsw+A/EN3t0K/l/0G5mbi1nY/6sk9Ecn8GP+0SP0gVlddw5X1r8IgxQgjgiv0n/AGJf2mR8RdBj8HeIrvd4m06L9xNK3zX1uvAbPeReA3cjDc/Nj+YvEDhT6pUeZYWPuv4kvz/zP07IM35rYas/R/ofXfUVFJEs0bI4DKRggjgipR0o6ivw69j77c/L39sz9mQ/CbxE/inw9ak+E9Tl/eQxrxYTtzsx2jb+H05X+7n5f6fXtX7f+LfDGneMNA1DRdYtI77TL6JoZ7eUZDKf5HuCOQQCOa/Jr9o34C6n8BvHcumyiS40W7LTaZfMOJY88ox6b1yAR9D0Ir+leAeLPrUFluMl78V7rfVL9V+KPy/P8o9lP6zSXuvddn/kzycnZX6NfsR/tQjx5pMPgbxNeZ8S2EeLK6mb5r+BR0JPWRAOe7KM8kMa/OPr8tXdI1a98P6paahp11LZX1pKs0FxC2143U5DA+oNfd8U8OUc+wjhtUWsX2f+T6o8PK8xqYGspLVdV3X+Z+6VISD2r5//AGVf2krT47+FRb3jR2virTUVb20XgSDoJ4x/dbuP4Tx0IJ9/GcfNX8c43A1svxE8PXjaUXZr/LyZ+yYfEU8VSVWm7pk1FFFcp0hRRRQAUUUUAFFFFABRRRQAUUUUAFFFFABRRRQAUUUUAFFFFABRRRQAUUUUAFFFFABRRRQAUUUUAFFFFABRRRQAUUUUAFFFFABRRRQAUUUUAFFFFABRRRQAUUUUAFFFFABRRRQAUUUUAQY5A7V5v+0J8O1+KHwq8QaHtBnlgL27N0WVMPGc9hvVc+2a9JbG3NRTL5qPHnqKyqQjVg4PZ6HThMTUweIp14O0otNPzTufhnPDJazyQyo0csbFHRhgqQcEEeoNQV7f+1/8Ox8PfjfrKQRbLHUiL+34wo3k+YB24cPx2BFeJfw1+RYug8PWlB7p2P8ARzh/MoZrl1HFR2nFP001XyZ9b/8ABPD4if8ACPfELVvDVxJi21W2E0IY8CaInIA9SjEn/cFYP7evxD/4Sv4vDRYJd9losIjwDkedIA7n8F8sexBrwjwD4tuPAnjHS9dtCyy2UyudvBKZxIoPbchYfjVHxHrdx4l12/1a7bdc3k0lxLk5wzsWIHsM4HsBXpvH3wKw/W/4b/mfBw4P5eK5Zvb3HFf+BbN/cvxMz7tei/AD4eN8UPiz4f0ERmS2ecT3PHAhj+dwfTIG0H1YV5wBmvvH/gnN8MzHZa340uov3k7iysmYciNCDIR6gvgfWM1z5ZhvrOKgntu/RHs8e50smyWrOLtOS5Y+r0/Dc+3rC2FrbRxqAAq4AHYVdPFIRgUYyBX6uf5/yfM7s434tf8AJOdf/wCvOT/0A1+LD/fP1r9p/i1/yTnX/wDrzk/9ANfiw/3z9a+H4i+x8/0P6l8FdsT6oaetfUP/AAT0/wCS6XX/AGB5f/R0FfLx619Q/wDBPT/kul1/2B5f/R0FeFk/+9Q9T9Z8R/8Akna/p+qP04P3D9K/Lf8Ab5/5L3J/2DYv/Qnr9SD9w/Svy3/b5/5L3J/2DYv/AEJ6+yz7/dPmj+Y/Cr/koY/4X+h83dq9h/ZGGf2iPBv/AF3m/wDSeWvHu1ex/sjc/tEeDv8ArtN/6Ty18Jl3+9U/8S/NH9bcY/8AIjxX+B/kz9cAm9Nsgz2r8wv25fhL/wAK/wDiq+tWkOzStdU3A2rwk64Eg/HKtz1LN6V+n6A7F55rxD9rX4S/8LV+FGoW1tF5mq2a/bLTAyTIgJ2D/fXcn1YHtX6PmeF+t4eUEveWq+X+Z/EvBOeyyLOKdZu0Je7LtZ9fk9T8mv4a+hv2KPit/wAK6+LMGnXU3l6Trm20l3HCpMCfJf8AEkp/wPPavntlZGIIIIPIPY1JBPJazJNE7RyxsGR0OCpHIII6EGvzjC15YWtGfVM/tvPcto8RZXPDvacXbyfR/efRf7fDBvjtkcg6bAf/AB+Svm7sTXoPxg+I83xR1rStYuTm8GmxW0/GMSIzhyO2G4YY6AgdQa89qswqRrYiVSGzdzPg/BVcuyilha8bSgrP1Wh7d+xj/wAnI+EP96f/ANJ5a/WmPoPpX5LfsY/8nI+EP96f/wBJ5a/WpO30r7bIf90f+J/kj+WPF3/kfr/CvzZ+eH/BSP8A5HXwv/1xn/8AQ46+Na+yv+Ckf/I5+GP+uE/80r41r5LOv99n8vyR/RHhp/yTtD0f5j/u19xfC/8AYI8O+OfAug67da5qkMmo2cN1JHE8YVWeNXIXKE4BYgZJOO9fDY5Nfsd+zmhj+CXgsnjOlW3/AKJSvSyPDUcQ5+1jeyR8X4r5zjsphQeDquDk2nbroj5//wCHa/hP/oYdc/77g/8AjVH/AA7X8J/9DDrf/fcH/wAar7N/Gj8a+u/s7CfyI/nD/XTPv+gqX3n5FftOfBTT/gZ43s9D02+ur+3ntRcM92yFwxd1wNqqMYUdupNeM19Wf8FEljT4xaZs/wCgYn/o2WvlOvznM6cKWInCmrJM/tTgPGV8wyKjiMRJym07t7vUcn3x9a/aT4P/APJNvD3/AF5Q/wDota/FtPvj61+0nwf/AOSbeHv+vKH/ANFrX0HDm8/kfj3jVthfV/odsOlLSDpS19yfyuFFFFAEfrX5Y/t5/wDJfrr/AK8ov/QjX6netflj+3l/yX+6/wCvKL/0I183nn+6fNH7P4S/8lAv8L/NHzoaUAkgAZJ6Cm1LB/rov94fzr83pw552P7cxuI+rYeVXsdRH8K/GkqZTwjrhH/YNn/+Ipw+E3jYn/kUNe/8Fs//AMRX7I6BY2/9lWuYYx+6Xt7Vpf2fbnnyE/KvvY8P0f5n+B/I9TxjzKE3H2MfvZ+Nml/Av4havMEtvBmtbicfvrOSEfm4A/WvSvCX7DPxQ8RSxtfaZBoUDEEyXtwrsB3ISPec+xx+FfqQLSGNgBCg98VJ5SkHArqhkOFi7ybZ4uL8XM6rwcaUYw87Nv5XdvwPmz4EfsV+F/hNdR6tqrHxH4hj+aO5nQLFAf8AplHk7T/tEk+hGSK+k4gVjAK7fYU4RgdRzTlQAY7V7tChSw8eSnGyPyLMc1xmbVnXxlRzk+r6eSXQ8x/aX/5IV43/AOwRd/8Aol6/HSv2K/aV/wCSGeN/+wRd/wDolq/HWvjeIfih6P8AM/prwW/hYn1X5BXvX7LHwC0z49a1rFnqeoXdjFYpDIptWQFi7MCG3KePlGMYrwWvtL/gmsI38TeMd3aG1x/31JXiZTShWxMYVFdO/wCR+p8f43EZdkdXE4abjONrNbq7SO9/4dr+E/8AoYdb/wC+4P8A41Sf8O1/CX/Qw63/AN/IP/jVfZo6daX8a/Qv7Own8iP4z/10z7/oKl95+ffxn/YW8O/DX4c6z4lstb1S5nsYGmEU7RmNiOxAQHH0Ir4nr9eP2sRn4B+MD6WL/wAq/Ievjc8w9LD1IRpRsmv1P6d8Ks3xubYOtPGVHOUZWTfRWTsKK+4P+CZX/IT8d/7ln/OeviA9a+4P+CZX/IU8d/7ll/OeuXJP97j8/wAj3fFX/km6vrH80fe2MjHavy0/bxBP7QF72xZRY/M1+pZ6ivzW/wCCh/habSfi1pmrEEW2pWAjB7GSJ23D/vmRPzr6/OoOWDbXRr/I/m/wtrwo8QQUnrKLS9dH+SPlCr+hzrba1YTPwkdxGxPsGBNUKcDgg1+a0nyVEz+3swp+3wk4Lqj9xdAfdo1ln/nkv8qvheAQOleO/svfFeD4p/CbSb4TpJqFvGtpdoD8yTooDbh23cMPZhXsucH2r9kpVI1KcZx2auf5p5lhamDxdShVVpRk015piEhsV5P+1BMyfAnxwvQHTJ1B9zGQP1Ir1dm2rxXyn+3x8VLfwz8Ln8LxuDqWtyLGFVvmWJGDyMR6cBPffx0OMMZVjSw85y7M9PhzCVMbm1CjSV25x+STTb+SPzUooor8d+KR/pHRXsqSifaP/BNZDJ4o8YNjhYrQ59y0n+Br781NN9hOgH3kIr4t/wCCbfhaWz0TxP4hkjKpd3MVpGSOoiUsSPbMuPqD6V9uFd6sOxr9WymLjg6afn+Z/APH+JhW4krzg7pNL5pK/wCJ+KnxQ06TSviP4ps5UMTxandJtPTAlbBHsRgj61ydfRf7cngF/B/xuu9QSJlstbRLtGx8vmKBHIoPrlVY/wDXQV86jrX5zjqTpYmcX0bP7N4Sx0Mfk2Hrxd7xX32s18jpfh1fppXxA8M3jnbHbalazMScABJkY/yr9qdOcSWUDfwmMGvwzUkMCOo5r9df2YPitB8WPhVpF88ytqEMK291HuyyyoAGyO2eGHswr6jh6slz0Xvo1+v6H4T4yZbNyoY2CvFXjLyvZr9T2aikHSkJwua+3P5fId57fhSeYv3tw5r4O/bH/al8UeEviPD4d8F69/Zkdjbh77y4opN0rnKqS6NghcHjH3+eleDL+2N8YE5/4TSb/wABbb/41Xg4jOMPhqjpyTbXa1vzP1jKfDTOM3wsMXRcYxmrpNtO33H60rKsoILZpzONw5xX5K/8NkfGEt/yOcuf+vS3/wDjVfoZ+y94m8QeMfgp4e1rxPeNf6vdrLK9yY0j3qZX8s7UAH3NvQc9e9dGDzKjjpONNNNK+tjx+IuCcfwzRhWxkotSdkk23e1+qR7KOlLRRXrH5+FFFFABRRRQAUUUUAFFFFABRRRQAUUUUAFFFFABRRRQAUUUUAFFFFABRRRQAUUUUAFFFFABRRRQAUUUUAFFFFABRRRQAUUUUAFFFFABRRRQAUUUUAFFFFABRRRQAUUUUAFFJmloAj3V5/8AGH4q6N8G/BV54i1qXbFCNsFupAkuZiDsiQepx+ABJ4BrofGPivTfBPhzUNc1i8Sw02yiMs1xKcBVH8yegA5JIA5Nfk5+0Z8f9T+PPjN72UyW2iWRaPTLFj/q0zy7AcF2wCfTgDgV9rwtw3Wz/F8u1OPxP9F5v8D57N8zhgaPu6zey/V+RyPxO+JGs/Frxpf+Jdcn8y6uWwkSk+XBEPuRIOyqPzOSeSTXIUHNWtL0y71nUrXT7G3kury6lWGGCFSzyOxwqgDqSTX9f0KNDKcKoRtGEFZdEkj8jnOeKqOUnds6D4bfDzWfip4w07w5oNv519dvgu2dkMY+9I57Ko5P5DJIFfrl8FvhHpHwW8B2Ph3So8sg33FyygSXMxA3yN7nHA7AAdq4L9k79m+0+BvhAXN8iT+K9SVXvrkYPlDqIEP91e5H3jz0C4+gB05r+U+M+KJ53iXRpS/cwenm+/p2P1PJMqWDp+1qL35fguw0/eFAYfSk3cCuL+J/xN0r4SeCr/xFrc3k2tomVQEb55D92NB3ZjwPxJ4BNfnVKlUrVI06cbyk0klu2z6WpONOLnJ2S3PPf2q/2hrX4E+BmW1eObxPqStFp9s3Ow/xTOP7q5HHc4HTJH5R6lqd1quoXV9fTyXd5dStNNNK255HY5ZiT1JJJrqPix8TtY+MHjjUPEetSZnuG2w26nKW0IzsiT2A/Mkk8k1x+cHnpX9ecF8MQyTCqpVV6s9ZP8kvJH5BnOZyxlay+BbL9RtFFFfqJ8sFFFFADsf981u+B/BurfEHxXpvh7RrY3OoX8oiiTsvcsx7KoBJPYA1hYYfuwMk9q/TT9ib9m8fC3wqPFOuWoXxRqsYIjkX5rK3OCsfszcM3pwOxz+dcXcSU8iwcuV3qS0ivPv6LqfRZTl08dXUfsrVvy/zPZPgh8ItM+Cfw+svDunKJHiHmXd0Vw1zOQN8h+uAAOwAHavRCcGkxtPXgUbxux3r+OcRXq4mrKtVleUm22+rZ+y0qcKMFTgrJaImopB0payNgooooAKKKKACiiigAooooAKKKKACiiigAooooAKKKKACiiigAooooAKKKKACiiigAooooAKKKKACiiigAooooAKKKKACiiigAooooAKKKKACiiigAooooAKKKKACiiigD58/a0/Z6t/jl4Hd7KNI/FOlq02nXBwPM4y0DH+6+Bj0YA9M5/Ke+sbjTbue1uoZLa5gkaKWGVSro6nBUg9CCCMV+6px3r4V/bw/Zoa6hufiR4atMSxrnWrSFfvoBgXAA7gcP7YbsxP7FwDxS8urLL8TL93J+639lvp6P8z4fP8AKvbR+sUV7y3Xdd/VHwZRRRX9VRlzq5+V7MKKKK0EHQ1p+GvEmpeD9fsda0e7kstTspVmguIzgqw/mOxB4IJBrMI3UJ8tedicPDF03SqK6ejT6o6aVR03zR3P13/Zp+P2nfHjwTHfI0cOuWgWLULBTzFJjh1HXY2CQfqOoNezE43Cvxd+DPxd1n4MeOLLxHo7lwh8u7tWbCXUBI3Rt+WQexAPav1w+GPxE0n4qeD9P8SaJP59leJuwfvxOPvRuOzKeCPyyMGv4/4w4ZqZFi+emv3Unp5Ps/08j9dyXNVjaXs5/HHfzXc7EMdoz1rzv43/AAd0j41+BrzQNVXY7jfa3aqDJbTAHbIv54I7gkd69G4wOxpMe+K+Gw+Iq4arGtSlyyi7pro0fQ1aUK0HCorp9D8TPiT8Odb+FPi+/wDDmvWxgvrVuHXPlzRn7siHurDp+IOCCK5Xp0r9af2o/wBnHT/jx4RPkCO18UaepewvWHU9TDIf7jf+OnBHcH8ptd0PUPDWs3mlanaSWOo2crQz28ww0bg4INf1xwbxRTzzDeyq6Vo/Ev1Xk/wPyDOMsngqt1rB7P8AR+ZqfD/x/rPww8W2HiHQLo2uoWj7hnlJF/ijcd1YcEf1wa/Wz4F/GrRvjr4Htdc0txFeLiK9sWbL2s2OVPqO6t3Hocgfjh1PNej/AAO+Net/AvxxBrmlsZrV8RX2ns2I7qHPIPow6q3Y+oJB4uNuE45zQ+s4ZWqwWn95dn+hvkmbSwdX2c/glv5eaP2UTr61JXFfDb4i6P8AFfwrp/iPQboTWV0mcdHicfejcfwsp4I/mCDXaD17V/KFWjOhN0qialF2ae6a6M/WoTjUipwd0ySiiipNAooooAKKKKACiiigAooooAKKKKACiiigAooooAKKKKACiiigAooooAKKKKACiiigAooooAKKKKACiiigAooooAKKKKACiiigAooooAKKKKACiiigAooooAKKKKACiiigAooooAKTaKWigD45/wCCh/w0bW/AVj4rtIt0+jzATEdTBKQrfXDBD7Dca/Oev2u+I/hW28beDtX0S7Ba1vbaSB8dQGUgke4zkHsQK/GjxFoN14X8Q6jpF4u26srmS1lHYOjFTj2yODXwWfYVqpGstpLX1X/AP608I89hPC1MurS1g7x9H/k/zMiiiivjvZyP6R+s0f5i5p9hcatfW1jaxNLc3MqQxRryXdiAoHuSQK/Y74J+AYfhp8N9D0GIKfstsgd1GA7kZd/+BMWP41+d37EXw1/4T/4zWt9cQ+Zp2hp9scsMgyk7YR7EElx/uV+p0QEaBf7or9ByDDclOVaXXRei3/E/j3xczxYzG08vpPSCu/V/5InopBS19afz4cZ8Wxn4d6//ANesn/oBr8V3++frX7U/Fpd3w81/2tJf/QGr8Vn++frXxPEW9P5/of1H4M1IwjieZ9UNPWvqH/gnmM/HS6/7A8v/AKOgr5dr6i/4J5p5nx0usf8AQHm/9HQV4OU/73D1P1TxFrU6nD9dRfT9Ufpu33D9K/Ln9vjn49Sf9g+P/wBCev1Gb7jfSvy5/b6GPj5L/wBg2L/0J6+0ztf7J80fzV4WzUOIIt/yv9D5sr2f9kIf8ZGeDc/89pv/AEnlrxmvZv2PIvN/aO8GL/01uP8A0nlr4TAR/wBqh/iX5o/q/jCvSlkWKtL7EvyP10i+4PpTJ4lmiZD91hinx/dFOIzX62f533sz8mP2wPhOfhd8YNQ+zw7dJ1XN5aHGFVmP72Mdhh8kAdA614TX6j/ttfCP/hYfwkuL6zgMuraKTdwbVyzoB+9Qd+UyQB1KqK/LrofrX5lnOE9hiG4r3Zar9T+5PDfiOnmuUQpVZe/T9193bZ/cNooor5/2cj9g+s0f5j279jHj9pHwf/vT/wDpPLX61p2+lfkv+xeN37SXhH/euP8A0nlr9aFXCiv0fIf90f8Aif5I/ifxbmp58mv5F+bPzw/4KSf8jp4X/wCuM/8A6ElfGtfZP/BSSPb4z8Lf9cJ//Qo6+Nq+Tzlf7XP5fkj+hvDatThw7QUn0f5ijqK/ZH9nM/8AFkvBf/YJtf8A0SlfjcOtfsn+zqu34JeCv+wRa/8AolK9zh7efoj8x8ZasakMNy93+SPSqQ9KB0oPSvtj+Wj8zf8AgomM/GHTf+wan/o2SvlSvq3/AIKKR+X8YdM/7BqH/wAiyV8pV+V5uv8Aap+p/e3hzWpw4eocz6P8yRPvD61+0fwfH/FtvDo/6c4v/Ra1+LaffH1r9pPhChX4beHveyh/9FrXucPbz+R+WeM9WFRYXlfV/odtS0g6UtfcH8uBRRRQBHnk1+WH7eX/ACcDd/8AXlH/AOhGv1QPSvyy/b0Xb+0Def8AXlD/ADNfOZ5/uvzR+y+FE1T4gTf8r/NHzjUsH+ui/wB4fzqKpYP9dF/vD+dfnlCL9qj+yszxFF4Kr73Rn7i6B/yCrX/rkn8q0h1rM0EY0u1/65L/ACrTHWv2OPwo/wA1q38aQuBS0UVZiFFFFAHln7TH/JCPHH/YIuv/AES1fjt/DX7EftMJu+BHjk/9Qi7/APRL1+OtfDcQfFD0f5n9U+DNSFOlieZ9UFfZ/wDwTXXPirxd/wBcbX/0KSvjCvs7/gmwm/xV4u9obX/0KSvJyRWxcfn+R+jeJdanU4ercr7fmj9EKQ9KF6Utfp5/CB4x+1qc/ATxd/15Sfyr8iK/Xf8Aa1GfgJ4uP/TjJ/KvyIr4LiH44en6n9a+DVWFLBV+Z/a/RCnrX3B/wTJ/5CXjv/cs/wCc1fD1fcP/AATLTdqnjs/7Fn/OevPyRf7XD5/kfZeKNanU4cq8r6x/NH3vjBrwD9rv4LP8YfhnOtgu7X9Nb7VaJwN5AIaMk9A65A6DcFJ4Br6CqMqH5PT0r9HrUo16cqc9mfxRl2Pq5ZiqeKoO04NNfLp8z8M7u1m0+6mt7iJ4LiJykkUilWRgcEEHkEEEEGqvWv0q/aa/Y6svitcTeIvDRh0rxGy5kBUiK7wMASADKtwBvAJ7EHgj4F8d/C7xT8MtUey8R6Pc6ZIGKrLImYpcd0kGVYfQnHfFfmmOyyvhpPS8ej/rY/uThbjvLs9oRjUmoVLaxb1v1t3RN8Mfi74l+D2unU/DV95EkgCzQygvDOoOQHTIzjnBBBGTgjJz9aaB/wAFKE+xpHrHhGX7QBhpLS5Vg3uFYAj6ZP1r4ZLF6irGhmOKwi5YSsu26/E9DNeC8iz6f1jEQTl/Mm0/nZq/zPt3xd/wUjvLixkg8PeGBBcMCFur6bKoex8tQCf++hXyR448d658RvEdzrmu30l/fT8ZbhI1GcIijhVGTgD1JOSSTzNPR9tTXx+JxatUlddtl+BrlHCWScPN1cLBRl1k3d29Xt8htbXhXwvqPjPxDp+iaTatd6jezCGGJB1J6knsAMkk8AAk8Cuk+HHwV8Y/Fa+jg8P6NcXEJYKb2UGO3TnktIRjj0GSewNfoj+zT+yxpfwRtGvrx11LxPOgSa72YWJTyY4geQuepPLYBOBgDty7KquImnJWj1f+R83xdx9gcmw86WHmp1be6k72fd22S/E9G+C3w1h+Enw60Xw1DiQ20Q82QDHmSklnbHuxJA7DA7V6EPlGKZk7eTT0r9IhGNOKhFWS0P4ixOIqYutKvVd5Sbbfdt3Z8/ftd/BCb4y/Dlhp8R/t7Sybq1Ax+8IHzxZPQOOB0+YKTwDX5Z3drLY3MsE8Lw3ETskkUilWRgcEEHkEHIINfuYFDrjtXyN+09+xjD8RZrjxH4U8ux8RNzPC/wAsN3gYyxA+R8AfNjB7+o+czbLHil7WiveW67/8E/b/AA644hkcngMc7UpO8X/K3vfyf4H5w16H8IvjX4j+C+vHUNAuQqS4FxaSgtFOBnG4AggjJwwIIyeoJB57xf4F17wDq0mm+IdKutKvEJASeMhXA7o3Rx7qSPeufTrXwkXWwlTmV4yXyZ/VdZZZxDhXSm41ISXk7r+tmj7w0z/gpVZCyH2/wnci5CjKwTq6E98EgED8DXC/EH/goZ4q8RWMlp4d0aDw9vBUXUkxuZOe6rtVQfqGHtXyPRXpTzrFzjyuX3JL9D4vD+G3DmHq+2VK73SbbX3N2fzLuoX91q9/c317cSXN1O7SSzSsWd3Y5LEnkkkk1Sp3FegfDX4H+Mfizfx23hzRZpYd2HvZlMVvH6kuRgkegyfQGvLhSq4idoJts+7xGY5dktC1ScYRiurSSRjfD7wNqPxF8X6ZoGlxGW6vJhGTglYkHLyN7KoJP0wOSK/YzwP4atvB/hPSdGsYvLtbG2jgjQ9QqqFGfU4AzXkv7NX7L+mfAvTGvJSuoeIrpQJ7tlxgcHy4wclVBGT3YgE9AB75t+XHev0XKcv+p03Kfxy/Bdj+LOPuLVxHjFCh/Chez7t7u35E9FFFe+flIUUUUAFFFFABRRRQAUUUUAFFFFABRRRQAUUUUAFFFFABRRRQAUUUUAFFFFABRRRQAUUUUAFFFFABRRRQAUUUUAFFFFABRRRQAUUUUAFFFFABRRRQAUUUUAFFFFABRRSUAQ55xVK7vodLtXuJpFhhjUu8jkKqqBkkk9ABV53CDJ6Cvzy/bX/as/4SO4u/AHhC7xpcbGPVL+Bv+PhgeYEI/gB+8f4jx0B3e9kmS4nO8XHDYdabyfRLv/kup5eYY+ngaLnLfou7OF/bC/aem+M/iBtB0O4aPwhp0p2lSR9ulHHmt/sDnaPxPJAHzX0570nTmgnnNf2Tk2U4bJMJGhRVlH72+rfqfjeLxVXG1nOTu3/VgA3Gv0N/Yj/ZbbwhaW/j7xTZ7dbuY86dZTLzZxMP9YwPSRgen8Kn1JA84/Yk/ZYPiy8tvH3iq1zotu+/TbKZeLuRT/rmB6xqRwP4iPQfN+iyqqrgdBX4Vx7xe8TKWW4OXu7Sa/Jfr9x9xkOTWtia69F+pKOBQRQDTXcIpNfhp9/sZer6raeH9NutRv7iO0srWJppp5WCpGijLMSegAFflN+1R+0Td/HbxqUtHkh8L6c7JYWpyPNPQzuP7zdh/COOpYn1D9t/9p//AITPVbjwF4buc6HZyY1K7hbi7mU/6pSOqIRz/eYeign485zX9GeH/CfsrZljI+817qfRPr6v8j80z7N/aSeHov3Vu+77fIKKKK/oQ/PgooooAVh6UE7+KToa9Y/Z1+BOo/Hb4gRaXAJINJtds+pXqj/VRZ+6p6b3wQo+p6Ka8PM8yoZXhp4jESsoq9/6/A78LQniKipQV5PY9g/YY/Zubx74gTxxrttnw/pcv+hRSr8t3cqfvY7pGfwLYH8LCv0lA2nHQVheFvDun+E/D9joulWqWNhYwrBBBEMKiKMAf/X6nrW9tOa/i7P85r55jZYmrotorsv8+5+z5bgYYKgqcd92+7JaTApaK+cPXCiiigAooooAKKKKACiiigAooooAKKKKACiiigAooooAKKKKACiiigAooooAKKKKACiiigAooooAKKKKACiiigAooooAKKKKACiiigAooooAKKKKACiiigAooooAKKKKACiiigBAMVTvLOO9ieKVFkidSrI4yGB6gjuKuA5ozzTTad0S1fRn5Tfthfs4S/BTxf8A2rpFux8J6rKTb7RkWkx5aAn06lc9RkclST87r96v2z+IXgDSPib4S1Lw9rlsLiyvojG4/iQ9VdT2ZTgg+or8ivjX8H9Z+CXjm88PaqplQfvbS8VcJdQEna49D2I7EEe5/p3gHixY6ksvxcv3kVo39pf5o/LM+yn6vU9vSXuS/B/5HAUUUV+5Hw4UUUUAH3TXun7LX7R158B/F4iu3kufCeoOq39qvJhboJ4x/eXuP4hx1CkeF0V87m+VUM3ws8PXjdSVv+CuzR6OFxNTCVY1abs0fuXo+r2PiLTLXUtOuYr2xuolmhuIWDJIjDIYEdQRWljAr81P2L/2pT8NdUh8G+JrvHhi9lxbXUzcWEzHoSekTE89lJzwCxr9KYZVmjDKcg8giv4zz7I8RkWLeGrap6xfRr/Puj9ly7MKePoqpHR9V2Y8j2r5N/bP/ZXX4naTJ4t8M2w/4Sqyj/fQRjBv4VH3feRR909x8v8Adx9ZHnIzUbD73NeflmZYjLMTDFYeVpR+5rqn5M6sXhKeLpOlUWj/AA8z8KJont5XR1ZHQlWVhggjqCKbjdlq+9f22/2URffbviB4Os8XSAy6tpsC/wCuA5NwgH8Q6uO4+brnPwTX9jcOcQYfP8HGrB2ltKPVP+tmfjuY4Cpl9VwfyfdHtX7NH7ROpfAXxdvcy3Xhu+dV1HT1OcDoJoweA6/+PDg9iP1V8J+JtN8X6FYaxpN3Ff6dexCaGeE5V1P8j2IPIIIPNfiC2VIr6O/ZL/amuPglri6PrUslx4Ov5cyDlmsJDx5qDup/iUfUcjDfnfHXB31tPMMFH30veS+0l+q/E97Is49jJYeu/dez7P8AyP1S6DFHFZelapa6zYW97ZXEd3Z3EaywzwsGSRGGQykcEEHOa1D0r+bJJxdnufp6akrodRRRSKCiiigAooooAKKKKACiiigAooooAKKKKACiiigAooooAKKKKACikpaACiiigAooooAKKKKACiiigAooooAKKKKACiiigAooooAKKKKACiiigAooooAKKKKACiiigAooooAKKKKAIjyPWvMtd/Z78AeKtZudV1Xwrpt3f3DBppprdS8hwBljjk4Ar0vaM5H4U0ofx9aicITVpJP1OjD4qvhZOdCbg3pdNp2+R5T/AMMq/C//AKE7Sv8AwFX/AAo/4ZV+F/8A0J+lf+Aq/wCFeubfrRtNY/V6P8i+5Hpf21mX/QRP/wACf+ZxXgj4YeF/hys8fhrQ7PSROVM32SIR+YRkAnHXGTj6muxPQnNPIK+9LW8YxguWKsjyqtapiJupVk5Se7bbb+bH0UUVRkZmpWUOqWs1rcQLNbzIY5Y3GVZSMEEdwQSK81P7LHwtMpb/AIQrSvp9mUD+Ves/h+tNVQDwP1rKdOE/iin6o7MPjcThE1h6koX35W1f1szyb/hlr4WLx/whOl49fsy/4Vt+DPgt4N+HGpPqHh7w9Y6XeyRmF7i3gCuyEglSR2JVTj1Arv8At1pAnNTGhSi+aMEn6I3q5pjq8HTq1pSi905Np+qbBFwK4Hxj8D/A3jzVP7R1/wANWGpX3liL7RcQB32DOBk9hk/nXoNN2E1pKEZq01deZx0MRWw0/aUJuMu6bT+9Hkn/AAyx8Kh83/CGaXj/AK9V/wAK0PDPwF8A+C9ft9Z0PwtY6dqduWMM0NuqumQVO0gcZBI+hNekEHGCaQYRRt+7WaoUou6gr+iO2ebZhVi4TrzaejTk2mn0epYXpS0Uh6VueWU7i3W6iMTxh42GCDyDXl0n7LfwteVpD4K0rcTkj7Kn+FesKpXoAaXbWU6cKnxRT9UdmHxuJwl/q9SUL72bV/WzPJv+GV/hd/0Julf+Aq/4Uf8ADK/wu/6E3Sv/AAFX/CvW8H1owfas/q9H+Rfcjs/trMv+gif/AIE/8zzLw58A/AfgrWrfWND8Ladp+oW5YxTQwKrpuUq2COmQSD7E16OMKAMYxQMhutPxxnrWsIRgrQSS8jz8Ria+Kkp15uclpdtt27XZw3jX4ReEviJcW83iPRLPVJ7dSsTXMIcxgnJAJ6AkVgN+y58K9u0eCdKAHf7Kv+FesHKjgZp2MjrUSo0pO8oJv0R10szx1CCp0q0oxWyUmkvkmeRH9ln4WiUN/wAIZpSH0+yrj+VelaLpVpoOnW2nWFulpZWsawwQRjCRooCqoHYAAAD2rTAHpTNhY9qqFOEPhil6IwxGOxWLSWIqSmltdt2+9k9I3SlorU4zz3xn8GfCHxEv4r3xHoFjql5GgiSaeEOyoCSFBPQZJOPc1hf8MtfC1ht/4QrS9vr9mX/CvWiuaP4awlQpSfNKCb9EenSzTHUIKnSrSjFbJSaS9EmeTD9lj4ViQN/whWl59Psykfyr0rT9Pg0m1htbeFYLeFBHHGgwFUAAAegAAFXiuT0/Wn4zxVQpwp/DFL0RhiMdicWksRVlO23M27elx9FFFanGFIelLRQBAq4HSuA8X/A3wP471c6nr/hux1K+KBDcTwBnKjoMnsM16Dn/AIDSAdup9aiUIzVpq68zooYmthZ+0oTcZbXTaf3o8m/4ZX+F/wD0J2lf+Aq/4VIn7LXwuRgf+EM0okHI/wBFX/CvV8c0u0Vj7Cj/ACL7keg84zGWjrz/APAn/mJFGI0VF+6BipKKK6TxwooooAKKKKAMjWtJs/EGm3WnX9ql3Y3UTQzwSjKSRsCGUjuCCQR715sP2Wvhb5hf/hDNKk9vsq/4V6xsweoqRl71lOnCp8UU/VHZh8dicImqFSUE97Nq/wBzPJR+y38Kwu0+CtK+v2Vf8K6HwR8I/Cnw4nuZPDei2mlSXACzNbQhDIASQDjrgk/nXc4wKaMkdMVMaNKDvGKT9EbVczx1eDp1a0pRe6bbT+TZLS0UlbnmmJr2had4p0qfTNVtI72xuEMctvMoZJFPUEHqK86H7LHwuMhY+DNJP/bqv+FetKhHpT1GOprKdKFTWUU/VHbh8fisInHD1ZQT6JtfkzyRP2XPhWBg+CtK57/ZV/wrpvBHwo8K/DiS6/4RzRLTSmugvnm1hCeZtzt3Y643Nj6mu124GKaMt/D+tKNGnF3jFJ+iNa2ZY3EQdOtWlKL3Tk2n8myWloorY80ZWLrfh2w8Q20ltf2cFzDIMOk0YcMPQggg1tcYoAP4Umk9GVCcoNSg7NHgXib9ir4VeJXMp8NR2Ev96xlktwPoiEL+lcJff8E5/AErkw3+rWynokc6ED/vqMn9a+taU/MK4pYHDzd5QX3H0lDibOMPHkpYmaXa7/U+UNM/4J3fD21kDXdzqt2B/C9yoB/75QGvQfC37IXws8JyLNaeFra6lU58y/Zrk59cSFgD9AK9ryUPSlC7ScCnDB4aDvGC+4ivxJm+Ji4VcRNp9OZ2+aTKFhpFtp6JHBAkKIAqpGgAUDoAB0FanFJS/ert22PnpSlPWQ6iiigkKKKKAOc8TeB9E8XWUlrrOl2uoW8n3ormFZFb6hgRXjXiD9iP4V65O8x8PLZyt3s7iSED6IG2j8BX0IFxQ2a56lClU+OKfqrnq4TNcdgtcPWlD0bX5M+Srv8A4J0eAJSTHf6xAD0WO5QgfnGaksf+Cdfw+t5Q01zqt0B1WW6AB/75QH9a+suaTn0rm+oYbf2a+49j/WzOrW+sz+9niPhT9kH4XeEJVltPC1tdTLg771muTkdwJCwB+gFevWGk2mnRKlrbJbogAVUUAADoBjtV0ZA/xpcZXmuunRp01aEUl5Kx4WKzHF46V8RVlN922/zZNRSDpS1seeFFFFABRRRQAUUUUAFFFFABRRRQAUUUUAFFFFABRRRQAUUUUAFFFFABRRRQAUUUUAFFFJQAtFFFABRRRQAUUUUAFFFFABRRRQAUUUUAFFFFABRRRQAUUUUAFFFFABRRRQBCx2r0pufmJxT27dq+Uf2xP2rofhZp83hXwxcJN4uukxJKhDDT42H3z/00I+6vb7x4wG9HLcvxGZ4mGGw0byl9yXVvskceLxdLB0nVquyX4+Ryn7a/7WP/AAj0F34A8HXv/E0kUx6rqMDc2yEcwoR/y0I+8f4Rx94/L+fRNS3NxLe3Ms08jzTysXeSRizMxOSST1JNMJ/hPXtX9i8NcPYfIMHGnFXk9ZS6t/5dkfjmZZhUzCs5PbouyGkdq+iP2Sv2Zrn44eJl1TVoZIfB+myj7RJypvJBz5CH06FiOgOOCQRy37OH7Pmq/HrxkLNPMs9BtGV9R1AL9xe0aZ4MjYOPTknpg/q74N8HaV4H8O2Oh6LZR6fp9lEIoYYxwAO59STkknkkknk18Dx1xgsHF5fgpe/JatfZT/V/ge9kWT+2l7euvdW3m/8AI09M0+30yzgsrWBLe1gRYooYlCoiAYCgDgAAYxWngUi0pOK/mdtyd2fp8UoqyK5I5FfHf7bP7Ux8FadceBPC15/xP7qPbf3cLc2ULD7gI6SMD9VU56kEehftZftM2vwP8JtZac8c3i/UoyLKDIYW69DO49BztB+8R6Bsfljqep3esajdahe3El5e3UjTTTzMWeR2OWYk9SSa/X+BuEpZnVWOxUf3UXon9pr9F+J8Xnmb/V4vD0X773fZdvUqnk5PWiiiv6rp04048sT8slLmCiiitjMXJpKUjFOhhe5lSKJGkkchVRRksT0AFc9WrGjHnmbQjzuyNrwZ4Q1Xx74m07w/otq13qN/KIokHQerMeygZJPYAmv1x+A/wW0r4I+AbPQLELNdH99fXu3DXU5A3OfQdlHYAd8k+YfsY/syr8IfDn/CQ6/bqfFmpxDerDJsYDyIR/tHgufUAfw5P08Y93NfyPxvxQ85xP1ahL91B7r7T7+i6fefrGRZX9Up+2qr35fgv8yWloor8vPrwooooAKKKKACiiigAooooAKKKKACiiigAooooAKKKKACiiigAooooAKKKKACiiigAooooAKKKKACiiigAooooAKKKKACiiigAooooAKKKKACiiigAooooAKKKKACiiigAooooAKKKKACiiigCF+Aa8e/aN+Aum/HvwRJp02y21m2DTadfFeYZcdD32NgBh9D1Ar2Sk4Kmt8Liq2DrRr0Zcs4u6ZhWo08RTdKorpn4ceKPDOp+C/EV/ousWkllqVjKYZ4JByrD09QRggjgggjrWVjYM1+mf7Z/wCzEnxV8ON4n8PWw/4SzTIjmOMYN9AOTGfVxyVPfle4x+ZsivC7QupR1JVlYYIPoa/sXhLiWln+ETelSOkl59/R9D8czXLZ4CtZ6xez7r/NEdFFFfoh84FFFFABX3x+w/8AtUi9isvh74wvMXKARaRqE7f65R0t3J/iH8B7j5eoGfgfPYVJDNLbTpJE7RyowZHQ4KkdCD2NfEcScO0M+wkqU1aW8ZdU/wCtz28ux9TBVVOO3Vd0fuurDPTr3p3DAmvk/wDY2/aqj+KOmxeEvE90qeLLOL9zPIcf2hEo+8P+mij7w7j5h/Fj6vXuDX8cZll2IyvEzwuIjaUfua6Nd0z9lwmLp4qkqtN3T/DyYNGHQqeQa/OX9tP9lA+C7q58c+ErT/iQTvv1GwhXiycn/WoB0jYnkfwk+h+X9HOjVn39jBqllNa3UKXNvMpSSKRQyupGCCDwQR2rtyPO8TkeLjiaG20l0a7f5Poc+YYCljqLhPfo+zPwx7Y70rDHWvp39r79lKb4PapN4j8O2zzeELuT5o1yx0+Rjwjf9Myfut2+6ecFvmEDHWv7GyTOcLneEjXoyun96fVM/HcXhKuCquE1Zr8fNH1X+x1+1jJ8Lr6Dwn4oumk8JXMmLa6kOTp8jH/0USeR/CeR3z+lFndxXsMc0EiyxOoZHU5DA8gg9xX4Xk/9819ifsbftcnwY9p4H8aXhbQnYR2GoTt/x5E9IpCf+WR7H+Dofl+7+Occ8GfFmOAh5yiuvml37o+wyPObWw9d6dH28mfo1t4pT0qKKVZYw6kMpGQR3qTPFfz7sfo26HUUUUDCiiigAooooAKKKKACiiigAooooAKKKKACiiigAooooAgxhsetN3Mg/pVS+WeSFxbMqy7TsZwSAe2RkZH4143rfxV8TaJfyWt7a26SryNoYqy9mU55BrtwuEni3yU7XXS9j5fOc+w2R01WxSkot2uk2r+dtj3Tf70b/evnn/hdWtf884Pyb/Gl/wCF063/AHLf8m/xr1f7CxfZfefD/wDEUch/nf3H0Nv96N/vXzx/wuvW/wDnnB+Tf40f8Lr1v/nnB+Tf40f2Fiuy+8n/AIijkP8AO/uPoff70b/evnj/AIXXrf8Azzg/Jv8AGj/hdet/884Pyb/Gj+wcV2X3h/xFHIf539x9D7/ejf7188f8Lr1v/nnB+Tf40f8AC69b/wCecH5N/jR/YOK7L7w/4ijkP87+4+h9/vRv96+eP+F163/zzg/Jv8aP+F163/zzg/Jv8aP7BxXZfeH/ABFHIf539x9D7/ejf7188f8AC69b/wCecH5N/jR/wuvW/wDnnB+Tf40f2Diuy+8P+Io5D/O/uPoff70b/evnj/hdet/884Pyb/Gj/hdet/8APOD8m/xo/sHFdl94f8RRyH+d/cfQ+/3o3+9fPH/C69b/AOecH5N/jR/wuvW/+ecH5N/jR/YOK7L7w/4ijkP87+4+h9/vRv8Aevnj/hdet/8APOD8m/xo/wCF163/AM84Pyb/ABo/sHFdl94f8RRyH+d/cfQ+/wB6N/vXzx/wuvW/+ecH5N/jR/wuvW/+ecH5N/jR/YOK7L7w/wCIo5D/ADv7j6H3+9G/3r54/wCF163/AM84Pyb/ABo/4XXrf/POD8m/xo/sHFdl94f8RRyH+d/cfQ+/3o3+9fPH/C69b/55wfk3+NH/AAuvW/8AnnB+Tf40f2Diuy+8P+Io5D/O/uPoff70b/evnj/hdet/884Pyb/Gj/hdet/884Pyb/Gj+wcV2X3h/wARRyH+d/cfQ+/3o3+9fPH/AAuvW/8AnnB+Tf40f8Lr1v8A55wfk3+NH9g4rsvvD/iKOQ/zv7j6H3+9G/3r54/4XXrf/POD8m/xo/4XXrf/ADzg/Jv8aP7BxXZfeH/EUch/nf3H0Pv96TePWvnr/hdOt/3Lf8m/xo/4XTrf9y3/ACb/ABo/sHFdl94f8RRyH/n4/uPobf70b/evnj/hdet/884Pyb/Gj/hdet/884Pyb/Gj+wcV2X3h/wARRyH+d/cfQ+/3o3+9fPH/AAuvW/8AnnB+Tf40f8Lr1v8A55wfk3+NH9hYrsvvD/iKWQ/8/H9x9D7/AHo3+9fPH/C69b/55wfk3+NH/C69b/55wfk3+NH9g4rsvvD/AIijkP8AO/uPoff70b/evnn/AIXTrf8Act/yb/Gj/hdOt/3Lf8m/xo/sLFdl94f8RRyH/n4/uPoXePWl3D1r55/4XTrf9y3/ACb/ABo/4XTrf9y3/Jv8aP7BxXZfeH/EUch/5+P7j6G3e9G/3r55/wCF063/AHLf8m/xo/4XTrf9y3/Jv8aP7CxXZfeH/EUch/5+P7j6G3j1o3j1r55/4XTrf9y3/Jv8aP8AhdOt/wBy3/Jv8aP7CxXZfeH/ABFHIf8An4/uPobf70b/AHr54/4XXrf/ADzg/Jv8aP8Ahdet/wDPOD8m/wAaP7BxXZfeH/EUch/nf3H0PvHrRv8Aevnn/hdOt/3Lf8m/xo/4XTrf9y3/ACb/ABo/sLFdl94f8RRyH/n4/uPobf70b/evnj/hdet/884Pyb/Gj/hdet/884Pyb/Gj+wcV2X3h/wARRyH+d/cfQ28etLv96+ef+F063/ct/wAm/wAaP+F063/ct/yb/Gj+wcV2X3h/xFHIf+fj+4+ht3vRv96+eP8Ahdet/wDPOD8m/wAaP+F163/zzg/Jv8aP7CxXZfeH/EUch/5+P7j6H3+9G8etfPP/AAunW/7lv+Tf40f8Lp1v+5b/AJN/jR/YWK7L7w/4ijkP/Px/cfQ2/wB6N/vXzx/wuvW/+ecH5N/jR/wuvW/+ecH5N/jR/YOK7L7w/wCIo5D/ADv7j6H3e9JvHrXz1/wunW/7lv8Ak3+NH/C6db/uW/5N/jR/YWK7L7w/4ijkP/Px/cfQ2/3o3e9fPP8AwunW/wC5b/k3+NH/AAunW/7lv+Tf40f2Fiuy+8P+Io5D/wA/H9x9Db/ejf7188f8Lr1v/nnB+Tf40f8AC69b/wCecH5N/jR/YOK7L7w/4ijkP87+4+h9/vRv96+eP+F163/zzg/Jv8aP+F163/zzg/Jv8aP7BxXZfeH/ABFHIf539x9D7vek3j1r56/4XTrf9y3/ACb/ABo/4XTrf9y3/Jv8aP7CxXZfeH/EUch/5+P7j6G3+9G/3r54/wCF163/AM84Pyb/ABo/4XXrf/POD8m/xo/sHFdl94f8RRyH+d/cfQ+/3o3+9fPH/C69b/55wfk3+NH/AAuvW/8AnnB+Tf40f2Diuy+8P+Io5D/O/uPoff70b/evnj/hdet/884Pyb/Gj/hdet/884Pyb/Gj+wcV2X3h/wARRyH+d/cfQ+/3o3+9fPH/AAuvW/8AnnB+Tf40f8Lr1v8A55wfk3+NH9g4rsvvD/iKOQ/zv7j6H3j1o3j1r55/4XTrf9y3/Jv8aP8AhdOt/wBy3/Jv8aP7CxXZfeH/ABFHIf8An4/uPobf70b/AHr54/4XXrf/ADzg/Jv8aP8Ahdet/wDPOD8m/wAaP7BxXZfeH/EUch/nf3H0Pv8Aejf7188f8Lr1v/nnB+Tf40f8Lr1v/nnB+Tf40f2Diuy+8P8AiKOQ/wA7+4+h9w9aN3vXzz/wunW/7lv+Tf40f8Lp1v8AuW/5N/jR/YWK7L7w/wCIo5D/AM/H9x9Db/ejf7188f8AC69b/wCecH5N/jR/wuvW/wDnnB+Tf40f2Diuy+8P+Io5D/O/uPoff70b/evnj/hdet/884Pyb/Gj/hdet/8APOD8m/xo/sHFdl94f8RRyH+d/cfQ+73o3+9fPH/C69b/AOecH5N/jR/wuvW/+ecH5N/jR/YOK7L7w/4ijkP/AD8f3H0PvHrRv96+ef8AhdOt/wBy3/Jv8aP+F063/ct/yb/Gj+wsV2X3h/xFHIf+fj+4+hd49aXcPWvnn/hdOt/3Lf8AJv8AGj/hdOt/3Lf8m/xo/sLFdl94f8RRyH/n4/uPobf70b/evnj/AIXXrf8Azzg/Jv8AGj/hdet/884Pyb/Gj+wcV2X3h/xFHIf539x9D7/ejf7188f8Lr1v/nnB+Tf40f8AC69b/wCecH5N/jR/YOK7L7w/4ijkP87+4+h9/vRv96+eP+F163/zzg/Jv8aP+F163/zzg/Jv8aP7BxXZfeH/ABFHIf539x9D7/ejf7188f8AC69b/wCecH5N/jR/wuvW/wDnnB+Tf40f2Diuy+8P+Io5D/O/uPoff70b/evnj/hdet/884Pyb/Gj/hdet/8APOD8m/xo/sHFdl94f8RSyH/n4/uPofePWjePWvnn/hdOt/3Lf8m/xo/4XTrf9y3/ACb/ABo/sLFdl94f8RRyH/n4/uPobf70b/evnj/hdet/884Pyb/Gj/hdet/884Pyb/Gj+wcV2X3h/wARRyH+d/cfQ+/3o3+9fPH/AAuvW/8AnnB+Tf40f8Lr1v8A55wfk3+NH9g4rsvvD/iKOQ/zv7j6H3+9G/3r54/4XXrf/POD8m/xo/4XXrf/ADzg/Jv8aP7BxXZfeH/EUch/nf3H0Pv96N/vXzx/wuvW/wDnnB+Tf40f8Lr1v/nnB+Tf40f2Diuy+8P+Io5D/O/uPoff70b/AHr54/4XXrf/ADzg/Jv8aP8Ahdet/wDPOD8m/wAaP7BxXZfeH/EUch/nf3H0Pv8Aejf7188f8Lr1v/nnB+Tf40f8Lr1v/nnB+Tf40f2Diuy+8P8AiKOQ/wA7+4+h9/vRv96+eP8Ahdet/wDPOD8m/wAaP+F163/zzg/Jv8aP7BxXZfeH/EUch/nf3H0Pv96N/vXzx/wuvW/+ecH5N/jR/wALr1v/AJ5wfk3+NH9g4rsvvD/iKOQ/zv7j6H3+9G/3r54/4XXrf/POD8m/xo/4XXrf/POD8m/xo/sHFdl94f8AEUch/nf3H0Pv96N/vXzx/wALr1v/AJ5wfk3+NH/C69b/AOecH5N/jR/YOK7L7w/4ijkP87+4+h9/vRv96+eP+F163/zzg/Jv8aP+F163/wA84Pyb/Gj+wcV2X3h/xFHIf539x9D7/ejf7188f8Lr1v8A55wfk3+NH/C69b/55wfk3+NH9g4rsvvD/iKOQ/zv7j6G3D1oyPUV88/8Lr1r/nlB+Tf40f8AC6db/uW/5N/jR/YWK7L7w/4ijkP87+4+glyg65FKD78V4Lp3xe8R6jcRWdrawTTOcKoVuv59PevZdC+2/wBnQjUDGbsrl/KBC59Bkk8eteXisHVwllUtd9L6n2uScRYTPk5YTmcVu2mlftd7m5RRRXCfWhRRRQAUUUUAFFFFABRRRQAUUUUAFFFFABRRRQAUUUUAFFFFADOv0oNHb3rwD9p79pzTfgToBt7cxX/iu9jP2KyJyEHTzpcdEB6DqxGB3I6sDga+Prxw9CPNOWy/rojnxGIp4Wm6lR2SMr9rT9qKz+CWhNpOjTR3fjG+iJghOGW0Q8edIP8A0FT1IyeAc/l9quqXmt6lc6jqNzJd3l1I009xMxZ5HY5LEnqSas+JPEmpeL9cvta1m9lv9SvZTNPcTHLOx/kB0AHAAAHArNxjntX9d8J8LUMgw/PP3qsvif6LyR+PZrmlTH1e0Vsv66iL97mvQPgx8Gdd+Nfja20HRoysXEl3fOpMdpDnl29T2C9zx6kZvwy+Gmu/FrxjZeHdBtjPdznMkrZEdvGD80kh7KM/icAZJAr9YPgX8EdE+BvhCDQ9IjEs7YkvdQdQJbmXHLN6AdFXoB6nJPlcZ8XQyel9WwzTqyWi/lXd/ojsyXKJYyp7SekFv5+SNj4X/C7RvhD4Ps/D+hQCOyt1+aRuZJ5D96Rz3Y/4AYAArtiv4ikK46cU8nBr+UatadepKrUk3KTu2922frMKcacVCCslsNzng15T8ffjrovwJ8HT6rfss+pTAxWGnhsPdTY6eyjgs3Ye5AO/8VvipoXwe8IX3iLXLjybeAbY4lx5lxKR8saDuxx+ABJwATX5LfGT4va18afGl14i1iTbn93aWSMTHawg/LGv8ye5JNfe8JcLVc9xPPNNUovV932X69kfO5xmscDT5I6ze3l5sw/HHjTV/iR4q1DxHr1213qV5Jvkc/dUdFRR2VRgAdgK56gqTRna3vX9f4TC08HTjRpK0YqyS2SR+RVqsq0nOTu2FFFFekcoUUUUr2AX7w+brX3J+wt+y99rktfiP4ptP3Knfo1nMvU/8/LA/wDjn/fX9015R+yB+zTL8afFA1fWYGXwhpco87cCPtkw5EKn+70LEdiB1bI/UK1tItPtlt4EWGGJQiIoAVVAwAAOgFfznx9xclzZXgpav4mui/lXm+p+i5DlHPJYmstFsu77mkowKWkpa/nw/SAooooAKKKKACiiigAooooAKKKKACiiigAooooAKKKKACiiigAooooAKKKKACiiigAooooAKKKKACiiigAooooAKKKKACiiigAooooAKKKKACiiigAooooAKKKKACiiigAooooAKKKKACiiigAooooAKKKKAISflPFfBP7cX7K3ktefETwlafLzLrNlAv53CAf+Pj/gX9419652ryahnt0uoHikQPGwIKsMgj0Ne1k2b4jJsXHE4d+TXRrqmebj8DTxtF05/J9n3Pwpx6GlOTx2r6h/bK/Zcf4Ta1J4n8PWpPhHUJf3kEYyNPmY/c9o2P3T2Py/3c/MCHbweRX9mZFnNDOsJDEUZXv96fVP0PxnGYSpg6rpTWq/HzQyiiivqjygooooAu6NrF9oOq2mo6bdS2V9aSrNBcQtteN1OQwPrmv1N/ZS/aZsfjt4aFlqMsdp4v0+MC8tVO0Tr08+Mf3ScZH8JOOhGfymPH0rb8HeMNW8B+JLDXNEvZLHU7KQSRTRn81I6FSMgg8EEivzPi7hWjnuH56elaPwv9H5P8D6XKM0qYGr3g91+vyP3DPP0pD1/pXin7N37ROmfHnwqJ0aO08QWiquoacW5jb/AJ6Jnkxt2PboeRz7UOo9RX8h4zCVsDWlQrx5ZRdmn/X3H7BQr08RTVSm7pmZrejWXiPSbrTtRtYr2yu42hngmUMkiMMFSD1BFflx+1Z+y9e/A3XzqWmxy3ng+9lP2eY5ZrRzz5Mh/wDQWPUD1Br9WudwrC8XeFtM8Z6BfaLrFnHqGnXkZimt5hlXU/yI6gjkEAjkV9Hw5xDicgxaq09YP4o913XZo8zM8tp4+lyvSS2Z+H5G3ml+9XuX7TX7M+q/APxEZrdZb/wreyH7FfEZMR6+TLjo4HQ9GAyOQQPDSMdK/sDK80w2dYaNajLmjL+rPs0fj+Jw1XB1XCas0faf7G37YB8PtZ+BfG97/wASw4h0zVLhv+PfssMrH+DsrH7vQ/Ljb+gsUonXeh3RnvX4T8/UV9u/sc/thf2UbLwL43v8WXEOm6pcN/quywSsf4eysenQ8YI/DON+CnRlLMMvj7u8or8Wl+aPuckzu9sPiH6P9GfoIOlLTEkWVQynIp9fg5+hBRRRQAUUUUAFFFFABRRRQAUUUUAFFFFABRRRQAUUUUAQuuQR2rkvGvgm08WWDRuvlzpkxygcg/1HqO9dcGGBzmkxuHIrWnUnSmpwdmjzsbgaGYUJ4fEQUoyVmmfJmv8Ah+88P37212m1h91h91x2IPpWbX0/4w8G2niqyMU6guBlJB95T6g186eJPDF34Y1BrW5TKkkxygfK49R6H1Hav0fK80hio8k9JLp380fxZxtwJiMgrPEYZOVGT0fa/R/5mXRRRX0x+IO6C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h6hU2mabcapex29rGZZpDhUX+Z9APWpdJ0i61m7itrZDLI56Doo7knsB619AeA/h9b+FIBK6+bduBvkI5+g9B/k14GY5nTwkLLWT2X+Z+vcGcFYjiKupzTjST1l+i7jPh/8P7bwlZCaULNqEg+eQjp7D0H+fQDuo22/KaDFtOV4qQtwa/NK1adebnN3bP7ey3LcPlWGhh8PFRjFWSX5vu2S0UUVznsBRRRQAUUUUAFFFFABRRRQAUUUUAFFFFABRRRQAUUUUAR5ozzQc14f+0n+0lo3wD8NksY7/wASXSH7Bpobknp5kmOVjB79SeB3I3wmEr42vGhQi5Tk7JIwr16eGpupUdkiP9pn9pbR/gJ4a2xlNQ8T3iH7Bp278PNkxyIwfxYjA7kfld4t8W6v478Q32t67fSajqd7IZJp5T19AB0CgYAA4AAAqTxp4z1j4g+JL3XtdvZL7U7x98kr9B6Ko6KoHAA4AFYP86/rjhDhKjkVD21X3q0t328l5fmfkWb5tUx1Sy0gtl+rCuh8EeB9Z+Iview8P6DaPe6jePsRF+6o7ux/hUDkk9BUHhHwlrHjnxDY6HoljJqGp3sgjhgjHX1JPQKBkkngAEmv1R/Zl/Zr0r4BeGiZFjv/ABNeoPt2obfx8qPPIjB/FiMnsBPF3FlLI6PsqTUq0tl+r8l+IZRlNTG1LvSC3f6LzND9nX9n7R/gN4QSztgl1rNyFfUNSK4aeT+6PRFyQq/UnkmvYRtcZ7Uu3aPSnKK/krFYutja8q1aTlOTu2z9do0aeHpqnTVktgHyrxXN+NfGek/D/wAP32u63epYaZZRGWWaQ9B2AHck4AA5JIAq94k8RWPhXRrzVdTuY7PTrSNpp7iVtqRoBkkmvys/aj/aY1D47eIzaWTS2fhOxkP2O0bhp2GR58o/vEZwP4QfUkn6Xhvh3EZ/iuSGkF8Uu3kvNnk5rmlPL6V3rN7L9X5GJ+0V8fdW+PXjR7+4MlpoloWj0/Ty3ESd3bHBkbAJP0A4FeSN96jpR907q/sjK8toZXh4YfDxtGKsl/XXuz8exOJqYqo6tR3bCiiivbOAKKKKAHNgPXqH7PnwJ1X47+OYtKtd9vpdvtl1HUAvywRZ6DsXbBCj6noDXNfDP4a618V/GFh4d0G38+9umy8jZ8uCMfekc9lUfnwBkkCv1u+Cvwg0T4K+CLTw/o8WWQeZdXTKBJdTEDdI31xgDsAB2r8c434thlND6phnerNf+Aru/wBEfZ5HlLxdT2lT4I7+b7f5m74K8HaV8PvDWn+H9EtFstPsohFDEnp3JPdickk8kkmumXBzSdTQPu+hr+UpzlVk5zd23dt7tvqfrEYqEVGKskTUUUUFBRRRQAUUUUAFFFFABRRRQAUUUUAFFFFABRRRQAUUUUAFFFFABRRRQAUUUUAFFFFABRRRQAUUUUAFFFFABRRRQAUUUUAFFFFABRRRQAUUUUAFFFFABRRRQAUUUUAFFFFABRRRQAUUUUAFFFFABRRRQAUUUUAFFFFAGL4j8N6f4u0O90fVbWO9068iaGaCUZV0IwQa/KH9pv8AZz1L4DeLikYlu/DV+7Np18Rkr3MMh7Oo/wC+hyO4H65jrXIfEX4e6L8UfCeoeHtdtBdWN4m0jo8bfwuh7Mp5B/pX2HDHEdfh/F88bunL4o/qvNfieBm2Wwx9G201s/0fkz8UeRQflGa9J+O/wQ1v4G+Np9E1NTPZy5ksNQVcJdQ56+zDgMvY+oIJ826Hmv7Hy7H0Myw8MRQkpRkrpo/IK+Hnh5unNWkt0JRRRXsnAFFFFAHUfDn4ha58MPF1j4i8P3Ztb+1bkHlJkP3o3X+JWHUfiMEA1+sPwB+O2ifHrwfFqmnuLe/hxHf6a7ZktpcdPdTglW7j0IIH47nLt712nwn+K+vfB3xja6/oNxsmT5J7dyfKuYifmjcdwfXqDgjkV+ScZ8Ixzql9Yw6SrRWj7rs/0Z9bk2bzwdTlnrB7rt5o/ahGz2zRwynivNfgr8atB+OPg6DWtHl2OMLd2TkebbS45Rh6ejdCPxA9KV81/KFehVwtWVGtFxlF2ae6Z+tUqsK0FUpu6ezOf8Z+ENK8eeHr/Q9bsl1DTbyMxywSDgj1B6gg4II5BAIr8rP2lv2bNW+AXiPIEt94ZvZD9g1AjlT18mXHAcD8GAyO4H669vauZ8c+CtH+IHhy+0DXbJb7TL2Py5IpB+TA9QwOCCOQQDX1fDXEmIyDE88fepy+KP6rs1+J4+a5XTx1LtNbP9H5H4jcjH86UFt1e0/tIfs2a18BPEfzCTUPDN3IfsOpbenfypccLIB+DAZHcDxUZFf15l2ZYbOsNGtRkpRl/Xya6o/I8Rh6mEqOE1aSPtf9j/8AbHOhPZeC/HV8Tp/EOnatcN/qOywzMf4Oyufu9Dxyv6BRTLcoHQhkPIIr8KOh9q+y/wBkP9sc+F/sfgfxzeF9H4h0/VJ2ybTsIpSf+WfYMfu9D8v3fwvjXgh0pSx+XQ03lFfi0vzR9xkud7YfEP0f6M/RVaWqttcJcxrJGwdGGVZTkEeoqevwZq2jP0FO4+iiigYUUUUAFFFFABRRRQAUUUUAFFFFABRRRQAUUUUARNXPeJPDdl4o097W6iBz0OOVPYg9iK3txJ9ad34OauE5QkpRdmjixWFpYylKjXipRkrNNXTTPlnxf4MvvCd3smVngY/u5scN7H0Pt+Vc+OBX1jr2hW+tWMkNyiyIwxhhXz543+H134VlaVAZrFj8sgHK+gb/AB6H2r9CyzN410qdXSX5n8f8ceHlXLJyxmATlT3a3a/4ByVFFFfWn89Si4vUKKKKZ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FJXYVo6FoN34hvktrWLcx5ZzwEHck9hU/hbwleeKb9YLZdqAjzJiPlQf1PoP8A9dfRHhHwdaeFLNYoEG/qznlifUmvmMzzWGGjyQ1n+R+4cE8BYjPKixGKTjST1fV26L/MqeCfA9n4TsQgAedwC8hHJP8AQegrr0IBC9sUu0dMUHpX5zUqzrTc5u7Z/aOAy/D5bQjh8NBRjFWSRNRRRWJ6QUUUUAFFFFABRRRQAUUUUAFFFFABRRRQAUUUUAFFJkUtAEY/SjPvS14D+07+0/pXwG0U21uYtR8V3cZNnYbuEHTzZcchAeg6sRgdyOnBYKvj68aFCPNKWy/raxz4jEU8NTdSo7JFr9pf9prRvgL4e8pTHqPim8Q/YdN3fh5suOVjB/FiMDuR+WPjPxnrPxA8TXuu69fSahqd0++SWQ8AdlUdFUDgAcAVH4u8X6v468Q3ut63fS6hqd4/mTTynk+gA6BQOABwAABWNt/Ov614R4Ro5HR9rW96tLd9vJdl+Z+R5tm9THVLLSC2X6sTpWv4V8L6t4y1+x0bR7KXUdTvZBFBbwjJY/yAAySTwACTwKPC3hfVfGevWWjaJYy6jqV5II4beEZLH+QAGSSeAASeBX6jfsv/ALL+lfAfQ0vLtYtS8WXqAXd+BlYV6+TFnkKD1PViMnAAA04s4soZDQdKn71aWy/V+X5k5TlNTH1L7QW7/ReZL+zD+zHp3wH0L7RciLUPFd5GPtl+BkIOvkxZ5CA9T1YjJ7Ae/UmaWv5HxuNrY+vKviJc05bv+tl2P13D4enhaapU1ZIYOCozWfq2p2uj2Nxf3txHa2dvG0ss8rBUjQDJZieAABnNP1C+g02zlubiVIIIlLvK7BVRQMkkngADvX5sftfftbT/ABVu7jwt4YuHh8JQSYnukJVtQdT19ogRwO55PYD2shyHFZ7i1QoK0V8UuiX+fZHDmWY0sDS5payey7syv2tv2qrn40azJoOhzSW3g20l+XqrX8gP+tcf3B/Cp+p5wF+bAcc9DSHhc07nq3Sv7GyXJ8Pk2Fhh6MbJfe31b9T8cxeKqYyq6tR3b/qyG0UUV9MeYFFFFABz+Fanhzw7qfi7XLHRdGs5L/Ub2UQwW8Qyzsf5DuSeAASeKp2VncaldwWlpDJc3E7rFFDEpZ3cnAUAckknGK/Tn9kT9lqD4O6Amva7Ck/jDUI/mJwwsYjz5KH+8f4mH0HAyfzniziijkOG01qy0jHz7vyR9HlWWVMdV7RW77f8E6r9mL9nTT/gN4PCMI7vxLfKr6hfKOp7RoeoRf1OSewHuffApQMfWmbRzzX8fY3GVsfiJV68uacndv8Art2P2KhQhhqcadNWSJqWiiuY6AooooAKKKKACiiigAooooAKKKKACiiigAooooAKKKKACiiigAooooAKKKKACiiigAooooAKKKKACiiigAooooAKKKKACiiigAooooAKKKKACiiigAooooAKKKKACiiigAooooAKKKKACiiigAooooAKKKKACiiigAooooAKKKKAPMvjX8GtG+Nngu60HV4grn95aXiKDJazAfK6/wAiO4JHvX5L/E74aa18JfF194c1+2MN3bnMcqg+XcRH7skZ7qcfgcg4IIr9rWAFeQftE/s/6N8evCDWVyEtNatQz6fqIXLQP/db1RsAMv0I5Ar9E4Q4rqZFX9lVbdGT18n3X6o+WzjKI4yHtKek1+PkfkFzxTvvNXQeN/BGsfDbxRfeHdftHstStH2PG3Rh2dT/ABKRyCOoNc+Otf11hMVTxlONWi04tXTWzTPyWtSlSk4yVmhKKKK9I5QooooA7z4P/GDxB8FfGFvr+hT9MJdWbk+VdxZ5Rx/I9QeRX6vfBz4w6D8a/CFt4g0OfrhLmzkYebbS45Rx/I9CORX4zAkfKa9B+C/xn8QfBHxhDrmiS74mwl5p7sRFdxZ5VvQjkhuoPtkH8d4z4Op5vTeKwqUa0V8pLs/0Z9jk2cTwk/Z1NYP8PNH7NI2etAIIPFeffB/4w6B8afCMOu6BcZU4W5tZCBNbS45Rx2PoehHIr0JJNx6V/KtahUwtSVGrFxlF2ae6Z+r06kKsFUg7p7M53xp4N0nx94dvdD1yxTUNMu4zHJC44I7EHqCDggjkEAivyx/aV/Zo1f4EeIDPF5uoeF7yQiy1Dbkxnr5MuOA4HQ9GAyO4H648muf8Y+E9K8c+H77RdasY9R068jMU1vMMqw/oQcEEcggEcivq+HOJMTkGJ54e9TfxR/Vdmjxszyulj6euk1s/0fkfiD0NFe9ftOfstav8CtZe9sxLqPhC5kxb3uMvbk9IpsdD6N0b2OQPBcYr+vMrzXC51ho16EuaMv6s+zPyTE4arhKrhNWaPrf9kn9sq5+HL2vhLxlcSXPhhiI7S+fLSaf6K3dov1XtkcD9F9Pv7fVLWC6tZo7m2mQSRTRsGR1IyGBHBBB6ivwxJz9K+mv2VP2u774PXsHh7xJLNqHg2V8I3Ly6exPLJ3MeeSn4rzkN+N8a8CqfNj8ujZ7yiuvmvPuup9hkuduNqGIenR9vJn6j/hRxWP4f8QWHiXSrbUtMu4r6yuYxJFcQOHSRT0II61rjvX88Si4NxkrNH6PGSkrofRRRQUFFFFABRRRQAUUUUAFFFFABRRRQAUUUUAFFFFADD2rN1HTItRheOVFZWBUhhkEHqMVpcYoqoy5dUYVqMa0XCaumfO3xB+GE+hPJeWKtNYnLNGPvR/T1H6j9a4CvsC5tI7qMo6hl9DXjXxE+FBUSalpUW05LSQLxu9Svof8AI9/tsrznalXfo/8AM/l/jnw3+PH5XHTeUV+LR5JRSyRtE7I6lHUkMrDBB9DSV9vGSkro/l2tQlh58k1qFFFFaH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SNIQc5cqEXpXT+CvAd74tvAY1aK0Q4knI6+y+p/QfodXwD8M7nxHMl3ehoLEchSMGT6eg9+/b1r3jSdKh0q0W3hRY0QYAUYAFfHZpm8aN6VF3l1fRH9HcD+HNTHyhjcyi4091HZv18iroOgWfhyyS2tUVUUc4HJPck1ug4pu3JoDHjNfASlKbcpO7Z/W+Gw9PCU40aMVGMVZJKySRPRRRUnYFFFFABRRRQAUUUUAFFFFABRRRQAUUUUAFFFFABRRSUAQkADJHNG7tjpSvnHpXyn+1d+2JafCy2uPDHhWaO+8XyLtklGHi08EfefsZPRO3VuMBvRy7LcTmeIjh8NDmk/uS7t9EjjxeLpYSm6lV2S/HyRtftTftZaX8FLCTSNIaLU/GNxHmK2J3R2ikcSTY/MJ1PXgcn8yPEviTU/FutXms61fTajqd5IZZ7mdss7H+QHQAcAAAcVW1XVL3W9TudQv7qW9vbiRpZridy7yOTksSeSaqnn6V/WvC3CeGyGgpz96rLeX6Lsj8jzTNauPqdorZf11Era8IeEtX8d+IbHQtCsZdR1O8fy4YIhyfUk9AoHJJ4ABJqbwP4I1r4jeJ7PQ/D9hJf6jdNhI0HCju7HoqjqSeBX6mfs0/sy6J8A/D3mYTUfE94g+3akV/Hyos8rGD+LEZPYDm4t4uoZFR9jR96tLZdvN+X5mmU5RUx1S70gt3+i8yr+zF+y/pXwF0MXNx5Wo+K7yMC9v9vCDr5UWeQgPfqxGT2A982ij+dLmv5NxuNxGPryr4iXNKW7/AK2R+t4fD08LTVKkrJEZ4Iqve3cWn28k88ixRIpZ3c4VQOSSewou7qKxt5J7h1iijUs7scKoHJJPYV+dH7YP7YD/ABEluvB3g67aPwyjGO91CI4N+R1RD/zy9/4/93r62RZHis8xSw+HWn2pdEv8+yOPMMwpYGlzz36Lq2V/2wP2uZPiRdXPhHwjdNH4ZhfZd3kRwdQYHoD/AM8gf++uvTFfJi/Ny3SkPJzQctz2r+xciyPDZHhY0KEbd31b6ts/HsZjKmMqOpUer/DyQUUUV9UeQFFFFADgOdxpFUs4AGSeABSE5r7r/Yt/ZI/48fiB41svn4m0fS7hfu91uJFPfuin/e9K+K4i4hw2Q4SVao/e2jHq35fqz2svwFXH1lCHzfRI6j9iv9k//hDLS28d+LbQf2/Om6wsZl5so2H32B6SsD0/hB9SQPsXdyB/F/KpQgA4/Kk2A8nvX8c5nmmIzbFSxWJleT2XRLol5I/ZcHhKeDpKlBaL8X3ZNS0UV5R3BRRRQAUUUUAFFFFABRRRQAUUUUAFFFFABRRRQAUUUUAFFFFABRRRQAUUUUAFFFFABRRRQAUUUUAFFFFABRRRQAUUUUAFFFFABRRRQAUUUUAFFFFABRRRQAUUUUAFFFFABRRRQAUUUUAFFFFABRRRQAUUUUAFFFFABRRRQAUUUUAFFFFABRRRQB4J+09+zVpfx58KmWHy7HxPZITYXpGAe/kyY5KE/ip5HcH8rPE/hrU/B+v32j6xZS2Gp2Upint5hhlYfzB4II4III4NfuRvDYr51/av/ZbsPjdobappSxWfi+yjIt7g/Kt0g58mU+n91v4SfQmv1Pgvi+eTVVhcTK9GT0f8r/y7nx+dZOsVF1qK95brv/wT8rKUHFXtc0K/8O6reabqVpLZahaSGGe2mXa8bjqCKoV/WGHxFPFU1VpO6Z+VVKbpPlkFFFFdpzhRRRQB33we+MfiH4KeL4db0OfKHCXdlIT5N3FnlHH8m6g/iD+rHwX+M/h743eFIdY0OcBxhLuykI861lxyjj+R6EdK/GsbnPJruPhJ8XPEPwY8YW+v+H7nY4wlzaSEmG6izzG47j0PUHkV+PcY8G0s4pvFYZKNaK0fSXk/0Z9hk+czwk/Z1NYPddvNH7RI2TT847V5b8EPjn4e+OvhVNW0aZUuYwq3mnSsPOtZCPusO4POGHBHuCB6ehJFfytiMPVwlSVGtFxlF2ae6P1alVhXgp03eL2ZmeIfDun+KtJutL1S0iv9OuozFNbTKGSRT1BBr8yf2q/2R9R+DN7NrugRzX/g2Z8k8vLYMTwknqmeFf8AA84LfqWOTWfqum2mqWU9pd28dzazoY5YJUDJIpGCrA8EEcYNfRZBxDi8hxPtaDvB/FF7P/J+Z5uY5ZSx1LllpJbPt/wD8NVOOG6Uwrjp0r6x/aw/Y1u/hvLd+KvB9tJeeFyTLdWaZeWw7kju0Xv1XvxzXybX9d5LnuDz3DRrUJXvuuqfZo/I8Zg62BqOM1Z/g/NHu37NX7U+t/AbVUtLgy6r4TuJM3OnFstAT1lhz0b1Xo3fBwR+oXgbxzo3xH8NWmueH9Qi1Cwul3RzRHoe6sOqsOhB5FfiRt3fdr1P4EftBeI/gP4jF5pchudKnYfb9LlciKdfUf3XA6MPxyOK/OeMOBoY5SxuXpRqdVspf5P8z6HJ88nQao19Yfiv+AfsTn1p3zFeleefCP4w+HfjR4Zh1vQLwSxHCz2z4E1vJjmORex/Q9QSK9AXkZz1r+ZsRQq4apKlVi4yTs09Gmfp9KpCrBTpu6fUnopKWszUKKKKACiiigAooooAKKKKACiiigAooooAKKKKAEAxTZEEgKkZFPpCcUCaTVjy7x/8L4Nc33dkohuwOuMK/sf8f514bqGm3Gl3b211C8MyHBRh+o9R7ivrxicA54rkPGHgGx8UwHeojuEyUkXqD/UeoNfUZbnE8PanV1j+KPwvjTw6w+cRlicClGru1sn/AME+a6K2PFHhK/8AC960N5GQhJ2SgfKw9j2Psax++a/QKNaFeCnTd0z+PcwyzEZZWlRxEHGUXZpqwUUUV1nghRRRQAUUUUAFFFFABRRRQAUUUUAFFFFABRRRQAUUUUAFFFFABRRRQAUUUUAFFFFABRRRQAUUUUAFFFFABRRRQAUUUUAFFFFABRRRQAUUUUAFJtpYo3mkVEUu7EBVAyST0Fex+HvgtZ3WkwPqEkyXbqGYK/AJ5wPp0/CvJxmYUsGl7R79j9C4f4Rx/EUpLCJe6k23otel+541j3FLXr/if4Sabo2i3l3DJI8kMTOoLcZAOO3qK8hp4LHUsYm6d9O5jxDwri+G6kKeLteSbVnfYKKKK9U+DCiiika06bqOyE7dKB0ro/DvgDWPEeJLa2Mduf8AlrMSFx7DqfwGPeu8074FI65ur2TPfyxtA/PNeLWzTDUHac9ey1P0vK+As5zaCq06TUXs3on5q/Q8g+b0pa9yT4FaYUw1xcA+u4Z/lWXqHwGGP9DvpM/9NVDZ/LGK5oZ7hZOzbXyPer+FeeUYc8YqXkmrnj/Q806t/wAQ+BNX8OlmubUmIf8ALWL5lH9R+QrAr2aNenXXNTkmvI/M8xyjGZZUdPFU3Fro1b/hwooorrPnQooopG1Km6jshPvCgdK6Tw54A1fxJtkt7Yx25/5bS8Lj1A6n8Bj3ru9P+BSOmbi+f3MaBcfnmvFr5phqDtOevZan6XlfAOc5rBVadJqL2b0v5q/Q8hoz7V7knwK0sL81xcfXcP8ACs6/+AyMh+yX0gPbzVDD9MVyxz3Cydm2vke/W8Ks8pQ5oxUn2TVzx0DFLXS6/wDDzWtA3yPbmWAf8tIgWwPUr1H5Y965qvYoYiniFenJNeR+a5lkmNyqfs8VSlF+at93cKKKK7T5kKKKKRcU5PQT6UorZ0HwbqviM/6Fany+8knCfn3/AAzXfaZ8CndA13eFT3SNen4nr+VeNXzPDYd2nPXstT9GyngfOc3iqlCk+V9Xovlfc8oor3GL4F6Ui4aa4Y+u8f4VUvPgNbsMwXkqnsJAGH6AVxrPcK3a7XyPqKnhTnkIc0YqT7J6/joeM0jV2mu/CnW9GRpYovtUK/xQghse6n+ma41kZGKsCCDgg9q9ehi6OJV6Ukz85zXh/H5RPkxdKUH0utH6PYSiiiu8+UCiiigAooooAKKKKACiiigAooooAKKKKACiiigAooooAKKKKACiiigAooooAKKKKACiiigAooooAKKKKACiiigAooooAKKKKACiirFjYXOpXSW1pC08znARep/wHvWE5qmuaT0PWwuGqYuapUU3J6JLVu5XjjLsFUFmJwABkk16r8O/hX9oMd9q6FY/vJat39C/+H5+ldB8P/hbDo6R3t7tlvMZAx8qfT1+telJEEHyALj0r4XM85dS9Gi9Or7+h/VfA/htHCcuOzSKc91F6peb8/IW2tFt0ACgAdAKtdaaBkClxxXxrd9Wf0fTpxpx5YjqKKKDUKKKKACiiigAooooAKKKKACiiigAooooAKKKKACkPSlpD0oAhGcZHNKzBBycVTu72LTbaS4uZFghjUu8jsAqqBkkk9AK/P39q39tWTxG134Q8AXjQ6UMxXmsxPte57GOE9Qnq/Vu2By3vZNkmLzvErD4aOnWT2S8/wBF1PLx2Po4Klz1Hr0XVnb/ALWH7a0Xh43fg7wDeLNqnMN9rMZDJbdikJ6NJ6t0Xtlvu/n/AHNxLeXEs80rzTysXeSRizOxOSST1JPeompTywx19K/rfh7hrCZBh1GmryfxSe7f+XZH5HmGY1sfVvJ6dF0Q36113wz+GPiH4t+LLbw/4csjdXUvzSStkRW8eeZJG/hUfmeAASQK0/g58FvE3xr8Vx6PoFviNCGu7+QEQWkZP3nPqecKOTj2JH6n/BL4GeHvgX4Zj0jRoQ88mHvNRlUeddSAfeY9gOcKOAPckn5ri7jSlk8HhsLaVVrRdI+b/RHqZRktTFy556QXXv5IzP2ff2d/D/wE8PC2s1F7rFwoN7qciYkmb+6P7qA9FH1OTzXsAx2pPvr608LgV/K+KxVfG1pVq8nKcndtn6rRo08PTVOmrJdBj8KcCqV9eQaZZy3NzKtvBEpd5ZGCqigZJJPAAHem6pqtro1hPfXlxHa2sCGSWeVwiRoBksxPAAHevzb/AGtf2v5/ipcXHhjwtcSWvhGNttxcrlH1Bge/cRZ6L1PU9gPdyLIcXnuKVCgrRXxS6Jf59kefmOY0cBS5payey6v/AIBc/a6/bBm+JM914S8I3LweFkYx3d5GSr6gR/CO4i/9C78cV8l9eTSgA8t0ppGenSv7ByLI8LkeFjQoRt3fVvq2z8fxmMq46q6k3r+C8kFFFFfVHkhRRRQAuM89qOpp5bPA+5X1j+x7+yJJ8R7q18XeLbVo/DELh7SylGDqDA/eYf8APIH/AL66dM5+VzzPMNkmFlXrytbZdW+iSPWweCq42qqdNav8F3ZrfsZfslHxXLZ+PPGNn/xJkIl03TZ1/wCPth0mkB/5Zj+EfxdT8v3v0RRBGgUDC9sVXtrSGxgSKFFjiQBVRRgKB0AFT/xZFfxtnedYrPMVLE4h6bRXRLt/mz9jy/AUsDSVOG/V92WKKSlrwj1AooooAKKKKACiiigAooooAKKKKACiiigAooooAKKKKACiiigAooooAKKKKACiiigAooooAKKKKACiiigAooooAKKKKACiiigAooooAKKKKACiiigAooooAKKKKACiiigAooooAKKKKACiiigAooooAKKKKACiiigAooooAKKKKACiiigAooooAKKKKAEwKWiigD5j/ax/ZRsvjRpD63osUdl4wtI8ROcKl4g6RSH1/usenQ8dPzF1jSL7w9ql1puoWstjf2sjRTW86lXjcHBBB71+6I+ZK+X/ANrX9k22+MljJr/h+GKz8Y2seFY4VL9AOI5D2YdFc/Q8YK/rPBvGVTKKkcHi5XpPZv7P/A/I+LznJliE69Fe91Xf/gn5g0nQVd1bSb3RdTudP1C2lsr61kaKe3mQq8bg4KkHoap1/VeHxFPEwVWk7pn5bUpOk7MKKKK7DAKKKKAOt+GvxM8Q/CbxXa6/4dvTa3cPyvG3MVxHnmORf4lOPw4IIIBr9T/2ev2itA+PXh1bqycWes26gX2lSPmSBv7y/wB5CejfgcHivyDrf8D+Odc+HXia11/Qb+TT9StW3JIh4Yd1YdGU9CDwa/KOLeDaOd03XoWjWitH38n/AJn1WUZxVwc+V6we6/VeZ+349KCOOma8F/Zo/ag0T486MsMhj0zxTaxg3mnFvvdjLFnlkJ/Fc4PYn3yv5PxmBrZfXlQxEXGcd0z9aw+Ip4qmqlN3TK0sC3SFHUNGwwQRkEV8FftW/sTPZm98W/D6yLQczXuhwryvdpLcDt3MY/4D/dH32CF4oCAj1Fejk+cYrJcSsRhpeqezXZnNjsBSxtP2dRej6r0PwkKlWIIKkcEGgDnC1+iv7Vv7Ftt45F34s8D28dl4hOZbvTRhIr49Sy9llP5N3wck/nlf6bdaRf3Fnd20tnd27mKa3mQo8bg4Ksp5BB7V/XPDnE+Dz7D3i7TXxRe6f6rsz8kzHLK2X1LPZ7Pozp/hj8U/EXwh8TQ614cvmtbhcLNA3zQ3EeeY5F/iU/mOoIPNfqJ+zv8AtLeHPjvoe21kGn+IbdA15pMr5kj7F0P8aZ7jpkAgZGfyLz+danhzxJqvhDXLPV9Hv5tO1O0cSQ3MDbWU/wBQehB4IJB4rxuKuDcNndJ1qPuVls+/k+/5o68qzmrgp8stYPdfqj9yS3NHy5zXyx+y/wDtk6b8WoYdA8SSQ6Z4uUBV52w3vvHno/qn4rnkD6k+baTniv5Wx+X4nLa8sPiYcsl9zXdPqj9WwuLpYqmqlKV0/wAPUsUUnalrzjsCiiigAooooAKKKKACiiigAooooAKKKKACiiigBMCjtS0hoAxNa0C01yxkt7qESBxg7h/n9K8G8dfDO78MNJPbq09l1yBlox7+o9/zr6N2hV6VFcQR3UbRuA3qCK9XA5jVwc7x1XVdD8/4m4QwXEdBxqR5aiWkluvXufINFeweOvg8sqvd6QAkvLNb9Fb6eh9un0ryO4tZbWZ4Z43ikQ4ZHGGU+hFfo+Dx9LGQ5oPXquqP4v4k4Sx3DtblrQ9zpJbP59H5EdFFFesfnQUUUUwCiiigAooooAKKKKACiiigAooooAKKKKACiiigAooooAKKKKACiiigAooooAKKKKACiiigAooooAKKKKACiiigAooooGlqJ+FKqknAGTVnTtKudVuFgtLd55m/hXoB6k9APc17T4C+E8GimO91MLc3Y5VMfJGfbPU+5/CvDx2ZUcJHV3l0R+n8LcF4/iCsuWPLTT1k1ovTuZXwv+GrJPHqmpx7WX5oYWHT/aYevoO3Xr09mSPyxx0pFiVEChdqjtQ8gyRnivzTF4upi6jnN/8AAR/bmQZBhsgwkcNQWi1b6t9WznfiN/yKmpf9e7/+gmvl49RX1D8Rf+RT1H/r3f8A9BNfLx6ivsuHv4cvVH84eMv+80PRi0UUV9qfzEFeqfDb4ZC7CajqsRZGw0UD9h2Zh79h+fty3wz8LjxL4gVZRm3gxI4PQnPyg/Ugn8K+lLa3S3jCrwq8Yr4jOszlD9xSdn1f6H9ReGXBlHGR/tXGQ5op2ins2t211sxttZxWaBIVCr2AqwQAOlNc474FeeeN/itaeGpGtLUfarsDJQcKnpk/0HNfGUaNXEz5Yq7P6Vx+ZYHJMO6uJkoQX9WSPQ9wUgUM20ZBxXztN8ZNfmnLqYIx2QIT+pNbfhn413H2iOPVYx5bHHnQZwvuVyePofwr1amT4qnDm5b+S3PgsJ4lZFi66oKo43dk2rL7z2e6s4bhCJkDKRyT0rxr4kfCwW6PqmkxHYMmW3QcEdyo9fbv29D7Fp+pQanaJPBIHidchgcgg9OasTW4liZG5QjGMV5+FxVbB1bp+qPqs7yDL+I8G4VIppq8ZLdPo0z4+orvPi14SXQtX+12ybbS5JyFHCv1P59fwNcHX6rhMTHE0Y1I7M/gvP8AJKuSY6pg6u8Xv0a6NBXqfw3+GQuVj1HVItyPhooW6AdmI9+w/P24zwHoQ8ReI7W1kXMYzJIB0IXHB9iSBX05a2yW8MaIcKBgCvmc7zCdG1Cm7N6t+XY/bfC/hGhjk8zxUOaMXaKeza3bXVDrWzis4gsahVHYVOp2imPgqcjPr7V5Z41+LkeizyWOnItxOnDOWwqH0OOSfUfr2r42hQq4qfLBXZ/SuZ5tgMgw3tcTJQhsu7fZI9TJyBtp+0nr0r5xb4w+IDLuWS3Az0CHH8/611/gj4wHU72O01VFhZyFSZM7WPYEHkfmRXo18nxVGDm0ml2Z8blviLkeY4hYaE3GTdk2rJv1PWJ4EuAyuAw9xXkPxN+GICSanpcWZMF5YUGN3qyj+97d/rXsSSrIqsCCh6GkntxOpUj5TXn4XFVcLUUos+pz3IcFn2DlRrwvfZ9U+6Z8e/xUdRXXfE/w+uheJZWRdtvcfvEGOAc4YD8efxFclX6xhq6xFKNRbNH+f+d5ZPKcfUwc94tr17P5hXo3w2+Gf9ueXqWpIUsescJ/5a+59vQd/p15rwJ4abxJr8EGwm3Vt8x/2R0H4nA+mfSvpi1sktYFiiwqqAAAMDivm86zKVFexpO0nu+yP23wz4MpZjJ5ljYXhF2jF7Nrq+6Es9Nt9OgEcMaxoAMADHHpV1SFApknIyX2gda818afF238PzPaWSC6uhwxJwqn3Pc+w/SviaNGrip8sFdn9O5hmeX5Dh/aYiSpwWi8/JJHpZw3cUuNy84r5yk+MHiJ5N2+BP8AYVCR+pzXVeE/jW9xcx22sKkO44+0x52Z9weg98n8K9Ktk+KpQ52r+m58Vl/iPkmOxCw8ZuLbsm1ZN+p7BKgkHzYYeleXfEj4aprUcmo6bGsd2o+dMYEg/wAfQ/gfb02ORbqNWVsg8ginvGJAV7HivOw2IqYWopRdmj7DOMnwee4OVGtHmUvvT6NM+QHRo3ZWUqynBUjBBpK7j4u+HF0XxC1zCm2C7BbAHRx1/PIP1zXD1+sYPErE0Y1O5/APEWUVMmx9XBy15Xa/dbp/cFFFFegfHhRRRQAUUUUAFFFFABRRRQAUUUUAFFFFABRRRQAUUUUAFFFFABRRRQAUUUUAFFFFABRRRQAUUUUAFFFFABRRRQAUg6mlrtfA3w1vPEzx3NwHtrDruIwzj2B6D3/KuDE4qlhYc9R2R9Zk+Q4zO68aGEpuTf3Jd2+hz/hrwrfeKLwQWkTFMjfKeFUe59fYc17/AOD/AIfWXha0wE825YfPK3JP+A9hW5onh2z0Gyjt7WFY41GMKK01XaB6CvzrMM0qYt8kdI9u/qf2dwhwFhOH6arVkp1WtX0Xkl+pMFAFOoorwD9bCiiigAooooAKKKKACiiigAooooAKKKKACiiigAooooAKKKQ9KAI91c/4v8W6V4L0K81jWr+LTdNtEMk1xM21VH9SegA5JIA5rA+LPxg8N/B7wxLrXiG+FrGMrBbphprl8cJGn8R/QdSQOa/L/wCP37R3iL4760XvZGsNDt3Js9IhcmOPsHc/xvj+I9MkAAZr7ThvhbF5/V092mnrL9F3Z8/meb0cBDl3m9l+r8juP2n/ANsDVvjPc3Gg6E02k+EEbayZ2zX2D96XHRPRPxOTgD5qAweaTGDzSnOMnpX9Z5Tk2EyXDKjh4cqX3t92/M/J8Vi62NqOU5Xb/qyD77ZA4r139n39nHxF8etf2WiNYaBbOBfarImUTvsjH8chHbtnJxxnqf2Y/wBknWfjdew6xqazaT4Qif57rG2W7weUhz27F+g7ZIIH6aeDvCOk+B/Dllo2h2EOm6baR+XFbxLhVHqe5JPJJ5JJJ5r8w4w45jg1LA5e1Keze6j/AJv8j6fJshlWtWxGkei6v/gGV8Mfhd4f+EXhm20Lw7ZC1tIxl2xmWd8cySN/Exx1+gGAAK7QfKuAOlOTkdc07mv5qrValabqVZOUm7tvVt+Z+m04RpRUIKyXQTaBWX4i8R6d4V0m61TVbyKw0+1QyTXM7BUjUdSSaz/GnjTR/Afh2+1vXb+PTtNs03yTTHAHoAOpJPAA5J4Ffl7+0z+1LrHx31hrO2Mum+E7aTNtYbsNOR0lmx1b0Xovuck/VcO8N4vP8RyU1amvil28l3Z42Z5rSwFO71m9l+r8jc/ap/a21D40ahNoOgPNp/gqB/u8rLfsDw8nomeVT8TzgL81k4PNKePrSgZ+Y9K/rzJclwuS4eNDDxsl97fdvqz8jxWLq4yq6tR3b/qyG0UUV9OeWFFFFAC4/KkBzxQRnpX1H+yT+yTc/Fu/t/E/ia2ktvCED7ooWyr6g4P3R3EYPVu/Qdyvy+d53hskw0q9eVrfe30SXW56mDwlXGVFTpq7f4ebJ/2Qf2R5vilfW/irxTbPD4RgfdBA4KtqLg/pECOT/F0Hcj9JtPsoNOs4ba3iSCCJQkcUahVRQMAADgADtSaZp1rpdlDZWsMdvaQoI4oYkCoigYCqBwAAMYq+owK/jzPs+xWfYp167sl8MeiX+fdn7FluXUsBS5Y6ye77klGBS0V80euFFFFABRRRQAUUUUAFFFFABRRRQAUUUUAFFFFABRRRQAUUUUAFFFFABRRRQAUUUUAFFFFABRRRQAUUUUAFFFFABRRRQAUUUUAFFFFABRRRQAUUUUAFFFFABRRRQAUUUUAFFFFABRRRQAUUUUAFFFFABRRRQAUUUUAFFFFABRRRQAUUUUAFFFFABRRRQAUUUUAFFFFABRRRQB8v/tX/ALJdn8Z7CXXNDjisvF8EfySHCx3igcRyH+92V+3Q8Yx+ZWt6LfeGtXu9N1S1lsNRtJDFPbzqVeNx1BFfugckdea+bf2qv2VtN+N+mPq2krFp3i61jxDcEbUu1HSKX/2Vuo+lfrPBvGc8oqRwmMlei9E+sf8AgfkfGZzkqxKdaive6rv/AME/LPpQrebWjr2g6j4V1i80nVrKbT9Rs5DFPbTrtdGH+cg9CORWd0r+qcNiaeKpqpSd09mfl1Wk6T5ZbhRRRXccwUUUUAafh7xFqfhLWbPV9HvJdP1K0kEsFzA210Yf5wR0IJBr9Kv2XP2v9O+Mdpb+H/EMkOk+MIkwBnbFfgDl4vR+5T8RkZC/mFnGf7tWLO7nsLqG6tZpLe4hcSRzRMVdGByGBHIIPevzrijhTDZ/Q5rctVbSW/o+6Po8szWrgKl1rF7rv/wT9z2PP+16+tSr8qj+VfGP7KH7alv4saz8JePbuO31riKz1aQhI7o9AknZZPQ9G9j977PXkcHIr+Sc0yrFZTiHhsVGzWz6Nd0+qP1vB42ljKaqU3dfivJjuq9K+cv2mv2SdE+NthJqmmCPSPF8KYivVXCXIA4jmA6jsG6r7gYr6NGaB05rlwGOxGX4iNfDTcZR/qz7o1xOGpYum6dWN0z8P/GvgnXfh34ju9E8QWEunalbNh4pRww7Mp6Mp7EcGsInJ4r9hvjv8APDfx18PGx1aD7PqEIJstUhUefbMfT+8p7oeD7HBH5dfGT4JeJ/gl4jbTNetM28hJtNQiBMF0g7q3YjjKnkfQgn+qeFONsPnMFh8RaFZbro/Nf5dD8rzXJKuDlzw96Hft5M4CGaS1lSSJ2jkQhldDgqR0INfcH7L/7dJtfsnhX4jXZkh4itNekPI7Bbj1/66f8AfXdq+G8FhQOa+oz3hzA59QcK0fe6SW6fk/0PKwOYV8BU5oP1XR+p+6NtdxajbpNbyLPFIA6SKwKsp5BBHUVbGd9flh+zT+2BrfwUng0bVzNrfhFmx9n3ZnssnloSeq9yh49CDnP6VeCPH2ifEfw9a634d1GHUdMnXKSwnkHurDqrDupAIr+Ts+4cxmQ1uSurwfwyWz/yfkfrGXZpRzCF46SW66/8FHWUUUV8oe2FFFFABRRRQAUUUUAFFFFABRRRQAUUUUAFFFFABSUtFAFZ4getcX40+HNh4rQtt8i8A+WZRz9D6j2Ndsp+73pTGDW1KtUoSU6bs0eRmGWYXNKEqGJgpRlun/WjPlDxH4Uv/C920V7CQhPySDlHHsfX2PNZH8VfWOr6DaavZyW9zGkqMMFXGc14f42+E95ojPdaeHubTljH1dB7f3h+v1r77Ls6hWtTraS79Gfydxh4Z1su5sVlqcqe7ju1/wAA8/ooPBweDRX1l0z+eqtKdKXLMKKKKs5wooooAKKKKACiiigAooooAKKKKACiiigAooooAKKKKACiiigAooooAKKKKACiiigAooooAKKKKACiiigArsvhz4Ht/Fl1KbmVkghOSowC2eeT2H4fjXG16/8AAdU8jUi3XzBj8q8HNqs6OGlODs9D9W8P8vw+Y5zSo4mClHVtPZ2V0elaH4V0/wAP24hs7ZIx3OOT7k9Sfc1sqhTpyPSkeVUjJPC+tcn4l8faZ4ZiJnuPNnI+WFPmZvw7fXgV+aRjVxM7JOTfzP7hqVsBkuHvJxpwS8kkvI64MWJ4208EfWvLfh/4/v8Axd4iuY2UQWiR5SIDJ64yT616cSx5A5qa+Hlh5clTf/MeU5th84ofWMM24NtJtWvZ2v6HPfET/kU9S/693/8AQTXy6eor6i+Iv/Iqal/17v8A+gmvl09RX23D38OXqj+ZfGX/AHih6MWiiivs3sfzVQjzVUj3j4J6KLTw79rYYa5ZmweuAcD+Wfxr0xRhua5P4ajb4S0zHAECn9K60Z7mvx3Gzc8RNvq2f6P8MYaGEyihTgtFFfe0m2cf8R/FI8MaE8yEGZ8JGp7sen+P4V82T3D3EryyOZJHYszMclieSTXrPx6vGMmmQD/VNvcj3GAP5mvIlXivtsiw8YUPa9W/wP5a8Vc4rYjNHg7+5BKy6Xau2Oooor60/AFJpnrnwR8UyNM+jzMWUDzIs9hnDD88H8TXs5cc+1fM3wumaLxzpoTgOXVvcbCf5gV9LxIWRTX5bndCNHEvl6q/zP7x8MMyrZhksVWd3BuKfkkrHJfEzRP7Z8OXSKpaQLvT13LyMfl+tfNR4r6/v4xJaSKedymvk3WrUWmr3sAGBHM6AewYgV7PD1ZuMqb6WZ+aeMWWxhOjjYrWV0/lqj0L4FW4l1bUJCPmRIwD9S2f5CveF9K+fPgtqQtPEM1uePPQMCf9k9P/AB6voPIrxc8i1i5N9UvyP07wwqU55BTjDeLafrc57xvqUmj+HryeAZlSJ2H1wSP1r5ckkaVneRizsclmOST619X69pser6fc2rjKSRlCPqCP618t6zo1zoWoS2d0hWSI4Bxwy9mHsa9Xh+dNc0PtaP5H594wYXFzVKtFN01deSem/qUqKKntLSa+uYre3jaWZyFVAMkmvtq0oRheWx/M+Bo162IhCiryeiS3ufSPwz1NtV8IafLLlpNpQs3Vipxn8cZrrQdrGua8EaKfDvh+1szy0a8kd2Jyf1JrpgAc1+PYlxlWm4bXdj/RjJYVqeW0YV/jUUn6pK5418eLVTHYz4+beyA+xGf6V45/FXrPx01FWurGzGCMtISO3QD88n8q8pRCzBQMknAFfouT3hg05eZ/GniLCGK4llClvon66HunwV8PfYtFOoSDE1w569dq5AH8z+NeoZxuIrD8J6cumaHaW6fcjjCD8hWyflDGvz3GVXXryl3f4H9gcOYGOW5VRoQVrRV/W12/vOB+Kniw+HtGMcD7LufKJ/s8cn8B+uK+e5XaWRmclmY5LE5JPrXcfGDUzf8Aix4S+VtkChfRm5P6bfyrmtN8K6vrWGs7GadTyG24B/FsD9a+8yulSweHjObSctW3+B/KfH2NzDiDN54TDQlOMHZJJvVbvTqZlFdlF8JfEEo5hjT/AHm5/rVe7+F/iC1zi0EwH/PNwf5kV631/DN251958CuEs9o/vfq8rej/AC3PU/hB4kOp+HEt5mLT2rGMsx5I4IP5HH4V6CJolQHeM/Wvlm01LWfCUjpG01jI5+dXjA3YzgjI9z0p8vjfXLgHfqM//ASF/livk6+SvEVZVKUkot3R++5b4l0snwNPC46lJ1IxSelttFvrc9W+Ndml3oC3O9Q8LhuvY8H+f6V4ZjbV251i+vkKXF9cTxt1WSViD+BNVM19PluDnhKPs5u+tz8M4yz+hxHj/rdCDgrJNNq7a6hRRRXtH5mFFFFABRRRQAUUUUAFFFFABRRRQAUUUUAFFFFABRRRQAUUUUAFFFFABRRRQAUUUUAFFFFABRRRQAUUUUhrVhT7e2kuZkhhjMkjnCqgyWPoBWp4c8Kah4muhFawlkBw0v8AAn1Pc+w5r3fwX8OrDwvEGMX2i7YfNO45+g9B7D8a+dx+bUsMuWOsu3+Z+ycJcBY7PqirVFyUura38kv1OS8B/CDbsvtYAd+GWD+Ffr6n26fWvXba3S1VVQBR0AFTIvlrgdKaCxLYOfavzvFYyri5803f8kf2PkfD2CyKgqOFp27vq33bLNFFFcZ9SFFFFABRRRQAUUUUAFFFFABRRRQAUUUUAFFFFABRSZFLQAUUUx3WJSzHAoAjAArwf9or9qfw78B9Nktiyat4onTdbaVE/K56PKf4E/Vuw6keX/tM/tx2Xg1bvwz4Bni1HXBmK41YYe3sz0ITtJIP++QeuTkD899Y1W+1/Vbm/wBSupr6+uXMk1zcOXkkY9SSeSa/XeFOBK2aSjiccnCluls5f5L8z4rN88jh70cO7z6vov8ANnR/En4n+JPi34nn13xJfve3b8Rxj5YrdM8JGnRVH5nqSSSa5H7poLFatabpd5q+pW9hY2s17eXDiKG3gQu8jE4Cqo5JNf0xSo4XKcOoQioQiumiSR+bznVxU3KTu397Ko+Y19j/ALLH7E1z4te08V+PbaS00biW00h1KS3Y6h5e6R+i9W9h970X9lv9iO28HyWninx3DFda2MS2ulHDw2h6hpOzyD0+6vucEfZ6AIuAMJX8+cX8eyxLlg8tl7uzkvyX+f3dz73J8h5bV8QvRf5lLTNLttLtILS0gjtbaFBHHBCgREUDAVQOAAOwrTIo7UE4r8Nbcndn3qioqyIvur7Vw3xV+Kvh74QeFLjXvEN8La3j+WOFcGWeTHEca/xMfyHUkAE1hfHb4++HfgT4Ya/1acT38wIstNiYedcuPT+6o4y54HuSAfy2+L3xk8R/GfxPJrHiG63bcra2URIgtY8/cRfyyTye9ff8LcJYjPaqnO8aSer6vyX6vofOZpnFPBR5Ye9N9O3mzc+P37RPiH47+IDcXzNaaHbuTY6VE+Y4h03uf45COrH6AAV5LnJ5oGVPPSlbrX9aZZleHyuhHD4eCjGO1v637s/KMRiamJqOdV3b6iUUUV7p54UUUUALty3zdKcTngdKZ1FfWv7I37Hk/wASJ7Xxb4wtXg8LxsJLSzkBV78jox7iL/0LtxyflM8z3C5JhZV68rW2XVvsketgsHUxtVU4K7/BebKn7I/7IVx8Urq28U+KreS28JxNut7Zsq+osD+Yiz1b+LoO5H6SaZpttpVjBaWkEdvaQII4oYlCpGoGAqgcAADGBTtPsoNOs4re2iSCCJQiRRqFVFAwAAOAAO1aFfx9nufYrPcU6+Idor4Y9Ev8+7P2DLsupYClyw1b3ff/AIA6loor5s9cKKKKACiiigAooooAKKKKACiiigAooooAKKKKACiiigAooooAKKKKACiiigAooooAKKKKACiiigAooooAKKKKACiiigAooooAKKKKACiiigAooooAKKKKACiiigAooooAKKKKACiiigAooooAKKKKACiiigAooooAKKKKACiiigAooooAKKKKACiiigAooooAKKKKACiiigAooooAKQ9KWigD55/aa/ZZ0X466M15ZiLS/FtpGRa6hswsoHSKbHJT0PVc5GRkH8vvF3gzWfAfiO90PXLKXTtTtH2SwSj8mB6MpHII4I6V+378L1FeMftF/s3aH8eNC8u7C2PiC3Q/YNVRMvEeux/70ZPUduowev6hwjxlWyWosPiW5UX83H08u6+4+QzfJYYtOrSVp/g/+CfkXS9TXUfEX4d6/wDCrxVd+HvEdi1nfQHIPWOZP4ZI2/iU44P1BwQRXKn71f1dhMZSxtKNWjJSjJXTWqaPyyrQlSk4TVmhaKKK9I5AooooAcODkda+yv2WP23bjwxJaeFPH91Jc6TxFaaxJlpLYdAkx6sno3Ve+R9340HBGac2OSlfH57w9g89oOlXjr0fVPun/SPZwWOq4Kop03/k/Jn7madqFtqVpFdWs0dxbTKJEmjYMjqRkMCOCCO9XznnpX5V/szftc618E7qLSNWabVvCEj82+d0tnk8vET27lDweowc5/THwb410n4gaFZ61oV7DqOl3S74p4GyD6gjqCOhBwQeCK/krP8AhzGZDX5K6vB/DJbP/J+R+s5bmtHHwvHSS3R0lch458AaF8TvDtzofiPT4tRsZh80Uo5VuzKw5Vh2IwRXXcdaTt718rSqzozU4NqS1TWjT8j2ZRjUi4yV0z8pv2kf2Rte+CF5LqunibWfCTv8l4q5ltcnhJwOnoHHB9iQK+fclWr9zL+wg1KxmtLqGO4tpkMbxSqGR1IwQQeCCO1fBn7Tf7CVxpbXfif4c2zXFrzLc6CuS8fctb/3h/0z6j+HPCj+heEuP0+XB5pJJ7KfR/4uz8z84zbIZQvXwyvHrHqvTuj4mOUNeg/B744eKPgj4hGp+Hr0iGQj7VYTEtb3Kjs6+vowwR68kHgZopIJXimRo5EJVkcYKkdQRTBtHWv23FYPCZth3TqRU4S76pnxlKtVwk1ODtJdj9d/gH+0t4X+Omkq2nzCw1yJA13pE7jzovVl/vpn+IeoyATivZM9utfhpoPiDU/DOs22qaReT6df2riSG5t3KOjexH8u9foJ+zZ+3Tp3i8Wvh3x7JDpeuHEcOp8Ja3Z6Dd2ic/8AfJ7beFr+ZeKOBK+VSliMEnOlu1u4/wCaP0rKs9p4lKlXfLPv0f8Akz7MAxS1GsqyKCpyD0Ip5Nfkx9juLRRRQMKKKKACiiigAooooAKKKKACiiigAooooAKKKKAG9KjliWVSGAI9DUpGRSEYoWhMoqaszy7xv8KrPXGe7s1FpcnklR8rH3Hr7jmvFNX0K90S4aK8iMb9j1Vh6qehFfWhBZjzlTWNrnhqx1+0a3urZZkPTPUH1B6/iK+kwGc1cNanU96P4o/F+K/DnBZzGVbCpQqPW6WjfmkfK9IORXe+MPhPf6GHubMNdWg5KgZdR7gdfw/KuDIKnB4NffYbF0cVHmhK5/I2dcO43I6zpYum0+nZrumFFFFeifGhRRRQAUUUUAFFFFABRRRQAUUUUAFFFFABRRRQAUUUUAFFFFABRRRQAUUUUAFFFFABRRRQAUUUUAFdr4B8cW3hG1vjNE8skpBVV74HqTgda4lulHUVxYnDQxVN06mzPqMkznEZLiVi8O0ppNK6vurHc658W9Z1RGjt2WxhPGE+ZyP94/4VxM08k8jSSu0jscszkkk+pJpgOaQjFZYfCUcNG0Ipf13OnM+I8xzefNi6rl2u9F6JaHpXwM/5D11/1zX+de/+leAfAz/kPXX/AFzX+de/+lfnuef70/Rfkf2R4Y/8k/T9X+ZzPxD/AORU1T/r3f8A9BNfLp6ivqL4h/8AIqap/wBe7/8AoJr5dPUV7vDv8KXqj8l8Zf8AeKHo/wAxaKKK+2P5opT9nUufSXwtuxd+ErBgc7I9h+o4/pXZHDV478EPEIMNxpcjcId8eT1U9cfQ/wA69hBH1r8fzKi6OJlF97/Jn+ivBuPhmGS0KkHd8qT9UrM8j+OukSSWFhfAMywM0b47BsYJ/EAfjXi2O9fWWuaTBrenzWtwm+OVSrKa+cvF3gLUfC11JvjeW1zmOVVyMehx0P6elfU5Jjqap+xm7Nbedz8G8UOFMTLFvM8NByjJJStrZpWTfk0c50ooq3pOi3uuXawWkDzyHglR8qj1Y9APrX1k8RTpxcpOyR/P2HyrGYirGlTpuUnoklfU674NaZJe+L0mCHyrdCxbsGIwB+Wfyr6LjJkWuL+Hfg1PCWmeU4D3Up3ySAdT6D2HQfnXagZr8uzTFxxeIc47LRfI/uzgXI6mQ5TTo1dJyblJdm7afIbcDdC49q+WvHcfkeLtSQDH7wH8wD/WvqKdtqSGvmL4lYHjTUsf31/9AWvW4ff7+S8v1R8L4wQTyqEuqkvxMXSdTk0fUIL2I4licMMdx3B9iMj8a+mPCXia28T6XHcwyBiR8y/xKe4I7Gvl+GJ55EjiRpJXYKqgZLE9ABXtXwu+H99osovr25kgaRf+PVCNuO271I9unrXp57SoSgpydprbzPhfCjG5lSryw9ODlRlq3sk+9+/kesDBHFc/4i8GaX4oULe2oZl+6+cMPoRzXQr93GBTiMjivgoTlTkpQdmux/VeKwtDG0nRxMFKL3TSaZ5S/wAB9OafcLq5Vf7uVx/6DXU+GvAGleFm8y0hBnIwZH5Yj0yen0rrM7VweKA2e9dtXHYirHlnJtHgYThjKMFWVehQipLZ21Xp2E7YrG8Ra9BoOnS3E8qoFGef885raYenFeXfFbwRf+IUF5a3LusQyLVsBSfUHsfrn8KzwtOnUrRjUdl3OvP8TicJl9Srg4c00tFf8fkeP+Kdel8R6xcX0uV3nCA/woOg/qfcmoNAi87XNOTGd9xGD9CwBqpcQNBM8UitGyMVZWGCCOoIrZ8DxCXxTpyn/ntn8hmv1GSjSwslT2UXb7j+EsLVxGOz+nPFazlNc1+91c+o9PXbbqPRRVlxlfwqO0GIV+lTkcV+TSd5XP8AQajG1FRPPLX4Z2M/iK71bUMXc00u+NWHyoOg47nAHJ/Cu1tbC3tYwscarjjAFWOQR6Vg6r4u0zQs/bbyODrwzcn6Dqa29pWxDUbt20SPIWFy3KYyrSjGHM23J2V29W22b/lgD7lRvEjdUFcMnxl8NA4N2318l8fyrotG8W6br6E2NxHLjqFPI+o6inPC16SvOLS80GHzvK8ZP2VGtCUuyab+4TVvDFhq1mYLmBHjPcjke+fX3rw3x98N7jwy73dqrTacTz3Mf19R7/n6n6MxnHpVW9so763a3lQPGwIZSMjmuvBZjWws007x6rofO8TcI4HP8M4uCjUS92SWqfS/dHyNR1rovH/hZvDOvSwqCLQ/vIWPPGeR9QePpj1rnNtfqWHrxxNONSD0Z/CWb5bXynGVMNXVpRbT/wA15PoLRRRXYfNBRRRQAUUUUAFFFFABRRRQAUUUUAFFFFABRRRQAUUUUAFFFFABRRRQAUUUUAFFFFABRRRQAn8NLRWhofhy/wDEV2ILKEyt/E3RU9ye38/SuWrWjRi5zdkj28DgMRj6saWHg5Sloklcz1BYgAZJ7CvRPBXwmu9Y2XWoq9taEg+X0dx7/wB0fr9Otd14J+FlloUaXVwgvL7rucfKh/2R/Xr/ACr0OKMIAqqAK+JzDO3O9Ohou/8Akf1Hwf4XU6HLis2tKW6itl69/Qz9I0W10K2W2tIlVQMAKMAVpDlck8+tOK+vQ0m3HI5HpXx7k5O73P6NoYaGGgqdJWitElokiekpaKg6gooooAKKKKACiiigAooooAKKKKACiiigAooooAKKTIooAiXocj8aFbik5BwOK8o+N/7Rnhb4E6UZtYuPtGpyoTa6ZbkGec+uP4Vz1Y8emTxW+Hw1bGVY0qMXKUtktznq1qdCDnUdkurO68V+LdK8F6Jd6vrV/DpmnWqb5bi4faqj+pPQAck8Cvzp/aU/bX1f4mm78OeEXn0bwwcxzXWdlzer0Ocf6uM/3RyR948lR5V8cP2hvFfx31z7RrNx9m0qFybPSbdj5EA9T/ffHVj74wOK8s/izmv6N4U8P4YXlxeYpSluo7pf5v8ABH5vmmf1K16ND3Y9+r/yQhJB+WjBzRnNex/AT9mbxT8eNVDWcZ07w9C+251edD5a+qRj/lo/sOB3IyM/reOzLC5Rh3UrzUIx7/1q+yR8pQoVcZUUIK8mcP8ADv4ba/8AFTxLb6F4c06S/vpeWI4jhTu8jdFUep+gySBX6afs3/soaB8DrJL2cJqviyVMT6pInEWRykIP3V7E/ebvgYA7v4SfBbwz8GPDseleHrEI5INxdPhp7pwPvyN3PXA4AzwBXomea/lnijjTE53N0KLcKPbrL18vI/UcryWng0qlT3p/gvQkA4o7UtNdwi5PSvzY+q2It2BwK+ev2l/2s9D+CGnSabYvHq/i+aPMNgGyluCOJJiOg7herew5Hn37Uv7a9n4Ia78LeBLiG98QDMVzqfDwWR6FV7PIP++VPXJyB+emqand6vqFxfX9zLe3lzIZZridy7yOTkszHkk1+v8ACPA1TNJRxWOTjS3S2cvXsvzPiM2z2OHvRoO8ur6L07s1fGvjjXPiT4iute8RahLqOpXBy0kh4UdkVeiqOwHArns/N7U7tg0n3K/p/C4Wng6apUYpRWiS0SR+Z1K0qsnKTu2FFFFekcoUUUUAHPShvanqrSMMDOeABX3V+yR+xWf9D8bePrH5uJtO0S4X7vdZZ1PfuIz/AMC9K+K4h4iwmQ4Z1Ksve+zFbt/1uz2sBl9THVVCC9X0Xqc7+yV+xm/is2XjHx3atFooxLY6XMuGu+4klHaPuF/i6n5fvfoTb2sVnAkUSLHGgCqqjAUDoAKsKixDAGB7UE+uK/kLOs7xed4l4jEPTpFbJeX6s/X8Bl9HA0uSmter6smpaQdKWvBPUCiiigAooooAKKKKACiiigAooooAKKKKACiiigAooooAKKKKACiiigAooooAKKKKACiiigAooooAKKKKACiiigAooooAKKKKACiiigAooooAKKKKACiiigAooooAKKKKACiiigAooooAKKKKACiiigAooooAKKKKACiiigAooooAKKKKACiiigAooooAKKKKACiiigAooooAKKKKACiiigAooooATAoPSlooA8m+OfwG8PfHbw02n6vB5F/EC1lqcKjzrZz3B7qeMqeD7EAj8tfjH8GPEnwT8UyaN4htvlfLWl9ECYLqMH7yH16ZU8jPPYn9ndoz71xHxP8Ahb4e+L3hW40LxFYC7t5fmRxxLbvjiSNuqsP15BBBIr73hfizEZDVUZXlSe66rzX+WzPms1ymnjY80NJrr38mfizhgaPvfer2D9oD9nLxD8A/EHlXitfaBcuRZarGmEkHXY4/gkA7d8ZGeceP9Pev62yzM8PmuHjiKE1KL2a/rR90fk2Jw1TDVHTqKzQUUUV7pwBRRRQA48dK9O+Bvx/8U/AvX/tujT/aNOmYG80mZj5FwPX/AGXx0cc+uRkHy+lySff0rxcxy3D5nQlQxEFKL3TO/D4mph5qdJ2a6n7G/Bb48eF/jnoC6joF1su4wBd6dMQJ7Zj2Ze4PZhwfqCB6ePu4/SvxC8D+Odd+HfiC113QNRl0zUbc/LLEeGHdWXoynup4NfpX+zT+19oXxotYdI1Z00Txcq4a1ZsRXeBy0BPX1KH5h/tAE1/K3FPBOJyScq9C86P3uPr5eZ+o5VndPFpU6vuz/B+nmfS4FDdKF6UE1+ZH1m58wftK/saaJ8YEn1vQ/K0XxZgsZVXEN4fSYDv/ALY59Q3GPzc8beBtd+HniK50XxDps2l6lAfmilHDL2ZWHDKezAkGv29Iz9fWvNPi/wDBDwv8b9AfTfEFiHkQE21/DhZ7Vj3RsfTKnIOORwK/TuF+N8Tk0o0cRedHbzj6eXkfJ5nkVPF3qUfdn+D9fM/G7BFJuJ617L8e/wBmPxZ8CdQaW9iOqeHXfbb6xbIfL56LKvPlv7Hg9ieceNA7a/qDL8ywmc0FUoTU4vt/Wj7pn5lXw9XCVHCpG0kfTX7OP7amvfCQ22ieIfP8QeFFwiZbdc2a/wDTNj95R/cY8diOh/RzwL4/0P4k+HrbW/D2pQ6jps4+WWJuVPdWU8qw7qQCK/Er7zV3Pwq+M3in4NeIBqnhm/a33EC4tZcvb3Kj+GRO/fBGCMnBFflvFPh/SxvNisutGpu10f8Ak/M+lyvP6uHtTr+9H8V/mj9ozy2KfXzz+z7+1x4X+N1tFp9zIuh+KAv7zT7mQYlIHLQvxvHfHDDnjAzX0Ihyor+bsZgcRgKzpYiDjJdH+a8j9Mw+JpYqmqlKV0yWiiiuQ6QooooAKKKKACiiigAooooAKKKKACiiigAooooATFHApaKAKs8fnKVIDKexrz3xj8JbDWw9zaqLS7PJdBw59x3+vWvRSoKYamvHn5up966aNeph5c1OVmeFmmT4LNqLo4qmpp9+nmmfKGv+GtR8N3Pl3tuVBOFkXlH+h/p19qzK+s9V0e11S3aCaNJEYYKsuc1454x+DVxZb7nSf3sXU27nkf7rH+R/OvusBnVOraFbSXfo/wDI/lnirwtr4LmxOW3nDfl6r07o8vop9xbS20rRSo0cq8FHUgj6g0yvq4yU1dH8/YjDVcPNwqqzXQKKKK1POCiiigAooooAKKKKACiiigAooooAKKKKACiiigAooooAKKKKACiiigAooooAKKKKACiiigAooopAekfAv/kPXX/XNf519ADpXz/8C/8AkPXX/XNf519ADpX5bnn+9P0X5H97+F//ACT9P1f5nMfET/kVNT/693/9BNfLp6ivqL4if8ipqf8A17v/AOgmvl09RXucO/wpeqPyfxm/3mh6MWiiivtz+YC/oGsT6BqsF7AcNG3zLn7y9wfqK+l/DfiS38R2UdzanKlckdwe4x2NfK/at3wn4x1DwpdGW2bMTkeZEx+Vvceh9/518vmuW/Wo+0p/GvxR+6cAcbPIKv1TE3dGTu7atPuvLufVPXioZ7KG7GJFVx7iuN8L/E/SdcVEkn8m4P8Ayzl4OfY9D+FdfHqMEuNsqkduRX57OjVoStKLTP7DwuaZfmlFTpVIzi/NP7zKm8EaNPL5sthC8nXcYwT+eK0bbTbSyjAihWJR0CgDFTmdD/GD+NZuq+KrDRYy1zcRxqO7sBQnXq2V2/IlwyvAp1pRjBdXZL8TYK5HIpnmfeOcV5PP8WJta1+z07RlxFLMqvO45KjlgFPTgHk/l3r1iPJiGTz3or4aeH5VUVm9bdR5bm+EzZzeFlzRi7NrZvsn5BcrmFzXzB8QpBN4w1Jhzlx+igf0r6dv28uzlPopNfJ3iGY3OuX7sckzyZPtk4/Svo+H4/vJz7I/G/FyXtMHQw63lK/3afqel/Bnwal0G1i4AOCUgBHYcMfrnIr2qICKLHauc8E6aNP8OWEAPMcajPrwMmuiZgg68V4ePxEq9ebk9L6eh+mcJZRRyfK6NKlGz5U2+7au2yK6uoLKIzTMEUDJPTivKfFHxujs52g0uEXODgzO2F/ADk/561D8bPFTRLFpMMhAlBeXBwducBfocHP0968er6LKsop1aarVldPZfqfkXHviBictxEsvy2SjKNuaVru76Lod4/xn19ucW2PTY2P510nh344rI8cOqWwiBOPPjJI/FTyB9Ca8eHAo7cV9DVyfDVI8vLbzR+PYHxFzzC1lVlVc11TSafl5H1zZX8GqWiTwyCSNxlSpyCD0q26rIu3GQRXhvwW8UTQ3zaTK5MTjfFk/dI6gex6/n617orbuvWvzrHYV4Ou6b+T7o/sbhrPKXEWXQxcVZvSS7Nbo8Z+MXgZYoTrFrGAw4mCj7y9AfqOPw+lefeAgB4t0/Pd8foa+kPEViuo6bNbyAMjxsCp7jFfNGg7tN8UWQb70V2iN7YYA/wBa+ryzEyr4SdOWrinb0aPwrjXJKOW8Q4XHUVyxnJX7XTV380z6stP9Sv0qfGCTVWybdbqexAqznC18TL4j+nKLvSTOH+IfjJfCmkNIpDXMh2xL2B9T7Dqfyr521DU7rVbqS5u5nnlc5Lsf0HoPYV3Xxuv5J/E0cGcxxxZA9yef0UV55nd9a/RcmwkKdFVGveet/I/jDxK4jxOLzOeDjJqnB2S6N9Ww6fSrelard6PfJdWc7QTIchlPX2I7j2NVMYFLX0NSjGonGSumfjuEx2IwlRVaUnGSd007ao+mfAHipPFOhxXRwJ1OyRB2Yf0PBHsRXVEZOfSvC/gXfumrXdoWJjZFkCHsQcH88j8q90XByRX5TmOHWGxEoR26fM/v/g3N55zk9LE1Pjas/NrRs82+NGgi/wDDjXyjMtswfjrtJwR+Rz+FeC19R+ObY3Xh69jPKPEwI/A18t/xV9fw/VcqEoPo/wAz+dPF/AQo5hTxEFZzVn5tPf7haKKK+xP5vCiiigAooooAKKKKACiiigAooooAKKKKACiiigAooooAKKKKACiiigAooooAKKKKRcYuTsgpY42kYKoLMTgADJJrX8O+D9T8TTBLSEiLOGkYfIv49z9M17b4Q+Flj4fiSaRftN2RzLIOh9h2/n714GOzWjhFa/NLsv1P1/hjgHMc9mqko+zp9W1v6I888H/CO/1cpPqAa3tRyE6O49/7o/X2Fe2aNoFlolklvawrCqDsP6/41pRxrEAFTAHSnKuc8YzX59jMxrYuV5vTolsf1zw9whl/D1LloQvNrWT1b+fQsAYpaKK80+6CiiigAooooAKKKKACiiigAooooAKKKKACiiigAooooAKKKTIoAhZcEc9KZI6QKSxAA65rlviF8T/D3ws0GTWfEupQ6fZx8BnOXkbsiKOWY+gFfnL+0R+2p4h+LjXWk6F53h3wu+UZFbFzdr/01YfdU/3FOOuS3b6rIuGsdn1Xlw8bQW8nsvTu/JHi4/NKGCj77vLolufQX7R/7demeCVuvD3gR4dY18Zjm1Ph7a0PQ7e0rj/vkHrnla/PvxJ4l1TxfrF1qut6hPqepXT75rm5cs7H+gHQAcAcCsz86UkY461/U3D/AApgshpXhG9R7ye7/wAl5H5ZmGaV8dO8notktkNVQevFOCkuAgyT2FbXhTwfrfj/AMQW2j+H9Nn1PUbg4SCBcnHdmPRVHdiQB3Nfor+zd+xHo/wv+yeIPFnk674pXDxxbd1rYt22A/fcf3yOOwGMnLiLi7B5DS5XLmqPaK3+fZeZWXZVXx89FaPVvZf5s8N/Zp/Yb1Hxs9r4h8eQzaXoRxJBphylxdjqDJ3jQ+n3j/s8E/oVoOgaf4Y0i20zS7OHT7C1QRw20CBEjUdAAOBWoB5WABxQRxX8qZ1n2Mzyv7XEy0W0Vsv+D57n6tgMuoYGnyU1r1fVjuBSKc/4UdW9q4f4mfFDw58I9Cl1zxLqSWNpHwitzJM+OEjXqzH0H1OACa8GjRqV6kadOLlJ6JJXbZ6M5xpxc5uyR0ur6vaaDp9zqGoXUNlY26GWae4cIkagZLMx4AFfnt+0/wDtw33jA3fhvwHcTWGhnMdxqi5Se7HQrH3jQ+v3j/sjIPmH7RX7VHiP48ao9nGX0jwtC+YNKjfmXB4eYj7zdwPur2yck+GAfPya/onhLgD2XLjMySct1HdL17v8D82zfPpVL0cO7R6vq/TshScnJ60lKVpK/f6VKNKPLE+Dvd3CiiitjMKKKKAF6mrFlZXGpXcFpawSXNxO4jihhQs8jE4CqByST2FW/DnhvU/F2tWejaLYzalqd3II4LaBdzO39AOpJ4ABJ4r9Lv2W/wBkHS/g3aQ69ryRat4wlXl8borEEcpFnq3Yv+AwM5/OeKOLMLkNHlvzVX8MVv6vsj6PLMqq46pppFbvt/wTj/2Tv2LrfwaLTxd47tku9d4ls9LfDxWh6h37NL6dl9zgj7LUYGAMVE2ew5/lUycj196/krM8zxWbYiWJxUrt7Lol2S6I/XMJg6WDpqFJWX4vzZLRRRXlHcFFFFABRRRQAUUUUAFFFFABRRRQAUUUUAFFFFABRRRQAUUUUAFFFFABRRRQAUUUUAFFFFABRRRQAUUUUAFFFFABRRRQAUUUUAFFFFABRRRQAUUUUAFFFFABRRRQAUUUUAFFFFABRRRQAUUUUAFFFFABRRRQAUUUUAFFFFABRRRQAUUUUAFFFFABRRRQAUUUUAFFFFABRRRQAUUUUAFFFFABRRRQAUUUUAFFFFABSUtFAHLeMvBukePPD97ouuWMeoabdJslglGQfQg9QQeQRyCARX5n/tNfsia18E7qXWNJWbVvCUj8XGN0tnk8JMB27BxwehwcZ/VUg5HSs/UdOttStJrW6hjuLaZTG8MihkdSMFSDwQR2r6vIOJMZkNfnou8H8UXs/wDJ+Z4mY5XSx9Oz0ktmfhiwx15pK+zf2pv2Ip/DUl34s8AWsl1pPMt3o8YLSWw6l4R1ZPVeq9sj7vxo3zHng1/W2RcQ4PPcOqlCWvVdU+zX9I/JcbgK2BqctRfPo/QbRRRX1544UUUUAFS21zLY3EVxbyvBPEweOWNirIwOQQRyCD3qKjHNctajCvHkqLQ3hNw1R90fsyft4G3+yeGfiRPmPiK28QEfgBcD/wBqD/gQ6tX3PZXsGo2UVxbTJPBKodJY2DK6kZBBHBBHevwxxtNe/wD7Of7W/iP4I3kOm3pl1vwkzfPp7v8AvLfJ5aBj09dh+U+xOa/n7irw/wDixeVqz3cOj/w+fkfe5TxBKFqGJd10l1Xqfq6gBFDn061xfw2+KHhv4s6FBrfhrU47+zfhlU4khfukiHlWHofqMgg12IG73Wv58q0qlCo4VIuMlo01Zp+aP0SE41IqUHdPqijrGjWev6bPY6haxXtlcIY5YJ0Dxup6hlPBFfBP7SH7BtzpJuvEPw4ie6s+ZJ9DLFpY+5MBPLj/AGD83oWyAP0GAKp0xTsB+te1k2eY3Ja/tsLP1T2fqv1ODHZfQx0OWotej6o/Ca4t5bW4khnjeGaNijxyKVZWHBBB6Goxg/er9V/2hv2QfDHxrhm1S0jTQfFZXjULdPlnIHAnQfe9Nw+YcckDFfm78UvhB4q+D2utpPibTntHJJhul+aC5UfxRv0I6ccEZ5Ar+puG+NMFncFTm+Sr1i/zT6o/Lsyyevg3fePRr9exyFrcy2dxHNDK8M8bB0kjYqysDkEEdCK+y/2d/wBva90EWvh/4iSSajYDEcWtIpaeIdB5yj/WD/aHzeobOR8W8npRXtZ1w3gc9o8teOvR9V6P+kcGCx9fA1OenK3ddH6o/cnw54i03xPpVvqWk38Go2FwgeG5tpA8br6gjitMN1I5r8b/AIN/tAeLvgfq3n6BfmSykbdc6VdEvbT+p25+Vv8AaXB+o4r9H/gN+1f4R+OFrHbQTDSPEgXMukXbjecDkxNwJF69OR3Ar+YeIeDsfkknO3PS/mS29V09dj9Py3O6GNShL3Z9n19Ge8UUm4UtfAn0oUUUUAFFFFABRRRQAUUUUAFFFFABRRRQAUUUUAFFFFADQvrQyhlwRkU6kJoFucb4m+H2l+JYis0eycDCyoNpH09R7HIrxjxb8LtV8OSNIiNd2g6SRj5lHuv9Rn8K+k9o4GKZNCsyEOAR716+DzSvhXZO8ezPzfiPgbLM/g5ShyVOko6P5rqfHu0UZ5r3/wAWfCbTdd33FuTZXJ5LKuQx9x0P1HPvXjviPwTqfhpz9pgLxZ4mjyUP1PY/XFfe4PNcPirK9pdn+h/KHEXh/mmRuU4w56a6rXTzW6MOiiivePyadNwdmFFFFMzCiiigAooooAKKKKACiiigAooooAKKKKACiiigAooooAKKKKACiiigAooooAKKKKQLc9I+Bv8AyHrn/rmv86+gK+f/AIG/8h65/wCua/zr6Ar8uzv/AHt+i/I/vjww/wCSfp+r/M5j4if8ipqf/Xu//oJr5dPUV9RfET/kVNT/AOvd/wD0E18unqK9vh3+FL1R+TeM3+80PRi0UUV9ufzCtzV0jwnqmuR77O1MyEldwK4BH1INdDH8HfEcgG6KGPP958/0NdV8B76Mx31mfvB1kGfRhj+lexhcrtbkivgcfnGIw9eVJJWXkf1twj4e5Rm+WU8bUlJymtUmkk1o1tc+XfFHgjUPCkEMt2yESvsGzJwcZ56eh/Ksu01/UrLb5F7cRheirIcflnFfQPxU8OtrvhuVIULzw4kTHXI6ge5GR+NfOJBBwRg162WYmOYUm6tnJPXT7j8/43yevwljYxwEpRpSSad3ut1c15fGGtyphtUuMf7LkfyrLnupruQvNLJK56u7FifxNMqWztpr64jtoEMkrthUUZJJr2HSoUU5cqX4H5uswzTM6kaDqzm3srt6+h3XwZ0FtS8SC7K/urdTyf7x4H6bv0r6FXjoK474c+Ev+Eb0JYmx9pf55WHdj1x7DoPpXZrgZr8yzPErE4hyjstF6H9x8D5LLJcop0aitOXvS9X0MHxfqY0rQry4I4SNm+pweK+WCxeQsxySckmvavjfr4g06LTYj89w+WA67VOT+uPzNeJZ+avqsjw7jh5Tf2vyPwfxPziNXOKGHg7qnv66Nr7j610V9thAo67Rj8q0iu9CK5T4b6uNZ8L2cxYPIECOf9peD+oNdWDhQK+HxEHCrJS3TZ/UOU14YnAUqkHeMopr0sfOfxjXy/FzZ6eSMfmf65rhVr3P4xeD31uzj1C0jLzwA7o1GS6nrj1IxkV4Zjiv0jJ68K2HjGL1joz+K/EbKcTgc4q1qi9ybvF9Gn0+QtFFFfRH5BCnOpKyOp+GIY+N9N29ixP02GvpWMnYv05rxr4MeEZluf7XmjKRFdsQI5IP3m+nAx+PtXtLYB2/pX5bndaFbE+50Vvmf3X4Y5ZiMuyVfWFZybaT7NKxDqGRbSAD+E18qaxL9n8QXsiH50uXKn0w5Ir6b8T6vFo+i3Vy/CqpJP4Zr5VmlaeeSVzl3YsT7k16fD9JyVRvbRHxfi1j4UJ4WnF++nzei0t959WeG7xdQ0m1uYzlJEBU/UCtcncp9RXmfwY8Qi/0BbBjma3Ozk87TyP04/CvTDwc18xiqTo15wfRn7jw/j4ZlllHEQfxRV/J21R89/G2xe28SQz/APLOaLaPqpOf0YV59X0T8TfCH/CUaTiBcXkPzxnpk45H0I4//VXzxPC8ErxSI0ciMVZWGCCOoIr77JMVGrQVO/vR0Z/I3ibkVfA5rPFcv7ueqfS/Veo2iilSNpHVVUszHAUDJJr6SUlFXZ+K0KFSvUVOG56R8D7V5Nau5wOIkVc/7xz/AEr3pCc89q4T4W+FT4d0FPOG25uD5j+2RwPwH613Y5zzX5NmmIWIxMpR22XyP9B+BssqZVktGlUVpNXa7N62Od8dXX2Xw7fynhEick/ga+Xf4q99+M+vCw8NyWaNiW4YIPoDlv0B/OvA6+t4epONGU31f5H89eL+PhWzCGGg7uEbvybe33BRRRX2J/OAUUUUAFFFFABRRRQAUUUUAFFFFABRRRQAUUUUAFFFFABRRRQAUUUUAJ/DQOlOSNpZFRFLsxwFAySa77wp8JdQ1cJPfq1nannaR87D6dvx59q83E4yjhY3qSsfZZLw3mGeVvZ4Sm33fRerOHsdPuNRnSC1heaZ+iIMn6+w969U8G/BzcUudY+buLZT8o/3iOv06fWvSPD/AIN03w5AI7W3VSerEZJPqSeTXQRptH3NtfD47O6te8KWke/U/qjhfwvwmXcuIx9p1F06L5dShpulQ6ZCscUSRoowAqgAD0AFaeOTS0Z4r5hyctWfudGhToRUKaskPoooqToCiiigAooooAKKKKACiiigAooooAKKKKACiiigAooooAi4PFLu5xSHrXJeOviDoPw10S41nxHqdvptjF1kmblj2VVHLMeygEmnSpzrTUIRcpPRJatvyRMpRhFyk7JHVscKfT3r5q/aK/bO8NfCBLjSNJMev+KACv2aF/3Nq3rM46Ef3B83rtyDXzN+0D+3Xr3xBe60fwZ5/h3QGyj3m7beXS/Uf6pT6Kd3vyRXyo7l2LOSzE5OTkmv2/hjw6qYnlxOae7HdRW/zfT0PhMz4hUL0sPq+/8Akdb8Sfij4n+LniGTWPE+py31wciKP7sUC/3I0HCj6depyea48HBpOc+1WbGyudSvIbSzt5bm6mcRxQQoXd2JwFVRySfQV/QtGhhMqoqNOKhCK2WiSPz+c6uKm5Sd2yuGP4V7J8Bf2YPFXx21RZbOI6b4ejfbcaxcofLGOqxjjzH9hwO5HGfe/wBnb9gWS+e11/4kK0EPEkOhRPhm9PPcdP8AcU59SOVr7v0jRbPQdNt7DT7WGxsrdBHDb28YSONR0CqOAK/FeKPEONPmwuVtOWzn0Xp3f4H2WVcPTnatiNI/y9X69jhPg78DPCvwR0dNN8PWOJpAPtWoTgNcXLDu7Y6eijAHYda9Jzs9lp3QU1/u+/vX89V8RVxVWVWtJylLVtu7Z+i0qUKMFCmrJdEAk349PWnA9aqzTR2cLyyOERQWZmOAAOpJr4p/aV/bvt9IFz4Z+HM8d3fcx3GugB4YexEIPDt/tn5R23dR6OV5Ri83rqhhYXfV9Eu7fQ5cZjqODp89V27Lqz2n9ob9q3w18CtNe13DWPFEqZt9LhflM9Hlb+Bf1PYYyR+ZXxO+LHib4weJJNZ8R37Xc/KwwL8sFsn9yNOij9T1JJ5rl9T1O61PUJ76/upr28uHMk1xO5eSRiclmY8kn1qvjPsK/qjhjgzCZJTVWoueq95P8kui/Fn5Xmec1sZK20Oi/wAxvSiiiv1A+WCiiimAUUUUbAO3kCuq+G3w08R/FfxPb6D4csGvbyX5nc8RQJnmSRuiqPXv0GSQK6j4E/s9+Jvjvr4tdJiNtpUDD7bqkyHyoB6D++5HRR+JA5r9R/g98F/DfwV8LxaRoFl5ZOGubyTBnunA+/I3fvgDgZ4Ar8c4t44o5TF4bB2nVf3R83/kfZZRkdTFv2lT3Yd+r9Dj/wBnL9mLw/8AAbSRJEF1LxNcRhbvVJEwx7mOMfwJnt1OMnsB7oFx9aTq1CdDzX8t4zGV8dWlXxEnKct2/wCtj9ToUKeGgqdKNkiSloormOgKKKKACiiigAooooAKKKKACiiigAooooAKKKKACiiigAooooAKKKKACiiigAooooAKKKKACiiigAooooAKKKKACiiigAooooAKKKKACiiigAooooAKKKKACiiigAooooAKKKKACiiigAooooAKKKKACiiigAooooAKKKKACiiigAooooAKKKKACiiigAooooAKKKKACiiigAooooAKKKKACiiigAooooAKKKKACiiigAooooAKKKKAISNwxXx1+1D+xJaeN2vPFPgSGKx8QHMtzpgwkF6epZeySH/vlj1wck/YjHrzimAFue/pXqZXmmKyqusRhZ8suq6NdmuqOHF4Oji6bp1Y3X4rzR+GeraNfaFqVzp2pWk1hfWzmKa2uEKSRsOoIPINUu/tX6y/tEfsseHvjxpT3O1dJ8Uwpi21SFOWx0SUfxp+q9j1B/Mf4l/C/wASfCbxLNofiPT3srtMtHIPmiuEzw8b9GU/mOhAIIr+q+F+MsLnlNU6nu1lvF/mu6/FH5PmeT1sDO61g9n/AJ9mclRRRX6ifMBRRRQAUUUUAdf8Nfip4k+EviKPWfDOpSWNyMCWI/NDcJn7kidGH6jqCDzX6T/s6/te+GfjZbw6ZqDLoniwL82nzP8AJcEDloGP3vXafmHPUDNflYcH2FSW1zNa3Ec8MrwTRMHSSNirKwOQQR0INfmfEvBuDzym6kFyVltJfk+6/FH0+W5xXwUrLWHVP9Ox+6/DCm5IHpX58/s4ft5z6Qbbw/8AEaSS6tRiODXUUtJGOwnUcuP9sfN6g5Jr700XXbHxJpltqOmXcN/Y3CCSK4t5A8cinoVYcEV/LGb5Hjcmr+xxUNOkls/R/pufqWCzGhjqfPTevVdUahb5sVyXjnwDoPxK0O40bxHpkGo2M4+aKdc4PZlYcqw7MCCK67OKTPPvXh06k6U1ODaktU1o18z0ZQjOLjJXTPzG/aI/Yd1/4ZyXGseExP4i8OLl3hVd13ar/tKP9Yo/vKMjuABmvlojBwetfu4y5Xlc18xftC/sT+G/iv8AadY8PCPw74nfLmWKP/Rrpv8Apqg6En+NeeSSGr9x4a8RKmG5cNmmq2U1v81+qPg804e5r1cP/wCA/wCTPzA7+1WLS7nsLqK5tZpLa4iYPHLExV0YHIII5BHrXU/Ej4W+KPhLrz6R4n0uWwn5MUpG6GdR/FG44YfTkdCAeK44DJr+g6FfC5pRUqclOElutU0fAzhVw0nGas0fZ3wA/b91Dw79n0X4iLLqmnjCR6xCu64iHT98o/1g/wBofN6hia+8fCXjLRvGmjQatomp2+qafcDMdxbyB1Ptx0I7g8jvX4gV3Pwu+M3i34Oa0NR8L6nJaBiDPZyfPbXAHaSPofqMEZ4Ir8f4j8OqWJ5sTlloy/l6P/J/gfWZZxDUo2pYj3o9+q/zP2kVuOf0p2cV8y/AX9tjwr8Wfs2k606eG/Ej4QWtxJ+4uW/6ZSHuf7jYPOBu619LxkMmetfzzjstxWW1nQxVNxku/XzT2a80fo2GxVHFQ56UronopB0pa4DrCikpaACiiigAooooAKKKKACiiigAooooAKKKKACiiigBjDPaqdzp8dypDKrAjBBGaujpwc0mM01Jx1RhUpQrLlmjyTxV8FrW+R59Nb7HN18sDKE/Tt+HHtXkuueF9S8PT7Ly3eNScK/VG+hHH4da+sNuFIx+NUtQ0u31GEw3EKyxsMEMAQR6c19Fgs6r4e0Z+9Hz3Px/iPw1yzN+arh17Oo+qWjfmj5IAxS17T4q+CttMXuNJl+zSHnyWyUJ9u4/Ue1eT6z4a1Lw/OY7u2eIZwHxlD9COPw619rhMzoYle7LXs9z+X8+4GzXIpNzp80P5lqv80Z1FFFe0fmkoSjuFFFFMgKKKKACiiigAooooAKKKKACiiigAooooAKKKKACiiigAooooAKKKKQHpPwN/wCQ7df7o/nX0AOtfP3wP4125/3B/Ovf94wOa/Ls7/3t+i/I/vfwwf8Axj9P1f5nM/EX/kU9T/64P/6Ca+XT1FfUPxEYf8IlqfP/ACwf/wBBNfLx6ivd4e/hz9Ufk3jN/vFD0f5i0UUV9qfzCdB4C8RHw14jt7lziBv3cg9jjn8CAfoDX03ZXy3cAeMfKRkYr5Er0z4a/E0aSItN1OQm2ztjlP8AyzHYH29PT6dPis7y2dZKtSV5Ldd0f0z4Y8ZUcubyzGz5YSd4t7Jvo30R7s4EikMNw9K838UfBux127kurWY2k8nLYXcjH1I9foRXf2N9BqMYkicMhHGDnirRAYZXGK+Lo162Fnem+Vn9NY/LMuz6goYmKnDdX/NNaniY+AlwsihtQGzviHk/rxXc+FPhpp/hc+dCpmuSMNLLyceg7AfT8c12jL8pOKYkgA+cqK6K2Y4rER5ZS07bHjZdwbkuVVfb0KSUls27telxxIXAx8tZ2t6vDpGnvdySKkUakkt0GKp694q07QrMzXlwI16Bc8k+nqT9K8E8bePrrxTMYYyYLFWyqE8v6E/0Hb3rbL8uq4ua0tHqzzeK+McFw/hpKMlKq17sU9b9G+yMrxVr8viPWZ76QnDHCqf4UHQfXufcmsmk3cUA1+oUqcaMFTgrJaH8K5jmFbMcVPFVpXlJtt+bPQ/hH4xTQ9TNhO+2C4OULHhX6frx+P1r36CdZ1V1+6RXx+pK8jg16t4A+LRsljsNXYsgwqXB547Bv8fz9a+PzjKpTk61FXfVfqj+j/DjjuhQpRyvMJ8qXwye2vRvoe1yosiMrAFe4rz/AMUfCDTNddrmAta3DHLGPGGPqQeM12ljqlvqcYkgmV1YZBB7euRV4MMfeya+RpVq2FneDcWf0Njcvy7PKHLiIxqQe3+aZ4gfgLdE/Lqi/wDfg/8AxVbvh/4J2NhOs19K14ynIRhtTP0HX8SR7V6lsDUuQM12zzTF1Y8sp6eWh83hOA8hwdZV4UVzLa7uvuehBa2iWSBY1CqBgADAFTFgg3McVXuryK2DeYyqOpycV5T4/wDi7HHG9jpDBpCCDcjlU+nqf0+vSuTD4Sti6loq/wCh7Wb59l2QYVzrzUUtl1b7JFD4zeMknYaPbvuCndKVPpyo/kTXlAGKWaV5pXlldpHYlmdjksT1JNIMGv1PA4SGEoqnH5vuz+E+KuIavEOYTxU9E9IrslsdF4C8Ut4Y16GdmItmbZMB6HofwPP0z619K22ox3luksRDowBBByCD718kdBXfeAPiTJ4feOyvy0thnCsOWi9sdx+o7eleBnOWSr/vqSvJbruv8z9W8NuNqeVv+zcdK0JO8ZPZN9H2R9DbMn1HpXDeLPhhpXiSdp9rW1z/AM9I+CfqOh/nXT6ZrlpqlustpKksTDIIYHNaLFcbzXxNOpVw07xbi0f1FicLgM7w/LVjGpB666r1TPFG+Ad20hA1NAnqYef/AEKup8L/AAjsfDlwtxIxvZ15DOAAp9QPX3Oa9DwPzpu/aePufWuurmWKrR5ZS0+4+fwXA+RYCsq9KilJapt3t6J6CKAFVFwPwqO7uUtIndmACDJJ4Aqtqmr2mnWjy3U6QxqMkkgDHvmvDviF8T5Ne3WFjIyWPR3HBkHpjqB+p+nWcFgK2MqWS06vojXiPijA8PYVyqSvO3uxT1b9OiMP4g+Jz4m1+WSN91vFmOL0PPzN+J/QCuY9aCM0tfqmHoRw1KNOGyP4LznNKub4ypiqzu5Nv/JfIKKKK7D5kKKKKACiiigAooooAKKKKACiiigAooooAKKKKACiiigApp606uk8N/D/AFfxIUeK3MNuessgIGPYdT+HHvXDWr06C5pySXmfT5ZkuNzSoqeFpOTfZX+/sc3XWeF/hpq3iF0Ywm1tz1klXkj2HU/U4r1fwr8JNO0NlmnH2m5HIeQcKfYdB/P3rvILWO3G1EAHoK+Rxufbww6+b/RH9HcNeEyjy4jNH/26v1OO8LfDbSvDu11i864A5kk+Zvw7D8K7OOMIgAxn0pxUk+v404cnoK+Oq1qlaXNOV35n9FYDLMJllNUsLTUYrolb/hyWloorE9YKKKKACiiigAooooAKKKKACiiigAooooAKKKKACiiigAoopDQBFnpxmmPIsSkscD3rgvip8a/Cnwc0Y3/ifU47NiD5Fqg33FwR2jjHJ+vQZ5Ir88vj3+2t4t+LbXOl6MZPDXhl8oYIJP8ASbhf+msg6Aj+BcDnBLV9XknDOYZ5NKhG0Osnt8u79Dw8dm2Hwa953l2W/wA+x9XfH/8Abe8MfC4XOk+HzH4k8TJlDFBJm2tm/wCmsg6kH+BeeCCVr88viT8WPFHxb11tW8UarLqE/Iihztht1P8ADGg4Ufqe5J5rjzz16UvGMAV/TfD3BuAySCm481XrJ7/Lsj8zzDOMRjXa9o9lt8xNuQXFIPmqe1tZr65it7aGS4nlYJHFEpZnYnAAA5JPpX2L+z9+wNqHiRrbXfiH5ulaacPHo0TbbiYdf3rD/Vj/AGR83+6RXsZzxFgMio81edn0W7fkl/SOTB5fXxk+WEb+fRerPnb4RfA3xZ8adbFj4e08m2jYC5v5wUtrYf7T45Pooyx9K/Sb4Afso+FfgfYx3UcQ1jxKyYl1e6QbxkcrEvIjX6ZJ7k16t4W8K6T4N0i20vRNNt9L063XbFb20YRFH0Hc9z1J61vBMZzX8wcR8ZY3O5OnF8lL+VPV+r6+mx+mZdkdHBWnP3p9+i9ES7R6UtFNJCCvgD6bYazYFcV8RPil4e+FWhS6z4m1KLTrJOFDnMkr9kjQcsx9B9egJryX9of9sXw18GoZdLsGTXPFIBC2UD/u7c9jO4+7/uj5j7A5r83viZ8U/E/xa8RSa14l1KS+uDkRQj5YbdM/cjToo/U9SSea/R+G+CsZnc41at4Uu/V+i/V6Hy2Y55Rwl4Uven+C9T1n9of9sHxJ8a5bjSdL83QfCRJX7Gj4muh6zsO3+wPlHfdgGvnfGKBnFFf1LlGS4TJ6Ko4emopfe/Nvqz8uxWLrYybnVldhRRRX0h5oUUUUAKTmkop8MMlzKkUSNJI5CqiDJYnoAK56tWFGPPM3jFz0Q3Ofm/Wvoz9mn9j/AFv41XEGs6ys2jeElbPnlcTXuDysIPRexc8emTnHrH7L37CrXf2TxT8RrUrBxLaaBJ1PcNcf/G/++u6192WVrDYQJDAiwxRqESNFAVVHAAA6Cv554t4++LB5XK72c+i8l3fmfoGUZA5WrYlWXRdX6mF4M8E6P8PPD9nofh+wh0/T7VNkUMK4A9ST1LHqScknk11Wc/40oXctJgAdeK/n2pOdWTnN3b1be7fmfokYxglGKskS0UUUFBRRRQAUUUUAFFFFABRRRQAUUUUAFFFFABRRRQAUUUUAFFFFABRRRQAUUUUAFFFFABRRRQAUUUUAFFFFABRRRQAUUUUAFFFFABRRRQAUUUUAFFFFABRRRQAUUUUAFFFFABRRRQAUUUUAFFFFABRRRQAUUUUAFFFFABRRRQAUUUUAFFFFABRRRQAUUUUAFFFFABRRRQAUUUUAFFFFABRRRQAUUUUAFFFFABRRRQAUUUUAFFFFABRRRQAUUUUAJgUUtFAFctxXB/Fn4QeGfi/4bl0bxHZi5iOWhnXCzW74+/G/8J/Q9CCOK78AnqaWroV6tCpGrSk4yWqa0aZjUpQqxcKiun0PyJ/aB/Ze8UfAjUXnljbVPDUr7bfVoIztGeiSr/A/6HseoHjCjLfNX7maxotnr2mXFhqNrDe2NwhjlguEDxup6hlPBFfn5+0x+wpe+Fzd+I/h9BLqGljMlxowJea3HUmHvIv+z94dt3b+ieFfEFVuXB5m0pbKWyfr2f4H5xm2QTpXrYfWPVdV6dz413UlOZGjYqwKsDggjkUi1++0qsaseaB8G48olFFFbmYUUUUABBFeufA79pLxb8CdSU6Vc/btGkfdc6PdsTBJ6sneN/8AaHtkMBivJsF+aYOvpXhZjleGzShKjiYKUX0f9b9md9DE1MNNVKUrNdj9gvgf+0f4R+OWnibR7sWuqxIGutKuiFnh9SB/Guf4l45GcHivW8/NX4Z6Hr2oeHNUttT0m+n03UbZw8NzbSFJEb1BFfdP7PP7f1vqK2uhfEcJZXZxHHrkKYgkPQecg+4f9pfl9QoGa/mfiXgLE5ZzV8DedPqt3H/NH6VlnENPEWpV/dl36P8AyPugdKCM1m6fqVvqtnDc2c8d1bzIJI5oXDo6kZBBHBB9RWkTivyRpxdmfZJpq6OQ8cfDvw/8TNBn0jxLpdvqNhKPuTLyh7MjDlWHZlINfn58ff2DfEHgRrnWPBZm8R6CuXa0xm9t19gP9aB6qN3+zxmv0tPXOKZgZPPFfTZLxFj8jqc2Fn7r3i9U/wDJ+aPJx2V4fHR99Wl0a3PwoeKSGRkkUo6khlYYIPoaaOOvNfq58d/2PvB3xpSe/hhGgeKGBP8AallGP3rf9Nk4En14bpzjivzs+MPwC8YfBHVGg8QaaWsXcrb6pbZe1n+jY+Vv9lgD7Y5r+luHeOMDnCVOq+Sp/K/0fX8z8zzDJMRgnzJc0e6/Xsebr1yvAr6Q+BP7bvjH4Utb6brTP4o8OJhBFcyf6VAv/TOU5yB/dbI4wCtfNxGelGefSvrM0yTBZ1RcMTBSX4rzT3TPLwuMrYOd6crP+tz9lfhP8d/B/wAadM+1eG9WjlmRQ09hL+7uYP8AfjPOO24ZU9ia9I37jX4Z6Br+peFdUt9T0fULjTL+3bdFc2khjdD7EV9qfAr/AIKGNbi30j4kQmQcIuu2cXP1miX/ANCQf8B71/OXEPh9jMtcq2CbqU+32l/n8j9Fy3iClXtTr+7Lv0f+R989RzSBxt9a5/wn4y0fxno8WqaLqdvqlhMMx3FtKJEPtkdCO4PI710KV+SThKnLkkrNbp7n2MZKa5ou6JKKTIpaCgooooAKKKKACiiigAooooAKKKKACiiigAooooAKKKKAIiucCs3UtJg1GNopokkUjBVlBBHvmtQ/doqoycXdHPVoU68XGorpnkHif4LWtyHm00/ZZjz5TZKMf5j8OPavLNb8J6poEjLeWronaVeUP4jp9Dg19XBFVelQXWnw3iFZY1ZSMcjNfQYTOq+HtGfvR89z8iz/AMNMrzXmq4dezqPqlo/VHyFTefevevE/wa0vUVaWzY2M55zGMoT7r0/lXlmv/DvWfDzu72png6iSHLDHuOo/LHvX2WEzbD4jTmtLsz+bc98PM3yZuSp88F1jrp5roc1RRRXucyPyurRqUnaaCiiirOUKKKKACiiigAooooAKKKKACiiigAooooAKKKKACiiigDQ0PxBe+H5mmspFjkYbSSoPfNb5+LPiIrt+0pj/AHRXHE7aU8j0rz6mEo1Zc04Jvu0fY4LiTM8vpKjh60owXRNpanT3/wARta1Szks7i5VoZAUYBQCQeOv0NczRRWlHDwopqCSv2VjhzDNsXmclLF1HNrRNtuy8gooorsPnAooopFxlymtoni3VPD0n+gXkkad0blD/AMBPA+o5rsdP+Nup2oHn20dw57hin8815v0FJj5a8url+GrO84Jv7vyPvct4xznLIqnRrSUVsr3S9E7nqx+Pdwy8aWpPvMcf+g1hat8Xtbv9wgaO0Q/3Blh+JyP0riKT5vWueGU4am7qC+d2elivELPsXB0512l5JJ/eixeajdalM0t3cSTyH+KRiT9Oe1QUh+tLivVp0401yxVkfBYnGVcVN1Ksm5Pdt3bCiiiug8oKKKKRcZOOxpaV4l1PQmzY3csAznaDlSfocj9K66w+NOrW+PtMUNyB6ZjP9a8+bpQBivMq4ChW+KCb79T7fL+Lc3y2Khh60lFdL3X3M9WT49XQGG0xCfXzzj/0GqGofGzVbgf6PAluT3LF8fyrzmm7q5Y5PhIu/Ie7V8ReIK0eSVZ28kk/vRtaz4t1fXci8vJJUP8Ayz4VPyGM/jWNzTce1Pr1KVGFFWpxSXkfDY7M8XmEufE1ZSb7u4UUUV1HghRRRQUm0XdM1u/0h99ndy27dcKeD9VPB/EV2en/ABp1i2UC5hjulHplWP1//VXnzUnavLr4HD1neUE3+J9tlvFebZWuXDVpKPa919zuerJ8e7kLg6Wh9/POP/QazdS+NWrXR/0aKK2HoSXP4dK89zSHmuaOUYSLvy/me7X8RM/xEOSVdpeSSf3o0tW8Q6lrZMl9dyT85CscKPoBwPyrMwadSNXpwowpR5YKy8j4TF5hiMbJ1MRNzk9222/xFooorpPFCiiimAUUUUAFFFFABRRRQAUUUUAFFFFABRRRSAQDFLSxxPK6oil3Y4CqMkmuy8PfCvWdb2u8P2SI875RliPZf8cVxV8VRwyvUkkj67K+Hcfm01HDUZSfktPvOMrpvDfw81bxCUKQG3tycmaUEcew6n+XvXsPhf4U6ZojLLJELideQ8nOD7DoP513MNrHbptjUKPYV8hjM/3jQXzf6H9C8O+EiXLXzSX/AG6v1Z5/4U+EWl6Ltlu83lyvIZ/uqfZeg/U+9d7FAlvHtjjCgdABVhQB0NKBxivka9erXlzVJNn9C5bk+CyqmqeFpRivJb+rJO1LRRXOe6FFFFABRRRQAUUUUAFFFFABRRRQAUUUUAFFFFABRRRQAUUUUAR8/Sk4qOQhVySFFfN/xv8A22fB3wp+0adpcy+J/ECEr9ltJB5MLf8ATWUZAx/dXLcYIHWu7B5disyqqjhabnLy6ebeyXmzlxGKo4WHPVkkj6B1vXtP8N6Zcahqd5BYWVupeWe5kCRovqzHgCvi348f8FB7Wye50j4cwi7uRlG1y7jPkofWKM8v/vNgcfdYV8nfFv4+eM/jTqRuPEWps1ojboNMtsx2sH0TPJ/2mJb3rzjANfvvD3hxThy4jNHd/wAi2Xr3/I/Pcy4jnO9PDq0e/U2PFHi3WvGetXGra5qVzqmpTnL3F1IXY+gHoB2A4HasfoaOhrR0Dw/qnifV7bTNHsLjUtQuG2RW1tGXdz7Af5FftiWFyujZWjCK9Ekj4z97ip92/wATN+nSvT/gz+z14y+N2pCPQtPMWnI+241W6BS2i9Rux8zf7K5PIzgc19Rfs/8A/BPlImt9Y+JDiSQYdNBtZPkX/rtIv3v91Dj/AGjyK+29G0Oy8O6Zb6fptnBY2Nugjit7eMRxoo6BVHAFfifEniNGHNh8sSk/5nsvTv8AkfZZbw9UqWniPdj26v17HjXwF/ZO8JfBG2ju44hrXiUrh9Wu0G9cjkRLyI169Mk9ya94C4HtSDNC9K/n7GY3EY6q62Im5SfV/wBaLyP0Shh6eGgqdKNkgak3YFBO3k14X8ef2r/CHwPtpLaSYax4jK5i0m0cbxkcGVuRGvTryewNLB4LEY6qqWHg5SfRf1p6hXxFLDQc6srJHrHiXxTpfhDRbnVtYv4NP062XfLcXMgRFH1PfsB1J4r4E/aJ/bx1HxT9q0H4ftLpGlnMcurkbLqcdD5Q/wCWSn1+/wBPu14J8Y/j74u+N2s/atfvStjGxNtpdsSttbj2XPzN/tNk/QcV5pzniv6L4X8PKeH5cVmdpS3Uei9e7/A/OM04gnXvSw/ux79X/kh80z3ErySO0kjkszscliepJplFFfulKlCjHlgfESm5bhRRRXQYhRRRQAUDNOZt54r1X4Efs6eKvjtrHkaXCbPR4XC3erXCHyYvVV/vvj+EeoyQDmvCzHNMPllCVfETUYx3v/X3I78NhqmJmoUleT6HDeD/AAVrXj7xDa6J4e02fU9QuDhIIVzgd2Y9FUd2OAO9fpB+zP8AsY6P8IY7fXvEHk6z4tIDLJtzBZH0iB6t/tkZ9AOc+pfBT4D+FvgdoAsdCsgbuQD7VqM4DXFyw7s3YeijAHpkkn06PpX8ucU8b4nOXKhhrwpbecvXy8j9QyrI6eEtUre9P8F/wSQDAxRgUtFfl59cFFFFABRRRQAUUUUAFFFFABRRRQAUUUUAFFFFABRRRQAUUUUAFFFFABRRRQAUUUUAFFFFABRRRQAUUUUAFFFFABRRRQAUUUUAFFFFABRRRQAUUUUAFFFFABRRRQAUUUUAFFFFABRRRQAUUUUAFFFFABRRRQAUUUUAFFFFABRRRQAUUUUAFFFFABRRRQAUUUUAFFFFABRRRQAUUUUAFFFFABRRRQAUUUUAFFFFABRRRQAUUUUAFFFFABRRRQAUUUUAFFFFABRRRQAUUUUAFNYZFOooA+Vf2kv2KNH+LBude8NmHRPFJBd8Li3vW/6agfdY/wB8D6g9R+c3jTwPrfw+1650bxFps+lajAfmimXhh2ZWHDKezAkGv28kzivOvi98EPC3xo0NtM8RWAlkUE217Fhbi1Y/xRvjjtkHIOBkGv0/hnjjFZO40cTedLZd4+ndeTPkczyGli71KPuz/B/8E/Gg5DUpOa9s+Pn7Lviv4E30k00Lat4akfEGrW6HauTwsq8+W314PYnkDxLPpX9RZXm2FzWjGth5qSfb9ez8mfmGIw1XC1HCrGzQUUUV7554UUUUAFFFFRKCluB7H8DP2n/GHwNu0isrg6poTPum0e7cmPnqY26xt7jg9wa/SD4KftHeEPjhp4l0a+FtqkaBrjSbshLiH1OP4l/2lyORnB4r8fmw59Kt6Pq+oaBqUGoaXez2F9buHhubeQxyRt6hhyK/JOJOA8JmqdbDfu6vdLR+q/U+uy3Pa2FtCfvR7Pp6M/dDOe+aD8q9s18DfAL/AIKCy25g0X4kR+YnCJrdtHyP+u0ajn/eQf8AAepr7j8PeJNK8WaTb6lpF9b6jp9wu+K5tpA6OPUEcV/NWa5HjsmreyxcLLo1qn6P+mfpmCzDD42HNTlr1XVG0OgrF8Q+HNO8U6Xcafqllb6hZXCFJbe5jEkci+hU8GtsYxTePWvCjKUJKUXZo9FxUlZnwl8dv+CesU32nWPhxOIpTl20S7k/dt7Qyn7v+6+R/tDpXxF4k8Lat4P1i40vWtNudK1GA4ktrmMo49Dz1B7EcHtX7kbc964D4o/BXwl8YNKNh4o0uG72giG5UbJ4Ce8cg5H06HHINfrHDviBjcsao4xOpT7/AGl/n8/vPj8x4fpYi9Sj7su3R/5H4w4zznHtQpH8XSvp745fsLeLfhybjU/DAl8VaAuWKRJ/pkC/7UY++PdOfVQK+Y5IzFIySKUdThlYYIPpX9G5Vn2Bzmjz4eopeXVeq3PzrFYOvg58tSLT/rZnY/Dj4teLPhPrA1HwxrE+nuxHmwA7oJwO0kZ+VvrjI7EV92/A7/goF4c8Y/Z9L8bRx+GdWOEF4GJspm/3jzF9GyP9rtX5vYxSqP7orxc94Ny7OouUoctTpKOj+ff5nZgc3xWCekrx7Pb/AIB+59ndwahbx3FvKk8Mih0kjYMrKeQQR1FXd2K/Hj4QftK+OfgtcRx6LqhuNJDZfSb7Mts3rtGcofdSPfNfefwW/bh8D/E4QWGqSDwpr0mF+zX8g8iVv+mc3AP0bafQGv5zz3grMsnbny89Nfaitl5rofo2AzvD4u0ZPll2e3yZ9MgYpajjlWVQVYMD3FPJxXwB9JuLRRSZFAxaKKKACiiigAooooAKKKKACiiigAooooAKKKKACiiigBpAqGa3WYYZQR7iploIxVJ2ehnKCqK0jhfEPwv0nxAC7wCGZufMi+U59Tjg/jmvMfEfwb1XSnZ7Ii+hxkLwrj8+D+Y+lfQmfbmgpuznFerhs0xOG0jK67PVH5/nPA2T5wm50uWb+0tH/kz5BvNPuNPlMdzDJA/92VSD+tVufevq/U/DVhq8Jiu7SOZeuHUH8frXnPiH4I2smX02doM8iNvnX6A9R+dfWYXP6VT3aq5X33R/P+eeEmNwt6uXyU49no/8meL9KWui1f4f65omWns3kQfxQjePrgc/oK50qQcHg19HRr06yvCSa8j8Sx+S47LJcuIoyi/NNBRRRXYfN2CiiimAUUUUAFFFFABRRRQAUUUUAFFFFABRRRQAUUUUAFFFFABRRRQAUUUUAFFFFABRRRQAUUUUAFFFFABRRRQAUUUUAFFFFABRRRQAUUUUAFFFFABRRRQAUUUUAFFFFABRRRQAUUUUAFFFFABRRRQAUUUAFiABkmobS3OulQqVnaCEIzS10uhfDrXdcKmK0MMZ6vP8ox9Ov6V6LoPwTtbVkk1KRrlh1RfkX8gcn8/wrxcTm2Gw+jld9kfpeS+H+cZu0/ZOEH9p6L/gnj2naTearKsNpbSXEpONqA8e5PYe5r0Dw/8ABTUb0JLqLi0j6+UmGc+xboPwzXs2leH7PSIwltAkSLwFRQBWqwAXivk8Vn1WpeNFcq+9n9B5D4U5dgbVcc3Un22X3dTlPD3w/wBL8OnNvaDzMYMr/Mx/E8/h0rqYoki+6Ap9BSqD0yPpTiOOBj6V8zOtOs+abbfmftWDy/DYCmqeGpqKWySSJaWkpazPSCiiigAooooAKKKKACiiigAooooAKKKKACiiigAooooAKKKSgCMkkcimdPQUpQZArzz4ofHTwb8HrA3fiXWIrWVlLQ2SHfcT/wC5GOTzxk4A7kVth6FXEzVOjByk9kldv5IxqVIUYudRpJdWeik4+leO/GX9prwX8FYXXWdTFzqxXdFpVliS4f0yM4QH1Yj2z0r4x+NP7fnivxv9o07whG3hXSGyv2rcGvZV/wB4cRf8ByR/er5XvLue+upbm7nkuLiVi8k0rlndjySSeST61+xZB4c4nF2r5jLkj/Kvi+fRfifGY/iKEL06Cu+72+R718bP2y/G/wAYGnsLWc+GfD0mV+wWMh8yVfSWXgt9BtX1BrwBjSADFA4r+g8tyfBZPSUMPBQS/Hzb3bPz7EYqti53nJyfmFKFzXo/wn+AnjT41agIfD2ku1mrbZtTucx2sPrl8cn/AGVBb2r9AfgT+xR4O+FBt9S1VF8T+I1w32q7jHkwN/0yiOQCP7zZbjI29K+V4g43y/J06dOXPU/lX6vp+Z6mAyXEYt3tyx7vb5dz5B+Bf7FXjL4sG31HVEfwz4dbDC5u4z9onX/plEcHB/vNgc5G7pX6D/CT4BeEPgtpi23h7S0S6dQtxqM+Hubj/ffHT/ZGFHYV6RHCEAAG1RT8YB5r+bM74pzDPJv28uWHSK2+fd+p+k4DKMPgleKvLu9/l2JqQ9KKa7qg5OK+RPdIg56Y5rF8TeLNL8HaRPqutX8Gm6fbruluLqQIij6nv6Dqa8N+Pf7ZnhH4OrcaXp0i+I/Eq5X7HayDy4G/6bSchf8AdGW9QM5r88vix8cPFvxk1T7Z4k1NpYEYtb6fBlLW3/3Ez1/2jlj3NfoPD/BmYZ1KM5Lkpvq1q15L9dj5jMM8oYO8Ie9Pstl6s+j/ANoL9vu+8QfadC+Hhk0uwOUk1mVdtxKOh8lT/qx/tH5vQKRXxtd3U9/cy3NzNJcXErF5JZWLO7E5JJPJJ9ark7qXdnqa/pzJeG8DkdLlw8Ner3b9X/SPzPGZhWxk+ecr+XReiEooor7M8UKKKKACiiigB+ffApBneBGMk9hW74M8D658QdfttH8PaZPqupTn5YYF+6O7MTwqjuxIAr9F/wBm79ifQ/haLXXfFAh13xWuHRSu61sm/wCman7zj++Rx2A6n854j4uweRU3Hm5qj2it/n2XmfR5dlNfGz91Wj1b2/4LPAP2b/2GdV8eta6944SfRfD5xJFp3KXV4Oo3d4kP/fRHTHDV+hXhvwvpng3SbXStHsYNNsLZRHDb26BEVfYD8yepPJreVdigCkK5FfyvnOfY3PK/tcTL3VtFbL/N+Z+qYHLaGBhy01q931ZJS0g6UtfOn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h6UAZOqaTaa5p09jfQRXlrMhjlt50DxyKRgqyngg+hr4X/aK/YEmt2ufEHw4UuvMk2hSPyPX7O56/7jfgei197knGCMmnbOK9vKc7xuTVvbYSdu66P1R5uMy+jjafJUj6Pqj8K7+xutLvJ7O8tpbS7gcxywToUeNhwVZTyCPQ1WKhea/W748/sreE/jnZPPPCNJ8Rom2DV7VB5nA4WVeBIvseR2Ir82PjF8CfFvwR1k2XiGwJtXYi21G3Ba2uB/stjg+qnBHpjBr+oOGuN8HnMVRrPkq9U3v6Pr+Z+XZlktfBPmXvQ7r9Tziiiiv1RO58qFFFFMAooooAOR1r0X4RfHnxl8FNV+1eHNSYWsjBp9PuMvbXH+8meD/tLhvevO8EnmlYhzXj4/L8NmNJ0cTBSi901c7qWIqYeanSdmuqP1R+A/7ZfhD4wC3067mXw74jbC/Yb2QbJm/wCmMnAf/dOG9j1r6JVg/IO76V+EysVIIJBHQivpX4E/txeL/hf9n0vxCZPFHh1MIBPJ/pduv+xIfvAf3Xz0ABUV/PPEXhvWoc2Iyx3X8revyfX0f3n3+XcSJ2p4lf8Aby/VH6jDp60j/c4rzr4U/G7wf8ZdMF74c1aO6dVBns5PkuICezxnkemeQexNeiYzkE5FfidahVw1R0q0XGS3TVmj7qnVhWip03dPqhdoKkMM57V4R8a/2R/BXxnjmu7iy/sbxAw+XVLBQsjH/pqv3ZB9fmxwGFe7oMLgmkxhuRxWmExmIwVRVcPNxkuqf9XIr4eliIuFWKkvM/I74z/sn+OfgxJNd3lkdW0JSSur6epaNV/6ar1jP1+XsGNeLbitfutcW0d2jJIgdGGCrDIIr5d+Nf7CPg/4iGXUfDYHhPWnyxNtHm1lb/ai4259Ux6kGv3Th/xKlC1DNI/9vJfmv1R8JmHDbV6mHd1/K/0Z+ZY2t14oY88V6T8WP2fvG/wZvGTxHpDrZFtsWpWmZbWX0w4Hyk/3WAPtXmynmv3TB5hg81oqdCanB9nc+Fq0auGm4zi010Z7b8F/2t/H3wakgtIb7+2tCTAOlaixdUX0if70fsBlf9k192fB/wDbP8AfFYQWjXn/AAjuvSYX+z9RYIHb0jl+6/sOGP8Adr8pT19aT7nTmvh894Dy7NL1KMfZ1H1Wl/VbP8Ge3gc9xOFtGT5o9n+j6H7txyLIuQ26nYA56V+Snwd/a/8AH/wjMFql/wD25okeF/szUmLhF9I5PvJ7DJX/AGTX3P8AB79tTwD8VhDZ3N1/wjWuPgfYNRcIrt6Ry/df2B2sf7tfz9nXBuZ5PeUoc8F9qOtvVbr8vM/QcDnWGxdk3yy7P9H1PojbRtpqSLKuVfI9qfXwx9DdC0UUUDCikpaACiiigAooooAKKKKACiiigAooooAKKKKAEwKWiigApCB6UtFAFWS2jmT54wx9DXM698O9F1zLzWiCQ/xqMN+YrquVHrSN8o4rWFapSleEmn5Hl4vLcLjoOGIpRkn0aTPENa+BtxErSadc+YeyTjH6gf0rgNY8IatojsLqzlQD/loo3L+YyB+NfV/RR3qGe0hnXDorH6V9Bh89xFHSpaS89z8lzjwryjH3nh705+Wq+4+QDSZ9q+ldZ+GGjaxueW0RJGPMkZ2t9SRjNcDrnwMlhLNp93u9EmX+o/wr6PD57h6uk7xfnsfimb+FObYG88LacfJ2f3HlA6UH5a39T8B67pJYzafI69N0X7wfpz+YFYTxvGxVgVYcEEcivepYinVV4STXkz8nxuSZhl8uXEUZRfmmJRRRXYfPcskFFFFMgKKKKACiiigAooooAKKKKACiiigAooooAKKKKACiiigAooooAKKKKACiiigAooooAKKKKACiiigAooooAKKKKACiiigAooooAKKKKACiiigAooooAKKKACTgDJrOU1Hc66VCrXdoIQ9KWtvSvA+taywFtZyhc4Mkg2AD15xn8M13Oi/A66m2tqF0Ix3WNcn/AL6P+FeXXzLD4f45q/Zas+/yvgfOczadKi+V9WrL72eV1q6V4S1XWWUWllK6f89WG1PzOM/hXvehfC/SNGdZFtkeUch5PnOfUZ6fhiuwjs4YFwkaqPYV85iOIbaUY/Nn7Lk/g9e1TMKlv7qX6niXh/4Gy3AV9SutncpCP6kf0/GvRdE+HWj6Dgw2kZlH8b/M35nJrqwoUdvwpS2Bz0r5nEZlia+kpO3ZaI/bcq4NyfKEvY0Y8y6vV/iNht0hA2gD6CpwM0nU07OK85u+p9rGEYK0RaSlopGgmBS0UUAFFFFABRRRQAUUUUAFFFFABRRRQAUUUUAFFFFABSUtFAECHjpzT+AKZsxwDha4P4l/Gjwd8JrI3fifXLfTwQWjgZt00v8AuRjLN9QMDuRWtGhVrzVOlFyk9kldv7jKpUhSi5VHZLqzvFPHrXDfEb4weEvhPphvfEut2+nRkExwu26aXHZIxlm/Acd6+I/jF/wUQ17xAZ7DwLZ/2DZnK/2heKsly49VTlI/x3H3FfJGt6/qnibUp9S1i/udSv5jukubqVpJHPuxOa/Wsi8OsbjrVsa/Zw7byf6I+Qx3EVGjeFBcz7vb/gn1z8Z/+Ch2t+IvO03wHZnQbI5U6neKr3Lj1ROVj+p3H0wa+RNX1bUPEWoT3+qX1xqN7O2+W5upWkkc+pYkk1R+YnP3qU5PWv37KOG8uyWnbD00n1e7fq3/AMMfA4rMMTjZc0538ui9EGMj09qNxPXmtTw74Z1jxhq8Gl6Ppt1quozHEdtaRGRz74HQDuegr7G+Cv8AwTtu74W+p/EW9NlCcMNGsXDSn2llGQvuEz/vCoznijLskhevUXN0itW/l+peEy3E4yXLGN/PovmfJHgj4eeI/iTrSaX4b0i51a8bG5YF+WMf3nc/Ki+7ECvuP4Jf8E9tM0M2+qfEK6TWL3hxpNsStrGfR24aQ+wwvX7wr6u8EfDnw98OdIj0rw3pFrpdinSK2TG4/wB5m6s3uxJ966fywARmv51z/j7MM1vSw/7un+L+fT5fefoWX5DRwtp1fel+C+XUztE0Sy0LT4LHT7SGytIFCRQW0YjjjUdAqjgD6VrDvRj3o4xX5e5OTcpO7Z9YkoqyIi2ABmjcBk1na1rdj4f064v9Su4bGyt0Ly3FxII441HUsx4A+tfGXx3/AOCg9jpbXGkfDmBL+7GUbXLtCIIz0/dRnBc/7TYXjowr2MsyfG5tV9lhKbl3fRer2ODF4+hhIc9SVvLq/RH1L8Sfi74V+Euif2n4o1eDTo+fLiJ3TTsP4Y0HzMfoOO+BX5//AB7/AG5vE/xL+06T4XE3hbw82UaVHxeXK/7Tj/Vg/wB1DnrliDivnfxb4y1rx3rU+seINUudU1CY/NPcOWIHZQOiqOyjAHYViD5uRX9F8OeH2FwHLXx/v1F3Xup+S6vzf3H5vmXENbEXp0fdh+L9WOZizEkkk9SaRaTGaK/ZqVKNKPLA+Oc3IKKKK3MwooooAOoooq7o2i3+v6lBYabaT399cOI4ba2jLySMewUcmuPEYmlhYOpVdkjenTlUdolPBBr2/wCAX7KHir45X0V2I20fw2GxJq1zGfnAPKwpx5h9+FHOTng/RH7On7A9vY/Zdf8AiSiXlyMSQ6FG26GM9R57D75/2B8vqWzivtiysINOtIre3hS3giUIkUahVRQMAADgADtX8/8AFHiGvew2V6vZz6L0XX1Pvcq4elK1bEaL+Xq/XscN8Ivgd4V+CuhJpnhyxEBcD7Rey4a4uWH8Uj4574AwBngCvRhlc9hS5IHtTW3Y4r8Ar4iriasqtaTlJ6tt3bP0OnShRgoU1ZLoieikHSlrI2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WiigCFshq5/xb4P0jxpo11pOt6fBqen3I2S29zGHRh9D0I6gjkHkV0Rx9RTduaUJyhLmi7NbNbomUVJWkro/Ov9oL9gTUvDv2nXPh75ur6cMvJo8rbrmEdf3Tf8tR/sn5un3jXx3c201lcSQXETwTxMUeKRSrIwOCCD0Ir92Sua8C+PH7JnhP44W8l26f2N4mC4j1a1jG5z2EycCQfXDDsQOK/auGvEOtguXC5l78OkluvXuvxPh8z4ejUvVw+j7dPl2PyfChutGSfu16R8YfgJ4x+COrG18Q6efscjFbbU7cF7e4Hs2OG/2WwfbHNecZI5Ff0dgMxw+Y0o1sPNSi9mnc/Oq2GqYebhVVmujG0UUV7JwhRRRQAUUUUAanh7xHq3g7WLfUtH1G50vUbdt0dzayFHX8R2PcdDX2n8EP8Agog1v9n0r4kWe8cINcso+frNCP5p/wB896+GSce9J1PNfEZ1wtl2dQtXp+90ktGvn+jPcwWZ4jBy5qcrLquj+R+33hPxno3jTR4dV0PVbbVdPmGUuLaQOh9sjoR3B5Het8H24r8U/h38WPFXwm1kaj4Z1i406UkebCp3QzgdpIz8rD6jI7Yr7u+B/wDwUB8PeLo7fTPHMSeGtWbCi+Uk2cx9STzF/wACyv8Atdq/nDPuBMxyhurS/eU/Jar1X+R+i5fn+HxVoVPdl+D+Z9hjpQRms/T9St9UtIri1njubeVQ8csThkZT0II4Iq+TmvzZpxdmfUxakroy9S0q21aymtLy2iu7aZSkkM6B0dT1BU8Ee1fJ/wAa/wDgn34c8W+fqXgi4XwzqTZb7E4L2cregH3ov+A5A7LX160W8Drmn4J4r1MvzbGZZV9rhKrg+q6P1WzOTFYGhioctWN/zXoz8Xvid8FPGPwivzb+JtDnsombbFeoPMtpv92QfKT3xwR3ArhV5bjiv3K1vRbHXbGWx1Kygv7KddksFzGJI5F9GUggj618m/Gb/gnp4c8Ueff+Brv/AIRvUmy32GXMlnIfQdWj/DcB2UV+65F4mQlajmceV/zR1XzW6/E+Cx3Dc4Xnh5XXZ7/8E/OcBTyzUjEdhXe/E74HeMvhBfGDxNok9nCzbYr6MeZbTf7sg4z7HB9QK4RW2n5a/asNjcHmdJSoTU4vqndHxdSlUw8mpppro9D2H4SftXfEH4PPDBY6qdV0iPA/svU8zRBfRDndH9FIHqDX238I/wBvHwJ8QPJstdc+D9XfChL6QNbO3+zPgAf8DC/jX5g9/Wl2+vFfGZ3wLlmaXnThyVH9qOn3rZ/mezgs8xWDtHm5o9nr93Y/dGzv4NQhSe3mSaN1DJJGwZWB6EEdRVsfKOOK/Gr4X/tBeOvhDMn/AAjmvTx2Qbc2nXP762f1/dt93PquD719j/Cj/gor4e1sQ2XjnTZdBuzhTf2e6e1Y+pX76fT5/c1+CZzwHmuWXnBe0h/d3+a3+6595gs/w2JtGfuy89vvPs7qOaX+Guc8L+M9F8aabHfaHqlpqdlJ92eymWRD7ZB4Pt1FdEmcc1+czhKnLkmrNdHufURnGavF3RLRRRQUFFFFABRRRQAUUUUAFFFFABRRRQAUUUUAFFFFABRRRQAmBS0UUAFIRmlooAqTQLKvMYP1rE1fwVpOsgG5sopGHGSgJH0Pauhweh5FIFx04rWNWUNYuzPPxGBw+Ki414KSfRpM8p1X4FWNyWaxmktSeik71H58/rXHav8ABvXNOJ8ny7tB02HYx/A8frX0OwJ7Zo2rjmvWo5viqP2rrzPz3MvDnIswvJ0uST6xdvw2PkrUPDmo6UzC6s54AP4ihK/99Dj9az6+vJtPgn+/Gp+orn9U+HejauWaewhEjdXChW/Mc/rXu0eIVtUj9zPyzMvBveWDreia/VHzCetKele5aj8C9NnJazuZbfPRd25f15/WuT1P4Jaran/Rpo7gf7QKE/zr2qWdYWr9rlfmfmWP8M88wN2qfOu8Xf8ADc85Wgkj3rob74f69poJl06VkH8UeGz+AJNYk9pNauUnikhcfwupU/ka9OGJo1dpp+jPhMTw/mWEdq1CUX5p/wCRFRRRXZdHgTo1KfxIKKKKZzWCiiimAUUUUAFFFFABRRRQAUUUUAFFFFABRRRQAUUUUAFFFFABRRRQAUUUUAFFFFABRRRSHysKKKfFC87hI0Z2PRVGSaylUjHc9Ghg8RXdoRuR9RRzW1p/gzWtS4g02dv95dmfxbArpdN+DGtXTD7QY7VD1JO8j8MY/WvPq4/DUd5r7z6zB8HZzjmvZUJNPrZpfezz/PtTq9o0r4FWke03t1LMR1VfkB/r+tdbpnww0HTcGOxjZxyHkG4/mc4ryq2f4eHwJy/A/RMv8JM1xFnXagvN3f3I+dLHRb/UnUWtpLPu6FYyQPqegrqtJ+EWu6htMsK2kZPJkfc2PoM/zFfQ1vpVvaD93Eox/s4qyUXGdvFeHX4grT0pRS/M/Uct8IstoWlipub7LRHkuifAy0iw99cyT+qL8in+Z/Wu10rwDpGjfNbWUYcfxldzfmef1rqAu3pRmvCrY+vW+OTZ+pZfwplOWpewoRTXW1397IYbNIeihfoKsgDFIVx9Kd0rhcnLc+rhSjTVohgUtFFI1CiiigAooooAKKKKACiiigAooooAKKKKACiiigAooooAKKKKACikyKWgBhPFRl9x6/pTZZlhjLMwUDqTXgXxU/bP+HXwuea2TVP+Ei1ePI+waWRLtb0eTOxeeoyWHpXZg8BisdU9nh4OcuyV/wDhjmr4mjh481WaivM+gCcL1xXlvxV/aN8DfCGCT+3tbhF8F3JptqfOuX9P3Y+6D6tge9fA3xZ/br+IXxD8600mZPCekvkeXpzE3LL/ALU5wQfdAtfOlzdTXtxJPcSvPPIxZ5JGLMxPUknqa/X8l8NcVibVMwnyL+Vav5vZfK58ZjuJIQvHDq77vb7j6s+L3/BQjxZ4sM9h4QtU8Lac2V+1Pia8ceoJ+WP8ASOzV8taxrN/r+oTahqV9cajfTNulubuVpJHPqWYkmqYwOvNBxX7tlPDmXZNBLD00n1fV+rep8LicwxOMlzTm3+X3BwV64pM54PPvV7RNE1DxJqcGn6ZYXOpXs7bYra0iaSRz7KoJNfWvwe/4J4+IPEhh1Hx1ef8I7YnDf2faFZLtx6M3KR/+PH1AqM34my3JoXxFRJ9Fu36JFYTL8TjJcsIN+fRfM+SdF0XUfEOowafpdjc6jezNtitrSJpJHPoFUEmvrT4Mf8ABPLxD4m8jUfHV4fD2nnDf2bbMsl3IPRm5SP/AMePYgV9ufDP4KeDvhJp/wBk8N6LBZ7gFluNu+eb/fkbLN64zgdgK75goGa/Ac98RcZjr0cCvZx77yf6I+/wHDlGlaeIfM+y2/4Jw/w4+DvhL4VaYLHwxo8GmoQBJKi7ppSO8khyzH6njtiu334yTwtPB+X0prrleK/JK1arXm6lWTlJ7tu7fzZ9hCnClFRgrJdEPzx1xTHPuPxFOLBF64968Z+Mn7UHgf4LwSR6pqa32rhcx6VYkSXDHtuGcIPdiPbPStMNha+MqqlQg5SfRK5NavToQc5ySS7nsbSLEu5m2r6mvmr42/tueDvhU0+naRMvijxCmV+y2cg8iFv+ms3IGP7q5PGDjrXxr8bP2x/HPxfNxYQznw74ffK/2fYSEPIvpLLwX+gwvtXgfU1+4cPeGtStavmkrf3V+r/RfefCZhxJvTwy/wC3n+iPTfi3+0F4z+NV+ZPEOplbFG3Q6ZbZjtovT5M/Mf8AaYk+9eZhc0DYvvS7c9K/fcBluGy2kqOHgoxWySsfBVsRUrzc6sm2+rG0UUV7RwhRRRQAUUUUAKMd/wAqVPvVd0TQ9S8TarbadpNjcalqFy+yG2tYzJI59ABzX3N+z/8AsAw232XXfiQVubjiSPQYHzGh7ee4+8f9lTj1LDIr4bPeKcDkdPmrT97pFat/L9We5gctrY2dqa06voj5p+B/7Mvi745XqNp1t9g0RX2z6zdoRCuOojHWRvYcDuRmv0g+CP7Nng/4HacBpFn9s1d023OrXQDXEvqAeiL/ALK46DOTzXp+m6XbaNYQWljbRWltCgjjggQIkajgBVHAA9BV8civ5e4g4tx+ezak+Wn/ACp7+vc/T8uybD4JKXxS7v8ARdCXFLRRXxJ9EFJS0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HpS0UAYfiHw3pfirSZ9N1exg1LT7hdstvcxh43HuDxXw58ff8Agn3NbG41r4byGSPl30K5k5H/AFxkbr/uuf8AgR4FffO35emaQqSDxXu5TneOyat7XCzsuqeqfqv13PLxmXUMbC1SOvR9Ufhhq2i3+galcadqlnPp99buUmtrmMxyRt6FTyKqYDtt6V+wnxj/AGdfCHxt08w69p4TUFQrb6pa4S5g9MNj5l/2WyPbPNfnd8dP2RfGnwWlnvhAde8NoSRqllGcxL/02j5Mf15X/azxX9JcOcfYPNOWhin7Op5vRvyf6M/NcyyGthbzh70e66eqPC+aTFFAr9cp1I1FeJ8k01uFFFFakhRRRQAUUUVEoKaswPT/AIT/ALRHjr4LXSf8I/qzGy3bpNMu8y2snr8mflJ9UIPvX3d8Ff26vBfxE8mw19h4U1t8L5d5IDayt/sTcAfR8egJr8w8A9aMfiK/NM94Hy7N05whyVf5lp9/R/mfT4DO8Rg7RTvHs9vl2P3WinjuVV42EisMhgcgipB0OOa/If4PftTePPgy8UGnal/aOjKRnSdRJlhA/wCmZzuj/wCAkDPUGvun4Oftx+BviaYLHU5f+EU1p8L9m1CQCCRvSObhT9G2k9ga/nnO+C8zyi83Hnpr7Uenqt1+R+hYDPMNjLRk+WXZ/oz6W4NGBUMc6TqGRgykZBB4NSmvg7WPo9GZOr6NZazYTWV/awXtpMuySC4jEkbr6Mp4I+tfLnxd/wCCffhDxf5194SuG8K6m2W8hFMto5/3Ccp/wE4H9019ahdo6CkAyDyK9XL82xuWT9phari+ttn6rZnDicHh8VHlqwT/AD+TPx1+Kn7OPjz4OSySa7okkmmq2F1OyzNbN6EsBlM+jhT7V5fncfmr91Li0ju4XjlRZI3BVlYZBB6givnH4t/sL+AfiK015pVsfCmqvk+fpyDyGb1eDhf++dpPc1+1ZJ4myjalmcP+3o/qv8j4nG8MyV54aV/J7/Jn5b5HpzRnca98+Kn7GPxH+F4muodOHiPR0yftulAuyr6vF99eOpAIHrXg0iNG5V0KMDggjBBr9sy7OcBmtPmw1RSXk9vVbr5nxWIwlbCy5ZwcX5m94O8e+IPh/qq6l4e1u80a7GMvaylQ4HZl6MPZgRX1j8Lv+Cj2r6asNn440dNWhGAdS07EU+PVoj8jH6FB7V8WsB25oGGHcV5ua8K5Xm8f39JX/mWjXzX5HThsyxWFd4zaXbp9x+x/w0/aK8BfFmJF8PeILaa7YZNjOfJuF9f3bYJx6rke9enK4cdc1+E0U0ltKksMjRSoQyuhwVI6EGve/hf+2p8SvhqIba41JfEelJgfZdVzI4X/AGZs7x7ZLAelfiuceGeIoXqZfU51/LLR/J7P8D7TB8TQlaNeNvNf5H6v5wvTFGcDkba+WPhl+3/4A8aCK214z+EtQfAP2sebbk+0qjj6uqivpHRfEeneJdPjvtLv7bUrKUZjuLWZZI3Hsykg1+R47K8bl0+TFU5QfmtH6PZ/I+vw+Nw+JjzU5p/n9xt0Ug6UteYdwUUmRS0AFFFFABRRRQAUUUUAFFFFABRRRQAUUUUAFFFFABSUtFABRRRQAUUUUAJgUEA0tFAEDQI45UH8KzrnRba5yGRCD1yoIrV420nUVaqSjqjkq4WjWVqkbo4y7+GOhXyt5mnRKT1MY2H8xiuev/gXpkxzayzWw9Ad3/oQJ/WvUioA4oIzXZDHYmn8M39585ieFMnxd/a4eLfeyT+9HiN98B7mME29+rDsrxf1B/pXP3Xwe16AnYkMwHTa5B/Uf1r6PHPagqD2r0aeeYqG7T9UfH4vwxyHE/DTcfRs+WZ/h74gtVJk0ybA9Cp/kTWZJoeoxA77G5THXdCw/mK+tmhV+uDUTadA3WND+Fd8OIay+OKZ8lifB3AT/gVXH1SZ8hMpU4IINN219aTeH7O4GHhRh7qKyZ/hzoU7EtpsDE9zGB/SuyPEMH8UGvmfM4jwaqx/g10/VW/I+Ycc0ba+jrn4Q+H7jn7EEP8A0zdl/kRVKX4J6GR8sTp9JG/qa6o8QUHumvl/wTwavhBmsP4c4y+dv0Pn/HvSZ9q9xn+BemPzHcXMf0ZSP1FVn+AVu33b2f8AHH+FdCz3CvdtfI8mp4U55D4YqXo1+p4xmivYJfgICPk1B1/3kB/wqBvgJc9tVUfWD/7KtVnWE/n/AAZxPww4hjtST+a/zPJqK9VPwEux01If9+T/APFUn/Ch7wf8xJP+/B/+Kp/2zhf5jmfhnxCv+XP4r/M8ror1UfAW7/6CS/hCf/iqF+Ad0f8AmJr+EH/2VP8AtnCfz/gNeGfET/5c/iv8zyqm8V7AnwEb+PUWP+6mP61Zj+A9uPv305+mB/Ss3neFX2vwOyHhdn8t6aXq1+jPGKK9tj+Atmpy97O34qP6VoW/wR0SEfvVlmP+1Jj+WKyln2FW12d9LwkzufxcsfV/5XPAqK+iIfg14fjcN9kLH0aRiPyzitGP4a6FEBjTLc49Ywa5pcQ0V8MWz2aPg5mM/wCLUjH0u/0PmbbmrMGlXt0oMVrPKD/ciZv5CvqOz8K6bZD91axp7BAP6VoHTbcLxCg+grjnxFr7kPvZ9HhvBmO9bEfJL9T5etPBWtX+PJ024P8AvDZ/6Fite1+EfiK4QFreO3z2lcHH5Zr6Pjtok+4gX8KeyKeq5rinn+Il8CSPp8L4RZPS1qylJ+tkeD2HwMvrnBlvki9QsRb+ZrobL4FWMDA3FzPMO6cKp/TP616sI/oacFC9K4KmbYqpvO3pofX4Pw8yHCWcaCk+7d/wOHsfhNoNoQfsSuf+mrF/5k10Vp4a06xjCQ20Ua/3VUAfyrYC4pCCfT8q86eKrT+Obfqz7DDZHl2F0pUIx9Ev8iKOzSPooH0FThABShc0vQVg22exGnGHwhgUtFFSahSYpaKACkwKWigAooooAKKKKACiiigAooooAKKKKACiiigAooooAKKKKACiiigApD0pajklWMfM22gBq8GhjtHFeO/Ez9q74b/C8TQ6nr0V3qMeQdP07/SJ8/3SFOEP++Vr5J+KH/BRfxLr4mtPBmlxeHrY5AvrvFxcEeoX7iH2If619TlnC+a5q19XotRf2novx3+VzxMXm2Fwl1Od32WrPvrxJ400TwZpsmoa7qtppNnH96e7mWNM+mSeT7da+Wvip/wUR8K6AZbTwdYz+I7tcgXc2be1U+oyN7/TaAexr4C8VeN9c8c6m2oeItYvdWuznEt5M0m0eig8KPYYFYTc1+0ZP4Y0YWqZjNyfZaL/ADf4HxmM4lqVPdw8eVd3qz1n4p/tO/EH4umWHWddkttNkz/xLtPzBb49GAOXH++WryfB7GkApfzr9gwWVYHK6aWHpqKXZJHyFbE1cTK9STk/PUTpQOvIzXcfDv4MeMviveiDwxoF3qMYba9zt2W8f+9K2FH0zn0Br7C+FH/BOK0tPJvvHmsNfSjBOlaaTHCPZ5SAzD/dC/U189nHGOV5QmpVE5/yrV/ht8z0cHlOKxfww07vRHxD4X8Ha7451aPTdB0q71e+fpDaRFyB6nHCj3OAK+u/hB/wTl1TU1gv/HupjTIThjpenkSTH2eU5Vfoob6ivuHwX8PfDvw60xNN8OaNaaRZjH7u1iCbj6serH3JJrpM5Jr8IzvxDzDML0sIvZQ77yf6L5fefdYHh2jQtOs+Z9tl/wAE4j4c/Brwf8J7L7J4Z0O201CoWSZV3Syf78jZZvxNduXxndwKcBtFI65GOpr8qrVquIm51pOUnu27t/Nn1tOnClFRgrJdEID+FIw2D0p+wAYrzX4n/HbwX8IdONx4k1yC0nZd0dkh8y4m/wB2MfMR2ycAdyKrD4eriZqnRi5SeySu/wABVKsKMXOpJJLqz0lcBfavMviz+0J4K+DlkZPEOsRRXTLui0+D95czf7sY5A/2mwvvXxR8Yv8AgoN4n8WCfTvBlp/wjWnNlftk+JLyQeo6rH+G4+jCvlDUtTvNXv576/u5729nYvLcXMhkkkb1Zjkk/Wv1/IfDjF4y1bHy9nHstZP16L8z43HcSUqd4Ydcz7vb/gn0v8af29PGXj3z9O8Mq3hPRmyvmQvuvJV95P8Aln9EwR/eNfMdxcS3c8k08jzTSMWeSRizMT1JJ6mmDH1NImP46/oHKsgwGT0vZ4akl3fV+r3Z+f4nH18XPmqSbf8AWyEooor6o8oKKKKACiiigBeT14oB2mg5kPJrqvAHwz8S/E/W00nw1pFxqt0cFzGMRwqf4pHPyoPckV5mLxtDA03VryUYrdt2SOynRlWkoQV2+iOVyT1r3r4DfsgeMfjRNBfSxNoPhliCdTvIzumX/pjHwX/3uF98jFfVfwD/AGEPD/gM2useNDF4l1xcOtqVzZWzeyn/AFpHqwx/s8Zr6xht44ECQqqKowFAwAK/AOJPEdz5sNlS/wC33+i/Vn3mW8Ot2q4nRfyr9WeZ/B/9n3wd8E9N+z+H9MD3rqFn1O5w9zP/ALz44H+yoC+2a9T3ccUwnbwOKXHy+9fhGIxFbFVHVrTcpPdt3Z99SpU6EFCnFJLoiekwKWis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glgS4QrIodSMEEZBqcHNG6hO2wmrnyZ8c/2EfDPxCa41Twp5fhfXXy5SJP9DuG/wBqMfcJ/vJ7kqTXwL8TfhF4q+EWsHTfEukTae7E+TcAb4JwO8cg4b6dRnkCv2o5z/8AXrA8XeC9G8aaJNpWuaXbapp84xJBcRh1PoRnoR2I5Hav0jh/jjH5PanV/eU+zeq9H+j/AAPlcxyChi71Kfuz/B+qPxBzt4p2MDcelfb3xy/4J4z2pudV+HM5nj5c6LeSYce0Up4P0fH+8a+MvEHhzVfCerXGmazp9zpeoQNtktruIxup+h7e/ev6TyXijLs6hfD1Pe6xejXy/VaH5zjMtxGElyzjbz6P0ZmUUUV9qeGFFFFABRRRQAHiiiisalKNRcsilJo9j+EH7U/j/wCDUsMGnaodT0dCAdK1EmWED0Q53R/8BIHqDX3F8Iv26vAvxFEFrq8n/CJa0+FMGouPs7t/sT8L/wB97T6A1+Xbrjoc0pzX5rnfAmW5repTj7Oo+q0+9bP8/M+mwWeYjC2XNzR7P9Ox+6VreRXsSSRSLJGwDBlOQQehBq161+Ofwr/aR8f/AAfljTQtbklsFOW029zNbMO4Ck5TPqhU+9fa3wi/4KC+EPF3kWPi2B/CmpNhfPcmW0c/74GU/wCBDA/vGvwLOuBs0yq84x56a6x3+a3+4+9wOfYbFWjN8svPb7z657c0bcCsvRtastZsYbywu4L21mXfFPbyCSN19VYcEfStQnC1+eyi4uz3PpoyUtURuuU+5u9q8i+Kf7MPw++LiSyavocdvqTjjUrDENyD6lgMP/wMMK9gI9ajxg8YFb4bF18JNVKE3GS6ptP8DKrRp148tWKa8z82vil/wTw8X+GzNd+D7yHxPYjLC0mIt7pR6DJ2P9cqT2Wvl7xH4W1rwjqUmn61pd3pF5H963vYWif64I5Hv0r9yCe9cx4u8AeHvH+nGy8RaLZ6taHpFdwq+0+qk8qfcYNfq+T+I+YYO1PFxVSPfaX+T/A+RxnDlGreVCXK+z1X/APxLxjqKac1+hfxT/4Jx6FrHnXfgfV5tDuDkrp96TPbE+gf76D3O/6V8jfEn9mf4i/Cp5ZNa8OXEtjHk/2jYD7Rb49Sy8oP98Ka/a8p42yrNEo+0UZv7MtH+Oj+TPisXk2Kwmrjdd1qv+AeWZxxXS+C/iH4o+Ht/wDbfDet3ukT5Bb7LMVV/Z1+6w9mBFc2y0g4r6+vhsLj6dqkVKL3TV0zyIVKtB3g7M+yPhn/AMFHPEuj+Va+NNIh163GA19ZYt5/qU+4x9hsr6q+HH7XXwz+JKxRWfiCLTr+TAFjqn+jS59AWO1j7Kxr8jT7UV+Y5p4b5bi7zwl6cvLb7n+lj6XCcQ4mhZTfMvPf7z92IZ0nUMjqwPQg1Nu9q/Gb4e/tA+Pfhc8Y8PeJb23tk6WU7efbY9PLfKj6gA+9fUXw4/4KT3ESxW/jbw5v6Br3SnwfxhkP6h/wr8hzTw/zXAXnTSqR8tH9z/Rs+xwvEOFr6VLxfnqvvR97gY6mnM3evIvAP7T/AMNfiQ0cWj+KbNLx8AWl632ebPoFkxuP+7mvWElEkeVdW+lfndfC18JPkrwcX2aaf4n0lKtSrx5qclJeTuWKKSlrmNwooooAKKKKACiiigAooooAKKKKACiiigAooooAKKKKACiiigApMClooAKKKKACiiigAooooAKKKKACiiigAooooAKKKKAExRilooATFLRRQAlGKWigAooooAKKKKACiiigBMCloooAKKKKACiiigAooooAKKKKACiiigAooooAKKKKACiiigAooooAKKKKACiiigAoopKAFoopCcUAM7Gg5A4rkfF/xM8MeAbT7R4j1+w0WHGVNzcKjP8A7qk5Y+wBr5w+IX/BRXwV4dEsHhfT77xPOMhZSv2W3/76cbz/AN8fjXrYLJ8fmEuXDUZS87affsefXzDDYZXqTS8uv3H10koA7Vxnjr4v+D/htbGbxN4hsdLGNyxyzDzHH+zGMs34A1+a/wARP22/ib4+EtvBqkfh3T3yPI0pTG+PeUkvn/dKj2rwa9v7vVLuW6vLiW7uZTueady7ufUk8k1+p5X4ZYzEWnjpqC7LV/fsvxPlcVxNTjpQjfzei+7c/QD4lf8ABSDQtL8228FaHcaxOMhb2/byIAfUIMuw9jsr5R+JX7UfxH+K3mw6t4imtbGTINhp3+jwY/ukLy4/3y1eUE+tM5xX7BlXBGU5alJU1Ka+1LV/jovkj4/F5zi8Xo52XZaL/gik4NJu3UAetdB4S8B+JfH+oix8OaLfatc8ZS0gZwnuxHCj3JAr7CtiMLl9PmqSUYrdt2SPJhTq15csVdnPdegpyqzsFQFmPAAHWvsL4W/8E5/EuuGK68Z6nF4ftTgtZWJFxdEehf7ifUb/AKV9hfC/9mD4efCZYpdG0CGTUU/5iV7+/uSfUO33PogUe1fl2b+JGX4O8MHepPy+H73+lz6bB8PYjEe9UXLHz3+4/Or4Xfse/En4neTcRaOdG058H7dq2YAV9VjwXbjoQuD619ifCf8AYA8D+DPJvPEZfxdqKYbFyvl2in2hBO7/AIGWB9BX1QqKijjb+FOwRzjNfiebcbZtm14OfJB9I6fe9z7fBZJhcJaTjzS7v/LYz9L0e10azitbO1htLaFdkcNvGERB6BRwBWnmjINHVa+ElJyd3ufQxioqyGg8cU3qeopC6ovLfjXjvxZ/as+H3wgSWHVNXF9qiDjTNPxNcZ9GAOE/4GRXRhsJXxk1Tw8HKT6JXZlWr0sPHmqyUV5nsmcDpivM/ir+0D4I+EVqT4i1yCG6K7o7GE+bcyemI15wfU4HvXwd8X/29vHXj/z7Hw6F8JaS2V3Wz77tx7ykDZ/wAAj+8a+Zby+udSu5bm7uJbm5lYvJNM5d3Y9SSeSa/X8k8NsXibVcwlyL+VWcvm9l+J8ZjuJadO8MPHmfd7fd1Pq/4xf8FBvFPizz7DwZbf8ACL6Y2V+2S4kvZB6jqsf4biOzV8q6jqt5rV/Ne6heT315O2+W4uZDJJI3qzEkk/WquBQfm7Yr95ynhvL8npqOGppPq+r9W9T4TFY+vjJc1STf5L0Q2iiivrzxwooooAKKKKACnCm0oGaxqVI01eRdruwp67evvU9hptzqt3BZ2NtNeXU7hIoIELvIx6BVHJPsK93+CX7Gvjj4veRfzwHw34fkw39oX0Z8yVfWKLgt7E7V9Ca/QD4M/s0+DPgnZqNHsBc6sy7ZtVvMSXMnqA2MIv8AsqAPXJ5r8l4g8QMDlalRwr9pUXRPRPzf6I+ty7IK2KtOfux7vr6I+SPgR/wT71bxF9n1f4gzyaNp5w66TbsDcyjr+8bkRj2GW6/dNfdvgf4e6B8PdEj0rw5pdvpFhF0it0xuP95j1Zj3Ykk+tdOmStHUkYr+cc44hx+dVOfFT06RWiXy/Vn6Pgcsw+DjanHXu9yXApaKK+dPWE2il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oAh8zOCBkVwPxQ+CXhD4xac1j4m0eG72giG4UbJ4D6pIOR646HuDXfR98mn9R61rQr1sNUVWjJxktmnZr5oyqUoVYuFRXT6M/Mr44fsFeLPAP2jU/CRk8U6IuWMCri8hX3QcSfVOT/AHRXyzPDLaTPDPG8UsbFXjdSGUjqCD0Nfu1jK1438Y/2XPBHxohebVrAWesFcJqtjiK5B7bjjDj2YH2xX7Nw/wCI+IwiVDMY88f5lv8ANbM+JzDhuE71MO7P+V7fJ9D8hacNp619DfGf9inx38LfPvrGA+KdBTLfa7CM+fGv/TSHkj6ruA7kV88kckEYI7Gv6ByzO8Dm1NVMNVUvTp6rdfM/P8Tgq+Ely1YtMbRRRX0h5oUUUUAFFFFABRRRUShGW4HbfDv4yeMvhVei48L6/daahbc9qG328v8AvRNlT9cZ9DX2F8Kf+Cj9rd+TY+PtFaylOFOqaaC8X1eIncv1Ut9BXwTnPtTRnPpXwWccG5bm6blTSn/MtH+G/wAz6DB5tisJ8M9Oz1R+2fgj4meGfiNpgvvDWtWer2vG5rWUMyE9nX7yH2YA11gAWvw18P8AifWPCepRX+i6ld6VfxfcuLSZonHtkHp7V9TfC3/goj4t8N+TaeMLGDxNZrhTdw4gulHqcDY/0wp9TX4dnHhvmGCvUwbVSPbZ/wCT/A+4wfElCraNdcr7rVf8A/SISDPWnHGK8Z+F37Vfw7+K3kw6br8VlqcmB/ZupYguM+igna5/3C1exo6yp8j596/KcRhMRg5unXg4yXRpr8z6yjXpV481OSkvImwKjkhWUYZQRT/wo/Cua9josmeH/Ev9kr4b/FBZZr/QotO1KTJ/tHTMW82T/EcDa593U18n/E7/AIJzeKfD/m3XhDVIPEVsMlbO6xb3I9gxOxvqSv0r9HQST7UmMg19XlnFOa5W17Cs3FfZeq/Hb5WPExWUYXFXcoWfdaM/ETxd8PvEvgG9+x+I9EvtJnyQou4GRX91bow9wSK50cV+5es+H7DxDYyWOp2VvfWcoxJb3MSyRuPQqwINfPHxJ/YH+GvjXzLjSrW48Kag+T5mmv8AuSfeFsqB7Jtr9dyvxPhK0MwpNP8Amjqvu0a+Vz5HF8M1I+9h5Jrs9Gfl2vzHnilOK+n/AIjf8E/PiN4TMtxoclr4rsVyQLVvIucepjc4/BWY186eIPCus+FL5rTWdKvNIvF6wX1u0L/kwFfrWXcR5XmkeahWi/K+q9U9UfKYjAYnDO04Nfl95lhsda9J8AftEfED4ZNGugeKr6G1jwBZ3L/aLcD0EcmVX8MGvNT81KBt7V6GLyzA5lG1amprs0mjmpYirQl+7k4vydj7b+H/APwUo1C3EcHjHw1HeKMBrzSpPLb6+U5IJ/4GPpX0l4E/bH+FvjsRxw+JIdKvH/5ddUH2ZgfTc3yE+wY1+SXzemKMmvzfMvDXLMVeWGvTl5O6+5/pY+jw3EeJoaTtJee/3o/dKy1CC/iWa3nSaNxuV42DKw9QR1q2elfiX4N+J/izwBOJPD/iLUtJ53GO2uGWNj/tJna34g19CeBf+CifxA8NiOHX7Kw8UQLjdIR9kuG/4EgKf+OV+X5j4bZrhryw7VRdtn+On4n1OG4kw1TSrFxf3o/TD7w4NHQc18o+B/8Agon8PPEGyLXbfUfDcx+88sP2iEH2aPLfmgr33wZ8XPCHj+IHw74j03VjjJjt7lWkX/eTO5fxFfneLyjHYBtYijKPm1p9+x9FRx+GxH8OaflfX7jtqKYsiydDT68k77hRRRQMKKKSgBaKKKACiiigAooooAKKKKACiiigAooooAKKKKACiiigAooooAKKKKACiiigAooooAKKKKACiiigAooooAKKKKACiiigAooooAKKKKACiiigAooooAKKKKACiiigAooooAKKKKACiikyKAFooooAKKKKAE4xTaQkd6ytX8Q2Gh2r3Wo39tY2qffmuZljRfqzEAU4xcnaKuyHNRV2ap5ppPoK8B8b/tt/CnwWskcevf23dJ/yw0iI3GfpJxH/AOPV8/8Ajn/gpZf3CyQ+E/CsVr2S71WYyH/v1HjH/fZr6bAcL5vmFnRoSs+r0X42/A8jEZvhcNpOab7LU+/S6qOWx9a4Px38cfAvw5V/7f8AFOnadKoybYzB5yPaJcufwFflx48/ak+JvxDMian4qvLe1fj7JpxFrFj+6RHgsP8AeJryiSR5XZ3YuzHJZjkk1+l5d4XYqpZ4yqo+SV/xdvyPmsTxRFaUI383/kfoj48/4KReFdI82Hwtot5r8w4W4uiLWA+4zuc/QqtfNXxC/be+KPjrzYY9Xj8P2L5HkaTH5T4/66klwfow+leBd+OaTnPNfqOW8BZPl9pSpqcl1lr+Gy+4+YxOe4vE6OVl2Wn/AAS1qOqXus3kl1f3c95dSnLz3Ehkdz6liSTVWinRxPPIERS7scBVGSTX3UY4bBQsrRSPEbq4h3YnA6ilJ44r2L4c/smfE74lGOSx8OTabZPj/TdVzax49QGG9h7qpr6j+G//AATc0XTvKufGmvXGrTDBay09fs8GfQucuw9xsNfF5pxvlGW3j7RSkukdX+Gi+bPXwuS4rE7QaXd6I/P6ztLnUrmO3toJLq4kbakUKFmY+gA5Jr3r4a/sTfE34heVPcaWvhrTXwTcasTE+PaEAvn/AHgo96/SbwH8GvBnwvtvK8NeH7LTDt2tNDCDM4/2pDl2/Emu2aPjgCvyDNfEzGYi8MFBQXd6v7tl+J9hhOGacbSryv5LRffufKfwy/4J8+AvCHlXXiOW48W3y4JW4PkWwPtEpyfozEe1fS2g+F9J8KadHYaPp1rpljHwlvaQrFGv0VQBWyB8vrSAe9flGNzbG5jPnxVWU/V6L0Wy+4+rw+Cw+GVqcEvz+8kHSlopNwrzDvI+Vo3YFcl42+Jnhj4eaab3xLrllpFvg7TcTBWfHZF+8x9lBNfJ3xR/4KP6ZZGa08C6LJqkwyF1HUswwA+qxj52H1KGvay/I8wzSfLhaTku+yXzeh5uJzHDYZfvJpPt1+4+0bu/h0+B57iZIYo1LO8jBVUDqST0FfOfxW/bv8A/D8zWmkXDeLNUTIEVgw8hW/2pz8uP9wPX5/8AxN+PXjn4vTsfEfiC4uLUnK6fCfJtk9P3a4BI9WyfevO1r9pyfwxbtUzKev8ALHb5vf7kj4rG8TOV44eNvN7/AHHvHxV/bM+I/wAUfOtk1L/hHdIfI+w6UTGzL6PLne3HUAgH0rwhpGlYsxLMTkknJNLtX8aZX7Vl2SYHKocuGpKPovz6v5nxdfG1sVK9STk/MKKKK+jPNCiiigAooooAKKKKlyUdwAc9uKUDB+Xiu6+GXwX8Y/GDU/snhjRZ7xFYLNduPLtoP9+Q8DjnHU9ga+5fgv8A8E+/C/g5bfUvG06+KdVXDfYwpSyiPptPMv8AwLAP92vzzPeNMtydOLnzVP5Y6v59F8z6PA5PicW7qNo93t/wT4v+EP7Ovjb403ajQNLaLTQ22XVr3MdrH6/NjLkf3VBPrivvz4IfsS+CvhQIdR1OIeJ9fTDC6vIx5MLf9MouQP8Aebc3oR0r6CsbC10m0htbO3jtbaJQkcMSBUVR0AA4Aq71J9K/nTPuNcyzhuClyU39mL1a83u/TY/RMvyLD4S05Lmn3e3yRJHEsa4UYqSiivz8+m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SloooAKKKKAISm9drDivBPjT+x94C+L6z3jWn9ha5Jk/wBo6eoRnb1lT7snuThv9oV74vTFJtAPSuvB47E4GoquHm4SXVP+rnNXw9LER5akVJeZ+TPxh/Y58f8Awk8+6Nj/AMJDoUeW/tHTELlF9ZIvvJ7nlR/erwnBDc1+7bx+Ym1lDCvAfjL+xx4B+LXnXYtP+Ef1uTLf2jpyhC7eskf3X9zgN/tCv2vIvEytRtRzON1/Ml+a/wAvuPh8fw1e88NL/t1/oz8oSwpRg17v8X/2NvH/AMJWnvEsP+Ej0NMn+0NMQsyL6yRfeT3Iyo/vV4QVIOMYr94y7OsDm1NVMPVUl5P81uvmfCYjB1sLLlqxcX5iUUUV9EecFFFFABRRRQAUUUUAKHIOc4NeyfDH9rL4kfCzyoLHXX1HTo8D+z9UzPEAOykneg9lYD2rxqlwvrzXz+PyfBZnDkxNJSXmk/8Ahj0KGMq4aXNTk4vyP0c+F/8AwUT8H68YrXxdp9z4bumwDcpm5tSfXKjev02kD1r6g8J+OtC8baauoaDrFnq1m3HnWkyyKD6HB4Psea/EKtbw34q1rwlqKX+h6reaTeJ0nsp2ifHplSMj2r8gzbwxoTvPL6ji+z1X+a/E+vwfE1Wn7teKku+z/wAj9yM5X1oHA/wr80Phj/wUL8c+FzHbeKLS38V2S4Bm4troD/eUbG/Fcn1r6q+HX7bnwy+IRjhn1U+Hb98D7Lq6iEZ9pcmP/wAeB9q/Hs04SzbK23Vpc0V9qOq/zXzR9fhc6wmK+Gdn2eh9EDBpcCqFlqMGoQRz28yTxSAMkkTBlYeoI6ir/avkGnF2Z7qalqhh5FYfiTwho3i2xey1nS7TVLV+sN3AsqH8GBFbg+7R+tKEpQalF2a6omcIzVpK6Pl34hf8E/vhx4tMk+jLd+FbxskGzl3wFveJ88eyla+ZviB/wT5+InhgyTaFNZ+KrRckLC/2a4x7o52/gHJr9OjmkX7ua+zy7jDOMtsoVuaK6S1/4P4nhYrJcJitXDlfdaH4g+KfAviLwTdfZvEOh6ho82cAXts8W7/dJGCPcVgn2Oa/c3UtGsNZtJLS/s4L22kGHjuIw6MPcEYNeH+PP2IPhX44EkkOinw/dv8A8vGkSeRj/tngx/8AjtfqeXeKMVaOOotPvF3X3Pb72fL4jhecdaE0/J6H5Q9DSjH1r7P8ef8ABNzxBYGSbwl4kttWjHK2uoxm3kx6B13Kx+oUV8+eN/2bfiT4C8w6v4P1FYk5ae0j+0wgepePcB+OK/Tcv4xyfMLKnVSb6N2f3Ox8ziMpxmG+Km7d1qvvR5lUsE8lrKssMjRSIcq6HBB9QajZGjYqylSOCCMUlfV/7JjI9JI8v95QZ6v4L/al+KHgMIuneL7+e3TgW2oMLtMeg8wMVH+6RXufg3/gpP4lsNsfibwzYaqg4MtjM9s/1IbeCfpivjcbAeeaP4uOK+TxvBmT427nRV31Ss/vVj1KGbYzD/DN289V+J+n3g3/AIKD/DHxEyR6nJqPh6duCLy1Lx59miL8e5Ar2/wn8VvCPjuNX0DxNpuq5Gdlvco7j6qDkfiK/FPr90UscskEiujsjKchlOCDX59jfC7DVLvB1ZRfnZr9H+J9Bh+J60NKsVL8GfuuJFcfKwanZwtfjN4T/aE+JHglkfSPGOrQon3YZ7g3EQ+kcm5f0r2Xwr/wUT+JGjbE1i00vxBCPvM8LW8x/wCBIdo/74r4TGeHGcYe7pcs162f3PT8T3qPEmFnpUTj+K/A/TUZPcU7OK+LvCv/AAUr8NXioviHwzqWlueC9nJHdRj3JOw4+gNeueGv2zvhJ4o2LF4sgspm6x6jFJbbfqzqF/I18TieHc1wl/bUJadUrr71dHt0czwlb4Ki+bt+Z7oKcTXPaF430HxPB52k6vY6nDjPmWlyky4+qk1vbg/3cGvBnTnB2krPzPRjUjJXi7ktFFFSahRRRQAUUUmRQAtFFFABRRRQAUUUUAFFFFABRRRQAUUUUAFFFFABRRRQAUUUUAFFFFABRRRQAUUUUAFFFJkUALRRRQAUUUmRQAtFFJkUALRRRQAUUUUAFFFJuFADdobrTTx0qndana2kTyz3EcMSDLPIwVQPcmvO/E/7S/wv8IlxqPjPSlkT70VvcCeRfqke5v0roo4WvXly0qcpPyTf5HPUxFOmrzkkvN2PT959KcAe9fKPij/gol8NtGDLpkOra8/8LW9sIoz9TIysB/wE1454s/4KVeI70unh3wtY6cvRZb+4e4b67V2AH8TX0+D4RznG608O0u70/PU8mtnOCob1L+mv5H6HFwo54+tZ2p6/p2h2pub+/t7O3X701zKsaD6kkCvyd8W/thfFnxeHS48Vz2MDdItPjS22/R0Af/x6vJ9Y8Qap4gujc6rqV5qdwes15O0rn8WJNfc4PwwzCpZ4ipGHkk3/AJHhVuKKMdKUW/XQ/Vrxd+2f8J/BodJfE0Op3I6QaUjXRb6Oo2fmwrwrxj/wUysxvj8L+ELic/w3GqXCxAfWNN2f++hXwWMZpPwr7/A+GeWUbSxDlN+bsvuVvzZ4FfiXFVdIWivJf5n0J4w/bq+LHixZI7bWLbQrd+DFpdsqnH+++5x9QRXiGu+LNY8U3ZudZ1e/1a5P/LW+uXmb82JrJxntTskdq++wfD2WZerUKMV6JX+b3Z4dbH4mv8U2/VjSdtG7zKB0rpPCXw88VeN5xD4f8P6jq7ZwTZ2ryKv+8wGF/E16dbG4TBQbqzUUurdkc1OlVrP3FdnOfrSZz9a+nvAn/BP34l+J2jk1hbPwvaty32qYTTY9kjyPwLCvorwF/wAE6fAnh4xTeIr6/wDEtwv3oy/2W3P/AABDv/8AH6+EzHxCyfA3UJ+0l2jr+O34ntYbIcXideTlXd6fhufm9Z2dxfXEdvawSXE8h2pFEhZmPoAOtey+AP2PPil8QRHJB4ck0izfH+k6w32VQPXYQZCPopr9Q/Bnwo8JfD6AxeHvD2naSMbS1tbqrv8A7z43N+JNdY0WFwAPw4r8uzLxOxla8cHTUPNu7+7RL8T6rDcMU4615X8lp+J8UfD7/gmzo9h5Vx4v8R3WqSDk2mmoLeLPoXbczD6BTX0v4A+A/gL4Zxp/wj3hmxspkGPtJi8y4P1lfLn869CRAKVsYr8wx2fZjmTbxNaUk+l7L7lofUYbLcNhv4dNJ99397FWMJ91QKfRRXhHpEIYsKVG4wcD6Ug+VeWxXnXxC+PvgL4YI3/CQeJrOyuFGfsqv5twfpEmW/HGK2oYetiZqFGDlJ9Em39yMqlWFGN6kkl3eh6QRxVS5uorVGaWRY1UElmOAB6k18NfEn/gpKqCW18EaA0j8hdQ1U7VHuIUOT9Sw+lfKnxG+Pfjv4rSSf8ACReJLy6gY5FjC3k2w9P3aYU49SCfev0bKvD/ADbMLTqpU4ee/wBy/Wx8zi+IcLQ92F5Py2+8/Rz4m/tofDX4cebANWGv6mmR9j0gCc59DJkRjnqN2favkr4o/wDBQXx14t8608NW0HhKwbKiZcXFyw/32G1fwXI/vV8qjjtmkGSea/ZMp8OsswVp4he0mur2+S2++58bi+IsTXvGL5Y+W/3mhrviLUvEmoSXuq311qV3Kcvc3kzSyN9WYk1n07O6m1+o4bCUMJBU6MbJHzFStKq7y3Ciiiu85wooooAKKKKACiiioclHcLDsetNHHvXZ/Dn4SeLvirqf2LwxotzqTAgSTqu2CH/fkbCr9CcnsDX2x8HP+Cd2j6KINR+IF/8A2zeDDf2XZs0dqh9Gfh5Pw2j2NfA51xlluTpxnU5p/wAsdX/wPmfQ4LKcTi37sfd7vRHxL8PPhL4r+KmqCx8MaLdao4IEkyLthh93kOFX8Tz2zX2x8Gv+CeOlaEYNS+IF5/bN0MMNLsmZLZD6O/DSfhtHrkV9eeHvC+l+EtMi0/R9OttNsoRtjtrWJY0UeygAVs98V/Pmd8e5lml6VJ+zg+27+fT5WP0HA5Bh8NadT3pee33GRoHh3TvDGmw6fpVjb6fYwLtit7WJY40HoFAAFbXY0Y96MDFfmcpSk3KTu2fUxioqyFwKMUtFB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QsgZMFc+1eGfF39kX4f8Axd865utNGj6zJk/2npoEMrN6uuNsn1YZ9CK91AwKYRjt+tdWFxmIwVRVaE3GS6p2Oevh6WIjy1YqS8z8tvi/+wv4++G/n3ukRDxZo6ZbzLBCLlF/2oOSf+AFvwr5wuLeW1neGaN4ZY2KvHIpVlI6gg9DX7ssPl+7XlfxW/Zs8CfGGB21vSI01AjC6lZ/ublPT5x97Ho4Ye1fsWS+JWKw9qWYR51/MtH81s/wPi8dw1Cd54eVn2e33n47dPu80q4719cfFb/gnj4r8NGa98HXsXiaxXLCzmxBdKPQZOx/rlSey18t+IPD+qeGNSl0/VdNu9Lvojh7e8haKRfwYA496/dMq4my7N4J4eqm+q2a+T1PhsTluJwrtUg159PvMqiiivrk7njhRRRVAFFFFABRRRQAUUUVlOnGasy7tHZeA/i94z+GVwJfDXiS/wBKUNuMEcu6Bj/tRNlG/EV9PfDj/gpHrunGK28Z6DBq8IwGvNObyJgPUxtlWP0KCvjA57nNC4718ZmXCOU5mm61Fc38y0f4WPZw2aYrDfBUaXbdfcz9b/h9+2D8MfiCIo7bxFDpl6//AC6ar/osmfQFvkY+ysa9mgvIruMPHIrowyrKcgj1Br8Kcbetdv4F+M/jb4bSI3hzxNqGmRqc/Zll325PvE2UP4ivyXMvC6cbywNX5SX6r/I+swvE7WleN/Nf5H7SqcDpTu3pX52fD3/gpD4i0zy4PFug2uswjhruwc282PUodysfYbRX0p4C/ba+FnjhY431z+wbp8f6Pq0f2fH1kyY//Hq/LMw4VzbLW/bUG4rqtV+H6n1WGzjCYn4JpPs9D6CIzxQBgcVmaXrVnrFrHc2V1DdwSDKTQSB0YeoI4NaYOBXysouLs9z14yU9ULgUySJH6rmpKKRZ5741+CPgX4ghm8QeF9O1KR+tw9uom/CRcOPwNeA+N/8AgnJ4G1vzJfDup6l4clb7sZYXUC/8BfD/APj9fXn600kjivYwmc5hgWnhq0opdL6fc9PwPPr5fhq38SCb721+8/Mzxh/wTt+Iuib5NEutO8RQj7qpIbaZv+AuNo/77rw/xf8ABHx74Dd11zwpqljGn3pzbNJCP+2i5T9a/aNBxTWhSQfNEp+tfoGB8Sc2w9lWSqL7n960/A+er8N4aprTk4v70fhKQR1GKTPrX7OeMPgH8PvHxc674T029mf71wbdUmP/AG0XD/rXiXi3/gnV8OtZZn0e71XQJD91IbgTxD6rICx/76r9AwXijg6lliqUovys1/n+B8/X4Zrw1pSUl9z/AMj80eQKPxr7F8Xf8E2fFenbn8PeJdN1ZByEvYXtXPsNu8E/UivG/Ff7JHxW8H72u/CV5dwr0l00rdBh67YyWH4gV91guM8mxyVqyT7N2f3Ox4VfKMXQ+KD+Sv8AkeO0Ve1TRNR0O5NvqNjc2FwOsVzC0bD8GANUa+qp4rCYpe5JNHlyp1aWjJ7W8uLGdJraeS3mQ5WSJyrA+xFeieGf2j/ib4R2jTfGmrrGv3Yri4NxGvsFk3AflXmi5FOz/sVyV8ny/Fq1WjGS80mdFPFV6TvGTXo7H0toH/BQP4r6PtF5PpmtqPvG7tNjH8YmQfpXqHh//gppcDamteClf+9NY3+PyR0P/oVfC9OytfK4rgTI8Tr7FL/Ddfk0j0aWeYyj8M2/XU/TTw5/wUT+Gmq7V1CHVtEf+I3NqJEH0MbMT+VejaN+158JNeRWt/Gunxbv+f0va4+vmquK/IRAP72aSvk8R4XYCp/Bqyj801+K/U9anxRiIaTipfJr9T9vNE+IfhnxPGraTr2n6iG6fZbqOXP/AHyTW+sySD5XB/GvwnV2UghiCPQ102j/ABR8Y+H9o0zxXrOnqvRbW/ljH5BsV83iPCvEqN6FdPya/VP9D06fFK/5eQ+5n7ZmQdiKeGBr8gdI/a3+LWibfs3ja+YDtcRxTZ/7+I1dtpX/AAUF+LOnqv2i40nUsdftdltz/wB+2SvnK3hvnNNXhyy+bT/FW/E9CHE2El8Sa+X/AAT9Sc4FMLg96/O7SP8Agpd4ntwv9p+EtOvPX7NcyQZ/76312Omf8FNtPkA/tHwTdW3r9mvUm/mi14VXgnPaWv1e68mv8zvhnuCn9u3qmfcCsc9RSsa+R9O/4KSfD65kC3eja7ZHuTBC6j8RLn9K6zTf29/g7eqPP1u7sSf+e+nzHH/fCtXkVOHs2p/Fh5fKLf5HbHNMLPaovvsfRgbnp+tLurxaw/bB+EV/jyvGlmuf+eySRf8AoSCt61/aR+F97jy/Hvh/J6CTUoYz+TMK4KmW42l/EoyXrFr9DpjjMPP4aifzR6aTxUbH6VyVj8WfB+pY+x+JtIuc9PKvYn/k1b0HiDTbsAwX9tLnoUlVv5GuSWHqw3g16pmkcRTl8MkzUwKMCqv2+D/nqn/fVL9th/56L+dZ8suxXtIdyxxRxUX2mL+8PzpftEX94fnRysv2ke5JxRxUfnp6j86PPT1H50rMXPHuScUcVH56eo/Oj7RH/eH50WY+ePck4o4qL7TF/fX86T7XD/fX86fK+wueHcm4pfwqr9ug/wCeif8AfVRy6vZwrl7iFB6s4FNU5PZC9rT7lvcfQ0tc7feO/Dumgm612wtgOvm3MaY/M1z978f/AIcacCLjxxoEJHZtTgz+W/NarC15fDBv5Mh4ilH4pJfM9B59f0pO9eSXn7V/wmsAfM8caU2P+eUpk/8AQQa5y/8A25vg7YEj/hKWuHH8NvYXLZ/Hy8frXbDKcwqfBQm/+3X/AJGEsfho/FUS+aPoCgtXyrqn/BRT4ZWG77PBreoY6fZ7NBn/AL7kWuV1H/gpj4biz9g8I6rcen2iWKHP5Fq9GjwxnNd2jh5fNW/OxyTzfB096i+Wv5H2lxRgelfAOrf8FOL+YEab4Gt4PR59SaTP4LGv864jVf8Agor8TLx2W0stEsE7MtvLI4/FpMfpXt0eA89q70eX1a/S5yTz/BQ2m36J/qfpoG5+8KGkXP3gK/JbV/22vjFq24f8JabKM/wWllbpj/gWwt+tcTq/x5+IuvlnvfG2tyhusaX8kaH/AICpA/Svdo+Geby/iSjH0u/0RwVOJ8Mvhi39y/U/ZG+1ux0m3M17ewW0I6vNIEH5k1wOs/tI/DLQXZL7xvoyOv3o47uOVx9VQk/pX48X2p3mpzma8up7qY9ZJpC7H8TVWvpcP4VP/l/Xb9El+bZ5tTimf/LuCXq7n6pa9+3v8I9Hjb7NrF5qzr/BaWEvP0MgQH868x8Qf8FNNCgDDRfB1/ff3WvrmO2/RRJX59jFFfUYbwxyqk71XKfq7fkkeVV4lxc/haj6L/O59a+Iv+CkPj/UiyaRo+k6RGejSpJcSD8Syr/47XmPiH9sL4ueIQ6zeMLmzibollDFb7foyKG/WvGTg9qUEjvX1OF4NyXC/DQj81d/e7nl1M2xlb4pv77fka2t+LNc8TyeZrGs6hqj5zuvbp5jn6sTWP0oIOOKPrX0tLBYTCx5acEl2R50q1aq7ydwPFOUB+9CI0jBQpYk4AAzmu88K/AX4heNWQaN4O1e6jf7szWzRQn/ALaPhf1rGvmmBwivVqqK7tpIunhatV2jFt+SucFtz7UvKdRmvp7wn/wT0+JuulH1RtM8PRH7y3FwZpR9BGGU/wDfQr2jwp/wTR0GyCP4h8V6hqbDkx2EKWq/TLeYSPy/Cvjsbx/kmEulV532im/x2/E9ejkOMr7RsvPT/gn58YxzWtoHhPXPFNx5GjaPf6tPnHlWNs8zfkoNfq54Q/Y6+FHg/Y9t4StL64XnzdULXZJ9dshKj8AK9c0/RbHSrWO2s7SG0hQYWKGMIq/QDgV8FjvFPeODot+cnb8Ff8z3sPwvUetWaXor/mflj4P/AGHfiz4rCSPokGi279JdVuVjP4om5x+K17p4K/4JnW67JfFfi2ab+9baTbiMD/tpJuz/AN8CvuoDAoIyM1+d47jvOsbdKooL+6tfvd39x79Dh7CUdZJyfmzxPwT+yB8KfBPlvbeFra+uU58/U83TE+uHyoP+6BXr9np1rp0CQW9vHbwxjaiRqFVR6ADpVtSfT9ad1FfE4jG4jFy569SUn5tv8z3qOHo0VywgkvJWH0tFJXIdY3PHSoyzf3aSSXahyyj615r44/aJ+HXw58xPEHirT7S5jzutYn86cf8AbOPcw/EVvQw1bEy5aUHJ9km39yMKlanRjzVJJLzdj0wZUc0hYAfNwK+J/iD/AMFJtGsRJB4Q8PXOoy9Bd6k4t4gfUIu5mH1K18z+P/2xPil8QfNin8QvpNo+f9F0hfsygem8EyEexY195lnAecZhaTgoR/vPX7t/vsfO4nP8Jh9Ityflt95+nfjf4zeCfhpAX8R+JbDTWAyIZpgZmH+zGMu34A18y/Eb/go/4d0xpbbwhoV1rcwyFu70/ZoPqF5dh7ELX573NxLeTPNNK80zks0kjFmY9ySetRV+rZZ4Y4SjaeNm5y7bL8NfxPlcVxNXqaUYqK+9/wCR7T8Q/wBr34n/ABG3xXPiF9KsXyPsekA2yY9CwO9h7FiK8ZlmaaRnkdpHY5ZmOST6k0zrTlPav1bA5Lgstjy4elGK8kl9/c+WrYytiXepJyfmxtFFFfQHnBRRRTAKKKKACiiigApd1DjmgAk4AyawqVYUlzTZpGDlsHXpwKU429M17Z8J/wBkL4j/ABXeG4g0k6HpUmD/AGhqwMKMvqiY3v7EDHuK+zfhL+wT4E8CGK915X8XaqmDuvEC2qn/AGYQSD/wMsPYV+b5zx5leWJxhP2lRdI6/e9l+Z9JgsjxWLs+Xlj3en/DnwX8LvgB44+L9yq+G9Dmls9219QuB5VqnrmQ8Ej0XJ9q+0/hF/wTx8MeGfJv/Gt6/iS/XDGyiBhtEPocfPJ+JUHutfW9jp1vplrHBawJbwxqFSOJQqqB0AA4Aq724r8EzrjzNM1vTg/Z03/Lu/V7/dY+9wWQYbC2lP3pee33GToHhzTvDGnQ2GlWFtp1jCu2K3tYlijQegVQAK2R0NGPej+GvzlylJuUnds+mUVFWQ6iiig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6ClooArk7iCBkVyfjz4Y+GPiXppsvEuhWmqQjO3z4gXTPdHHzIfdSDXXoPWlPzD1q6dWpRkp05OMls07NejM5wjUi4zV0+jPhL4rf8E4orh5r34f6w1q/LDTNTJaP6JMBuHsGDe7CvkX4ifBjxp8LLow+J/D15pybtqXJTfbyH/ZlXKn6Zz7V+0oG8cjmqOoaZa6raS293bxXVvIpV4pkDI4PUEHgiv0zJ/EDNcttTrNVYLvo/vW/zufLYzh/DYi8qfuvy2+4/DAcU5WIPpX6g/FL9gr4d+PDLdaNFJ4R1N8kS2ABty3+1Aflx7IUr5A+Kf7EPxI+HJmubaxXxNpaZIuNLBeUD/ahPz5/3dw96/bMo4/yvMbRqy9nN9Jafc9n+Z8Ti8gxOGvJR5o91r+G5890VLdWs1lPJBcRPBNGxV45FKspHUEHoajXrX6VRr0q65qbufNypyg7MSiiiusxCiiigAooooAKKKKACiilwaylTjPcabRv+FvHviPwNefadA17UNImzkmyuXjDf7wBww9jX0D4F/4KD/Erw15cOtfY/FFqvDNcxeRPj2ePC/iVNfMAO003k9K+VzDhnKswX7+jFvvbX71qexh8yxOH+CbXz0+4/SjwP/wUX8Ba55cXiCx1Lw5KcbnaP7TCv/Ak+c/98V794P8AjR4J+ISKfDnibTdUkIz5ENwvmj6xkhh+Ir8WadFI8Tq6MyupyGU4INfmuYeF+Dq3lgqsovs9V+j/ABPosNxPXp6VYqS+5/5H7sibcOMUO+Pavx28E/tOfE3wHsTSvF+oPAnAtrxxdRY9AsobaP8AdxXvXgv/AIKU+I7ARx+JvDNjqqjhp7KZrZ/qVbeCfpivzfHeHecYS7ppVF5Oz+52/M+lw/EeEq6TvF+auvwP0RLHFKGO3mvmDwb/AMFBfhf4k2pqU2o+HZm4IvbYumfZoi/HuQK9w8J/FPwj45iD+HvEum6rkZ2W10juPqoOR+Ir4PE5TjcH/Goyj5tO337HvUcdh6/8Oafz1+47MDFLTEkV+hBpxOK8w7txaaUBHSnUUDMfUdA0zWrY299p9teQN1juIlkU/gQRXmPif9kn4S+J95vPBthA7cl7BWtTn1/dFa9hwadjFddHG4jDPmo1JRfk2vyOaphqNVWnBP1SZ8heJv8Agm/4E1Le+jaxq2jSHojSJcRL+DKG/wDHq8m8Sf8ABNHxTZ7zoninTNRA+6LyCS2J/wC+fMr9FMGlwBX1GE4xzrCK0K7a80n+LV/xPIrZHg62rhb0dj8nfEP7Dnxf0Le0fhyHVYl6yWF7E+forMrH8q8z8QfCHxx4YL/2p4T1qxVessthKI/wbbg/nX7WbAB0prW8Tn5o1P4V9ZhfE7NKOlaMZ/en+bPKq8MYeX8OTXrr/kfhMyMhIZSCOoIptft1r3w78MeJ1Yav4e0zUg3X7VaRzZ/76U159rf7H3wj8QbvtPgqyhLd7IvbY/79MtfWYbxVpv8A3mg1/haf52PIqcLVV/Dmn6pr/M/Iaiv0317/AIJ1/DLVdxsp9X0duwtrpXUfhIjH9a8+1n/gmRbSMW0jxxPbp2jvLBZc/wDAlkX+VfS4fxLyerpU5oeqf6XPOqcNYyGyUvRr9bHwTTtlfXWtf8E2vHNsWOmeINGvgOguDNAT+SMP1ridY/YN+Lum7vs+jWupgf8APpeRDP8A38K179DjfJMRoq6Xrp+djz55NjKe8H8lf8j55p21v7or1HV/2XviroRP2jwLq74/59YftH/ostXJ3/ww8Y6Zn7b4W1u0x18/Tpo8fmte5Sz7LaztCvGXo0/1OKWCxEfig16pnMUVLPaT2shjmhkicdVdSCPwNRkEV6UcZhJ6qSOd0aq6CUUUVdsNV7E/vYjgSO5o3sO5/Om0VH1TCv7KH7at3LUGrXtpjyLyeHH9yVl/ka0ofHPiS2x5Ov6pFj+5eSL/ACNYWPelrGWWYGe9NP5GixVeOzOrj+LHjaAYj8Ya8g9F1KYf+zVKvxj8ep93xt4iH01Wf/4uuQz70v41hLJMtlvRj9y/yKWLxC+2/vZ2g+NvxCX7vjrxKv01e4H/ALPUi/HX4kKMDx74k/HVrg/+z1w+73pOd3Wsf9Xsre+Hh9y/yLWOxC+2/vZ2zfG/4iN97x54lP11i4/+LqJ/jN8QJPveOfEjfXVrj/4uuO/GkprIMrjtQj9y/wAg+vV39t/ezrn+LnjmT73jPxA311Sc/wDs1VJviP4suM+d4m1mbP8Az0v5W/m1c/lvSmVtDJsuh8NGK+SIeLrveT+9mjceI9Wuv9fql5N/10ndv5mqLTSOxLOzE9yc0yjGe9dEcvwUfhppfIh4is92O3H1P502iitlhsKvsoz9pVfUKMUUU3LDUuwWqMM5pOak2Meik/hWtp3g7X9Xx9h0XUbzPT7PaSSZ/IVhPMMHTV51El5s0jh60tFEx8j0o/CvQNN+AXxI1d1Ft4G147ujyadLGp/4EygV2WkfsU/GLVtrDwkbOM/x3d3BHj/gO/d+leVV4myij8eIivmv8zphl+KqfDTk/kzw7Z70nNfUuk/8E6fibesrXl5ounp3ElzLI4/BYyP1rutI/wCCZGoyhTqnjq3g9UttOaTP/AmkX+VeFV4+yKho61/RN/kmd0MixlTaD+dl+p8Q8+tNr9HNE/4Jq+CLXa2pa/rF+46rE8UKH6jYx/WvRNE/Yd+EGhbW/wCEZOoSr/y0vL2aTP1XeF/SvnK/ifllN2pQlL0SX5tHo0+GMVP4rR9X/kflBtrW0TwfrviWTZpOi6hqb5xts7V5jn6KDX7E6F8Cvh94acPpng3RbWRekiWEW/8A76K5/Wu0i0+2t4ljihjjVRhVRQAB7CvmMR4qVWrYeh82/wBEv1PUpcLf8/J/cj8i/D37JXxZ8ShTaeC76BG/ivGS2x9RKyn9K9N8Pf8ABOf4jaiVfVL/AEbSoj1UzSTSD8FTb/49X6Y7QB92jH4V8nivEXOa6tBqC8k2/wAW/wAj1qXDWEh8bcvnb8j4f8Of8EzNKh2NrvjG9ve5SwtUt8e25zJn8hXrvhj9hf4SeHAjTaDJq86/8tb+6kkz9UBCH/vmvoTy80cDtXyOJ4kzfFv97iJW8nb8rHrUcqwlD4Ka+ev5nHeG/hb4T8HKq6J4c0rS8DAazso4j+JUAmutWFIx8qAD2FSH64+lHRetfPzq1KrvOTb7t3PTjShBWirIfS0Umag1ExxSGlJwOaydU1/TtEtmuL+/t7O3T701xKsaL9SSBRGLk7RV2S5KOrNPHHPNKcY5rwvxh+2Z8J/BytHL4ph1S4HSHS0a63fR0Gz82FeGeMP+CmFjHvj8LeErmc9BcapcLCB7+Wm7P/fQr6TB8N5rjreww8rPq1Zfe7Hk182wdD46iv5a/kfcpOOtZOt+KNJ8MWbXerala6dbL96a6nWJB9WYgV+XPjX9uT4reMBJHFrMOg2r8eTpUAjOP+ujbnH4MK8R13xLq/ia8N3rGq3uq3R6zXtw8zn8WJNfoOX+GOY17SxM4wXZXb/RfmfPYjiehDSlFy9dD9RvGn7c3wq8HpJHFrUmv3af8sdKgMwP0kO2M/g1fPXj3/gpTrV+ZIfCXhu201Oi3epymdz7iNNoU/VmFfFn6Uu3njmv0nL/AA2yrC2lXvUl5vT7lb8T5vEcR4qtpFqK8l+rPTPHX7R3xH+I5kXW/FmoPayZBtLV/s0BHoUj2hvxzXmRYk5zmjlu1JX6PhMpwWBjy4elGK7JJfkfO1cXVryvUk5Pzdwooor2eVHCFFFFUAUUUUAFFFFABRRRQA4HPtSMQehpWff1Feg/Df4CeOfivOg8OeHLu6tWODezL5Nsvr+8bCnHoMn2rxsXmWEwMHPE1FBLq2l+Z20sPUrS5acW32Wp562N3HSr2j6JqHiLUIrDSrC51G+mOI7e0haWRz7KoJNfdnwu/wCCcFhaeReeO9ZfUJBgnTdKzHDn0aVhuYfQL9a+tPA3ws8KfDXThZeGtBstJgIAbyYgHkx3dz8zn3Yk1+QZx4mYWjengIucu+y/zf3fM+twXDdWraVd8q+9/wCR+fXwp/4J++OfGDQ3XieWLwlprYYxPie7YeyKdq/8CbI/umvsj4Ufsm/Dv4SiGex0cajq0eD/AGnqWJ5wfVcjah/3ADXtJUnHGafuw2ccV+LZtxXmmbtqvV5Yv7MdF8+r+bPtsHk+FwdnGN5d3q/+AKiLEvyipKKK+QP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SloooAKKKKACmuu4U6igDzf4ifAvwR8VIWXxF4cs76UrtW62eXcIP9mVcOPpnFfKHxM/4Jtk+dc+CPEDK3JXT9XGV+izIMj2BU+5r7yA9qa649K+gy3iDMcrknhqrSXR6r7noeVicsw2KXvwV++z+9H4yfET4D+OvhXM48S+G7yzt1OBfRr5ts3p+9TKjPoSD7V59g54r91ri3gvImjlRZI2BVlYZBHcEV4Z8SP2MPhl8Q/NmfRF0K/fJ+16QRbtn1KAGM/Urn3r9fyrxRmrQzCl/29H/ACf+Z8hi+GGveoSv5P8AzPycJx05p4YHtivrv4jf8E5fFuhebc+EtUtfEduMlbW5/wBGuPoCSUb6ll+lfM/jT4ceJ/h9e/ZfEegX+jyk4U3MBVH/ANx/usPcE1+uZbxVlWaL9zWV+17P7nZnyOJy3E4d+/TaXfp96OZooor7GFSM/hPECiiitACiiigAooooAKKKKACiiigAp8M8lvKskUjRyKcqyHBB9QaZRXJUw9KurTibwrShsen+Ef2lvif4JCDS/GWqLEn3YLuX7VGB6BZQwA+ley+Ef+Cjfj3SnRNc0vS9dhXrsD20rf8AAgSv/jlfJvmGkxk18njOEMnxt3UoRu+qVn96sz1qOa4uh8FRr53X3M/Rnwr/AMFJPBuplI9d0HVNFkbq8Oy6iX6kFW/Ja9l8L/tX/CvxYqfYvGWnxyNwIr1zavn0xKFyfpX5AlR2O6jgdTXwmN8MMvq3eGnKD9br8Vf8T3KPE+Ip6VEpfKzP3M07W7HU4kms7uG6ib7skMgdT9COK0QQw9a/DLSPEGq+H5/P0vUrzTZx/wAtbSdom/NSDXp3hn9rT4s+FURbbxnfXMa9UvwlzuHoTKGP5GvicX4YZhTd8PUjJeaa/wAz2qPFFF/xYNejT/yP1+3DHy0b9q88V+bXhn/gpB470tlXWtE0rWEHVoRJbSN9TuZfyWvU/D//AAUx8O3QUa14Q1KwY9TYzx3IH/fXl18hiuCc8wqbdDmXeLT/AAvf8D2KWe4Kr9uz80faIyO4pTJtPNfPfh/9uv4R66qq+vS6XM3SO+s5Ux9WVWUfnXpvh/40+BfFhUaP4t0jUXb/AJZwX0TP+K7sj8q+Xr5XjcM/31GUfVNfjY9WnjcPV+Gon6NHd8Ubqqx3sEuCsqtnkYarIcNXn8rW50qcZD6KTNLSNApMClooAi8paabWE/wL+VTYFJxTuzPkj2My50Sw1CLy7izgmT+7JGGH5GuX1T4LeBNZJ+3eENFvCevnafC5/Va7gDJ5xTtnvWsMRVh8MmvRszlQpy+KKZ5Pd/sr/Ci+B8zwNpC5/wCeVsI//QcVz97+xF8HL7JfwjHGT3hvLiP/ANBkFe7AUnPrXbDNsfT+CvNekn/mYywOGnvTT+SPm27/AGAfhLdKfK0u9tf+uN/If/Qi1Ydz/wAE5PhrNnZf6/b/AO5dRH+cRr6xoz7V2LiDNY7Yif8A4EznllmElvTX3Hx5P/wTS8CNnyfEfiBP+uklu38oRWfP/wAEzvDLD9z4u1VP+ukMTfyAr7T2UhX1rrp8V5zS+HES/B/mjJ5Pg3/y7R8Oy/8ABMjTTnZ43u1H+1ZIf/ZxUDf8ExLY/d8dyj66cp/9q191YX0owPSulcZZ6v8AmJf3L/Iz/sPBf8+/xZ8HP/wTC3fd+IJH10kH/wBr1A3/AATBnzx8REx76P8A/dFffGaKtcaZ8v8AmJf3L/IX9hYD/n3+L/zPgxP+CYD/AMXxBz9NIx/7XqdP+CYcS/e8fOfppYH/ALWr7spcGpfGmfP/AJiX9y/yD+wsB/z7/F/5nwun/BMazH3vHFyfpYqP/alXoP8AgmZoaY87xjqL+uy3jX+ZNfbOTS8VMuMM8lviH9y/yKWSYFf8u/xf+Z8aQ/8ABNHwav8ArfE+uv8A9c2gX+cZrRtf+Cbnw7ixv1fxDN/vXUIH6QivrgD2ox7VxT4mzipviJffb8jZZTg1/wAu0fL9l/wT0+F1qR5kOp3f/Xa8x/6Corfsv2Ffg5aAFvC0k7DvLqN0f0EgH6V9AbT6U78a5pZ9mlRa4if/AIE1+pqstwkdqa+5Hjdh+yJ8I7HHleCtOfH/AD2Dyf8AoTGt2w/Z7+GmmMrW3gXQYnHR/wCzYSw/ErmvRRnPX9KdXHUzHG1vjrSfrJv9TeODw8fhppfJGDpvgzRNIX/Q9KsbQDp5NsiY/IVriyhH/LNfyqel/GuJ1KktZu7NlQpx0SE8pP7g/KnYFLRUGtkFFFFAwoopMigBo560EewqIzLGOWArD1vxzoPhyEyarrFjp8YGd13dJCPzYirhTnN2irvyMZVoR+J2N4E5/wDrU4n6V4t4g/bA+EXhvcLnxpY3LD+GwD3WT7GJWH615j4i/wCCkHw+012TS9M1jWGH3XWBIYz+LPu/8dr2cPkGZ4rWlh5Nd+Vpfe9DhqZlhKXxVF99z64HFIT/ALNfnx4j/wCCmWsXSuuieDrOzP8ADJfXrzZ9yqKn5ZryjxH+3P8AFzX96w67Do8TdY7C1jX8mcMw/A19XhOAM7xL96mof4n/AJXPKrcQ4On8LcvRf52P1YluIY1+ZlUe5riPE3xs8CeDC0eteK9LsZE6wyXUfmfggO4/gK/IfxH8UfGHi8v/AGz4n1bU0brHdXsjp9ApOAPoK5ZiT1Oa+zwvhZXaTxNb5RX6t/oeNW4p6Uofe/0X+Z+n/i3/AIKCfC7w6HTT5tR8QyrwBY2pVc/70pTj3Ga8a8W/8FLtVuN6eG/CFraf3Z9QuWmz7lECY/76NfEhGDxS5wOa+3wXhtlGHs6yc35v9FY8OtxHi6ukWoryX+dz3TxZ+2r8WvFYdD4m/sq3b/ljp1ukOPo+C/8A49Xj+u+KdZ8TXRudY1a+1Wc/8tr65eZ/zYk1mE5HNCtx1r7jCcP5bgv4NCMfRL87Hh1cfiK3xzb9WxtFFFfRQpxgrI867CiiitSQooooAKKKKACiiigAooooAKKKsWOn3WqXcVrZW0t3cynbHDAhd3PoAOTXHXxNHDrmqOxvTpSqO0SHPPFBJHXmvoH4cfsRfE/x95U82lx+HNPfBM+rOY5Me0QBfP8AvBfrX1H8OP8Agnh4I8NGK48T3t34qu1wTExNtbZ/3EO4/i+D6V+d5nx9lGX3jCftJLpHX8dvxPoMLkOKxOvLyru9D87vD3hrWPFuopYaLpl5q16/3beygaVz74UHj3r6W+Gn/BPfx34q8q58TXFt4UsWwTCxFzckf7inaPxbI9K/RHwr4F0HwTpy2Oh6NZaTajnyrSFYlJ9Tgcn3PNdCqqvSvx/NvEjMMZeGEiqa77v/ACX3H2WE4aw9O0q8nJ9lov8AM+fvhr+xX8MvhyYp5NI/4SLUkwftesET4PqseBGOeny5HrXvNvZw2VukUUaxRoAqogwAB0AFWdoNBHoK/K8Xj8TjZ+0xFSU35tv7ux9VQw1HDrlpwUV5EmBS0UVxnUJS0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3dWXrGjWWt2kttf2cF7aSjbJDcRiRHHoVIINavGPakIxTjJxd1uTKKkrM+bPiF+wl8MvG3mz2enzeGr18nztKk2R594mBQD2UL9a+ZfiH/wAE6vG2gGWbw1qVl4otlyVhk/0S5PsAxKH67x9K/So8Cmr93nFfX5dxbm+W29lWbiuktV+Oq+TPCxOS4PE6yhZ91ofiV4x+GnijwBd/Z/EXh/UNKfOFa5t2VH/3X+634E1zJwPev3P1DSbTVbOS2vLaK7gkG14pkDqw9CDwa8N8ffsRfCzxuJJY9DOgXb/8vGkSfZ8f9s8GP/x2v1PLfFFK0cdSd+8Xdfc9vvZ8viuGJrWhJPyen4n5QnHalUE9Bmvs/wAe/wDBNrXtN8ybwj4jtdUiHK2uoRm3kx6B13Kx+oUV86ePP2efiJ8OjI+u+EtRggT711bx/aIAPUyR7lH4kV+o5dxjlGY2VOsk30bs/udvwPlsRlOLoazptLvuvvR51RSkHuMUlfaU6tOqrwZ47g4uzCiiiugyCiiigAooooAKKKKACiiigAooooAKKKKVgClBI6HFG6krlqYelV+OJtGrKOxtaP408Q+HcHStc1HTCOQbO7kix/3yRXf6F+1V8WPDwUWvjjVG2/8AP0y3X5+arZrync3rSZFeNXyHLcRrVoRl6xT/AEO2nj69P4ZtejZ9L6P/AMFBfitpe0XculauB1N3ZlCf+/TJ/KvQNH/4KZ6zEqjU/BVldept794f0ZHr4pytHHp+tfOV+BMjxGvsUvS6/Jo76ed4yn8M387P8z9CtK/4KZeGJgP7S8KarbE9fsskU2P++ildzo3/AAUG+E+qIpu7zU9KJ6/abBmx/wB+99fl1xSV4FbwxyqprTco+j/zuehT4lxcN2n6r/I/XnTP2v8A4SasFMPjSxQH/n5WSD/0Yq11OmfHP4faxj7F400K6J/hi1GFm/Ldmvxdp4IXv+leHW8K6L/g15L1Sf5WO+HFNRfHBP0uv8z9yLTxHpmorutL+2uV65ilVx+hq/8Aaom6Ov51+FMc0kThkkZGHIKnBFbun/EXxZpgAsfE2r2YHTyL+VP5NXj1PCvEr+FXXzVv1O2HFMftw+5/8A/bwSqT94UFwT1FfjFZ/Hz4j6eR5HjnxBgdBJqUzj8mY10Fj+1t8XLDHleNr9sf89kjl/8AQlNeTLwxzVfDOL+9fodUeKMM/ii193+Z+v8AnntSEnPSvydsv25PjJaEeZ4pW7A7TWNt/wCyxitm3/4KBfFiLG+60uf/AK6WYH8iK4Z+G+dx2UX6N/5Gy4lwj3TXyX+Z+pdBY1+YVv8A8FFPilD9600CT/rpayj+UwrTt/8AgpJ8Q48efoegyf8AXOOdf5ymuGXAOex2pJ/NGy4iwb3bXyP0pzRx6/pX50R/8FLfFoHz+FtMY/7Mso/qamT/AIKYeJV+94RsD9LmQf0rJ8CZ9/z4/Ff5l/2/gf539zP0S8yk3Cvz1X/gpnrv8Xgy0P0vXH/stSD/AIKbaxjnwRaE+2ouP/adJ8DZ9/z4/Ff5j/1gwP8AP+DP0F3Ubq/Pd/8Agpnrn8Pgu1H1v3P/ALJUL/8ABTDxEfu+D7EfW7kP9KFwLnr/AOXH4r/MP9YcD/P+DP0P/Gm1+dsn/BS3xUfu+E9MH1nlNULj/gpN44bPkeHtGj/66ec38nFP/UTPX/y5t81/mL/WDBL7b+5n6R5FLX5k3H/BRz4nS5EeneHoR7W05P6zVn3H/BQr4rS/cbRof9y0J/m5roh4fZ5PeCXz/wArmT4jwa7/AHH6i5PvS/jX5SXn7eHxgugRHrlta+8VnCf/AEJTWFd/tkfGG7zv8aXCZ/552lvH/wCgxiu+n4a51L4uVfN/5GMuJsGtoyfyX+Z+u3mjPWmNcIOsi/nX44X37SfxR1HPm+OdcXP/ADxu2i/9BxWBdfFrxxfAi68Za9cA9RNqc75/Nq76fhfmbfv1Ir0u/wDIwlxRQ6Qf3o/aaTUra2QvJPFGg6lmAArn9R+KvhHRs/2h4l0mzx18+9ijx+bV+K97q19qL77u8uLp/wC9NKzn9TVYsfevZp+FNX/l5iL+kf8ANnJPilfYh97/AOAfsRqH7UPws0wHzfHWjPj/AJ4XSy/+gZrjtT/bv+EGnAiPxFLeuP4ILCc/qyAfrX5Uc+lNr2aHhZhI/wAatJ+ll+jOGfFFZ/BBL73+p+kWr/8ABSjwFaFlsdE1y+YdGaGKJD+JkJ/SuK1j/gpww3LpngYsO0l1qGP/AB1Yj/OvhTBFNr3cP4bZNS+NOfq3+ljhnxHjJ7SS9Ev1PrPXP+Cj3xCvSy6bpGi6ah6F45ZnH4lwP/Ha8+1v9tL4v60zA+LXsYz/AMs7O0hjx9GCbv1rw7j0o4r6DD8F5Lh9Y0I/NX/O559TN8XV+Kb+Tt+R2Os/F/x14h3f2l4x1y8RuscuoSlPwXdgflXITTSSuzyOzuxyWY5Jpu1e1JX0VDKsFh1y0qSivJJfkefUxdWo7yk36hRRRXrRpxirJHJzsKKKK0ICiiigAooooAKKKKACiiigAooooAKKKKAFZcGjJNIo963fDHgjxF41u/s2g6Jf6vLnBWytnl2/XaOB7mvMxGOw+Ei5VpqKXV6I6qdCdV8sVdmHgjvmlwSK+m/AX/BP34leKTHNrH2PwvatyRdzedPj2SPIz7My19FeBP8AgnT4F0Bo5vEd9qHia4XG6Mv9ltz/AMAQ7/8Ax+vz/MfEHJ8FdQn7SS6RV/x2/E97DZBi8Rry8q7vT8Nz84tO0y71i7jtbS1mvbqU7Uht4y7sfQAcmvcvh/8AsR/FLx35Uz6Mnh+yfB+0avJ5LY/65AGTP1UfWv008F/DDwv8PrX7P4c0Cw0iLGG+zW6oz/7zAZY+5JrrtvHFfleZ+JuOr3hg4KC7vV/dsvxPq8LwzSjrWk35LRHxv8Pv+Cb3hbSfKuPFmtXfiCQYLW1qPslv7g4Jc/UMv0r6U8FfCTwf8OLbyPDfh2w0lSNrSQwgSOP9qQ/M34k12oB70jbq/L8bnWYZk28VWlLyvp9y0PqcPl2Fw38OCT79fvJAMUtFFeMe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YFLRQAUUUUAJgUySMOOVDU7I9KTPtQKyZ5f44/Zw+HXxG8yTXPCen3FzJ966hi8icn1Mke1j+Jr5+8b/APBNrwxqLSS+GPEmoaNKeRBeIt1EPYY2MB7ktX2eFGOlBTd1Fe7g89zHAW+r15JLpe6+56HmYjLMJif4lNN99n96Pyw8a/sE/FTwr5ktjZWniK2Xndp1wFkx7pJtOfZd1eGeJfBfiDwfc/Ztd0TUNJmzgJfWzwk/TcBn8K/cA5x1xWfqWi2WsWskF7aw3cMgw8c8YdG+oPBr9Dy/xMzLD2jiYqou+qf6r8D53EcMYeetKTj66r/M/DQnNLkV+t/jH9jz4T+MRI8/hS3sLhv+W+mFrQg+u2MhT+KmvC/GH/BNHS5Q8nhnxZdWZ6rb6lbrOp9t6bCB/wABNfouB8TctrWWIjKD81dfev8AJHztfhrE0tadpLydvzPgTOTxSMSOpr6K8X/sHfFjwwJJLXTLPXrded+mXI3Y/wByTYxPsAa8V8R/D3xP4QkKa54f1PSCDjN5ZyRA/QsAD+FfoGB4lyrHq9GvF+V1f7tzwa2XYmj8dNr5fqc/k0lKRikr6KFWnU1izzHTaCiiiukzCiiigAooooAKKKKACiiigAooooAKKKKACiiigAooooAKKKKACiiigAooooAKKKKACiiigAooooAKKKKACiiigAooooAKKKKACiiigAooooAKKKKACiiigAooooAKKKKACiiigAooooAKKKKACiiren6Ve6xdJbWNpPeXD/dit4mkc/QAZrgr4yhQV6krI6IUZ1NEVflP3qCT/DXr/g79kv4qeNSjWfhG8soG6zaji0AHriQhj+ANe4eDP+Ca3iC82SeKPFNnpq9Wg06Brhj7b32AH8DXx+M41ybBXUqybXRav8Lnr0Moxlf4YO3novxPjDkd81LaWk9/cJBbwyXEznakcSlmY+gA61+n/g39gH4XeGhHJqFrfeIrhed+oXRCZ/3I9gx7HNe4eFvhr4W8DxeV4f8ADunaQmMH7HbJEWHuVGT+NfnuO8UqEbrB0W33dkv1Z9Dh+GKs9a0lH01Z+Vvgj9kv4p+O/Le08I3dnav/AMvOqYtFA9cPhiP91TXvvgn/AIJpX0wjl8WeK4bYfx2ulwGQn/trJjH/AHwa+/Ej2dAB9KcQSPevzrH+IOc4y8YTUF/dWv3u/wCB9Dh+HMJR1neT83p9yPAfA/7EPwo8HGOQ6F/bd0n/AC31eU3GfrHxH/47XtmlaDp2h2a2thZQWVrGMJDbxLGij2UAAVp7dlNI9v1r4PE5hisZLmxFWUn5tv8AM+hpYWhQVoQS9ES4FLRRXCd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VBqlPYw3KMkkSOrDDKwyCPQ1dBzS003HYhxUtzynxb+zX8MvGm9tV8G6Y8r/emt4BBK31ePa3614x4t/4JyfD/AFcvLoepapoUh+7Gsi3EK/8AAXG4/wDfdfWwQlfSlAIHrXs4bPMywdvYV5RS6XbX3PQ4KuXYWsv3lNP5Wf3o/OPxR/wTZ8YWIZtB8RabqsY5C3Uclq5+gAcZ+pFeTeJv2PPi14X3tN4RuLyFekljLHcbvoqMW/MV+ugHtQUz2Br7PCeImdYeylJTXmrP8LHi1uHcJU+C8fR3/M/DnW/Cmt+G5tmr6Pf6XJnHl3ts8LZ+jAVlA1+6V3plrqELRXFvHPE4wySoGUj3BrzfxL+zF8MPFrSNqPgvSjI/3pbeAW8jfVo9pP519nhPFRqyxVB+sXf8Gl+Z4tbhaX/Lqafqrfkfjp+OaK/TrxF/wTw+F2rhjp51fRGP3Ra3m9R+EqucfjXmPiD/AIJkP8z6J41K/wB2G+sM/m6P/wCy19fhfErKKz/e80PVP9Lnj1eHMZT+GKl6P/M+FPzpea+m/EH/AAT3+KWk7zYHStaQfdW1uzG5+okVQPzrzfXP2W/it4dDG78Eao+3r9jjW6/9FFq+tw3F2TYqPNDER9G0n9z1PKqZXi6XxU39zPK+aTp7Vsaz4S17w6SNV0XUNMIOCLy1eIj/AL6ArHwR1GK9+lmGFrLmp1E15M4JYepF2krBRRRXoKpB9Tn5GFFFFakBRRRQAUUUUAFFFFABRRRQAUUUUAFFFFABRRRQAUUUUAFFFFABRRRQAUUUUAFFFFABRRRQAUUUUAFFFFK6AKKKK551qUPiZqqcmHPtTwuf4hUtnp11qMwhtLaa5lbpHChZj+ArttD+A3xF8RlV0/wTrsyN0laykjjP/AmAH615mIzjAYZXq1ox9WkdUMHWqO0Yt+iucDRX0DoX7C/xe1kgzaDb6TG3R727iH5hCzD8q9N8O/8ABNDxJdhW1zxbp2nn+JbW2kuf1Yx181iuOMkwujrp/wCHX8rno0slxlb4YP56fmfGe3ikGB2r9HPD3/BNjwRZFX1fXtX1Rx1WJo7eM/gFZv8Ax6vUPD37GXwi8OlGi8JW93KvV7+aS53fVXYr+lfJ4rxQy2ndUYSn8kl+LuetS4ZxM/jaj6v/ACPyYt7We7mSKCGS4lc4VI1LMT7AV6H4a/Z1+JXi+Rf7M8F6u8b/AHZLi3NvG30eTav61+uvh/wL4f8ACtuIdF0TT9LiAwEtbZIhj6KBW6IRjoBXxmL8UcZPTDUVHzbb/BW/M9mjwvTX8WbforfmfmL4Y/4J5/E/Wdjai2maFH/EtxdGWQfQRqyn/voV6/4W/wCCaGjWwV/Efi69v26tDptuluB7bnL5/IV9ukMvelHzdzXxmL45zzGXTrcq/upL8d/xPZo5BgqWrg5erPCPCX7FXwk8K7HTwvHqU69ZdUle53fVGOz/AMdr1/RfCOheGrMW2k6VZadbjpFa26RJ+SgCtnOelMeMH3r5DEZhisU+avVlL1bf5s9qlhaFLSEEvRIkCKo4FPoorhOsSl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MClooAKKKKACiiigAooooAKbtHpTqKAKMllBcKVeJHUjBBGQa5HXfgz4H8T5Oq+FNIvmbq1xYRO34ErkV22KVutawr1aTvCTXo2YTo05K04pnhes/sV/CDWyzSeEoraQ/xWl1PBj6Krhf0rh9a/wCCc/w1vyxs7rWdLPYW90jKP++42P619V070r1qWe5nR+HET/8AAmck8sws96a+4+HtY/4JkabJu/szxveW3oLuySb/ANBdK4fWP+CaXi233f2Z4o0y99PtUUsGf++Q9fovgYp/Svdpca57R0WIb9Uv8jgnkOCqfYt6Nn5b6j/wT6+KtkD5KaTfY/5970jP/faLXLX/AOxb8YrDJPg2SdB/Fb3tvJn8BJn9K/XDaKTy19K9mh4kZ1T+Jxl6r/Jo4J8N4OXw3Xz/AOAfjPqf7PPxN0fP2jwLrrAdTBZSTD80Brm7z4deKtPJF34Z1i2I6iawlTH5rX7c+WufuikNrC45jU/hXs0vFDMY/wASlF+ja/zOSXDNB/DNr5J/5H4WT2VxZvsnglhf+7IhU/rUfl49a/cyTTrWdSkltE6+jIDWJf8AgDw1qO77VoGnXOevm2qN/MV6lPxUrTXv4e3pL/gHny4agtqn4f8ABPxMyPSjiv2QvfgT8Ob18z+BPDsrf3m0yHP57c1z8/7OHwvuHO7wJoY/3LRU/livTp+KEZfFQa+af+RwSyBraS/E/JD86Xb9a/WCT9lH4S3Wd/gmwH+48qfycVzur/shfCIb8eD40/3L66X+UtehT8TcNJ2dCX4f5nJLJZL7S/E/L6nfhX6DXv7LPwvizs8MBee1/df/AB2ubuf2cfh0vTw4o/7fLj/45XuUuOsPV/5dS/D/ADOV5ZOP2l/XyPhzApcCvsq8+AHgKIfJoW36Xlx/8crnLn4LeDFfjRQOf+fmb/4uvVpcV0Kv/LuX4f5kPLZr7S/E+V+aMGvriH4GeB2xnQwf+3qf/wCLrftP2d/h7Ko3+Hg31vLj/wCOVlU4voU/+Xcvw/zJWAk+qPijA9aSv0Cs/wBlv4YSsN/hjd9b+6/+O12WjfsgfCOdh5nhPf8AXUrz/wCPV4dfxDwtFfwZfh/mdUMpnL7S/E/Mz8aSv1PtP2UvhPbuNnguzP8A10mmf+bmukt/2YfhVbD5PAukH/fhL/zJry6nidQh/wAuJP7l+rOtZFP+ZfifkZTvmPbFfr/B+z78M7d12eAfDp/39Nif+amum074W+DdNx9k8KaLbbenlWES4/Ja82fihy/Bh2/WX/AOuHD/ADbzX3H4tCN3IAUknsBWrZ+Etd1LH2TR9Quc9PJtXfP5Cv2rs9G0+1A8mxtof+ucKr/IVrLawjGIl/KvOq+KeJXwYdff/wAA76fDFOX2/wAP+Cfi7YfBT4g6m4Ft4J1+YH+NdNm2/ntxXWaZ+yP8XNVA8nwPfjP/AD8SRQf+huK/XoW8Q6Iv5U08dOK8ifidms/4cIr1u/1OtcM4aP8AEk36aH5X6b+wT8X77HnaRaWGf+fm9iOP++C1dRpf/BOH4h3Lg32saFZIeojlmlYfh5YH61+lKsc0/Oa8at4h55W2mo+i/wA2ztp8PYGPRv1f+Vj4K0n/AIJjzna2peOgB3jtNN/9maX+ldppX/BNnwLalWv9f1u9Yfwo8MaH8PLJ/Wvr5eSacxIK4rw6vF2d4r48Q16WX5JHoUsmwUfhpr56nzxpX7Bvwh01VM2g3OoOP4rm/n/kjKP0rutG/Zv+GXh/a1j4H0ZXX7sktmkrj6M4J/WvSwTThzivCr5vj6z5ataUvVu35ndTwOGj8EEvkjN0/wAN6dpcXlWdlb20Q/5ZxRKi/kBWisKqOFAqSkbg158qk2rydzqVOEdkPwKWiikahSUtFACYFGBS0UAFJS0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Z"/>
  <p:tag name="MMPROD_UIDATA" val="&lt;database version=&quot;10.0&quot;&gt;&lt;object type=&quot;1&quot; unique_id=&quot;10001&quot;&gt;&lt;property id=&quot;20139&quot; value=&quot;%n. %s&quot;/&gt;&lt;property id=&quot;20141&quot; value=&quot;Các quốc gia Ấn và văn hóa truyền thống Ấn Độ&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3&quot; value=&quot;-1&quot;/&gt;&lt;property id=&quot;20221&quot; value=&quot;C:\Users\Administrator\Desktop\&quot;/&gt;&lt;property id=&quot;20224&quot; value=&quot;D:\Chi Phương c3 QH\BAIDUTHI&quot;/&gt;&lt;property id=&quot;20226&quot; value=&quot;D:\E 2016-2017\Chi Phuong Quang Ha\TEPNGUON\Bai 6 Cac quoc gia An va van hoa An Do chuan.pptx&quot;/&gt;&lt;property id=&quot;20250&quot; value=&quot;0&quot;/&gt;&lt;property id=&quot;20251&quot; value=&quot;0&quot;/&gt;&lt;property id=&quot;20259&quot; value=&quot;0&quot;/&gt;&lt;property id=&quot;20263&quot; value=&quot;3&quot;/&gt;&lt;property id=&quot;20264&quot; value=&quot;1&quot;/&gt;&lt;property id=&quot;20600&quot; value=&quot;0&quot;/&gt;&lt;property id=&quot;20700&quot; value=&quot;0&quot;/&gt;&lt;object type=&quot;8&quot; unique_id=&quot;10002&quot;&gt;&lt;/object&gt;&lt;object type=&quot;2&quot; unique_id=&quot;10003&quot;&gt;&lt;object type=&quot;3&quot; unique_id=&quot;10004&quot;&gt;&lt;property id=&quot;20148&quot; value=&quot;5&quot;/&gt;&lt;property id=&quot;20300&quot; value=&quot;Slide 3&quot;/&gt;&lt;property id=&quot;20301&quot; value=&quot;Tên bài&quot;/&gt;&lt;property id=&quot;20302&quot; value=&quot;0&quot;/&gt;&lt;property id=&quot;20303&quot; value=&quot;Trần Thị Liên Phương - Nguyễn Thị Minh Phương&quot;/&gt;&lt;property id=&quot;20307&quot; value=&quot;309&quot;/&gt;&lt;property id=&quot;20309&quot; value=&quot;107279&quot;/&gt;&lt;property id=&quot;20312&quot; value=&quot;0&quot;/&gt;&lt;property id=&quot;20601&quot; value=&quot;0&quot;/&gt;&lt;/object&gt;&lt;object type=&quot;3&quot; unique_id=&quot;15906&quot;&gt;&lt;property id=&quot;20148&quot; value=&quot;5&quot;/&gt;&lt;property id=&quot;20300&quot; value=&quot;Slide 5&quot;/&gt;&lt;property id=&quot;20301&quot; value=&quot;Vị trí địa lý&quot;/&gt;&lt;property id=&quot;20302&quot; value=&quot;0&quot;/&gt;&lt;property id=&quot;20303&quot; value=&quot;Trần Thị Liên Phương - Nguyễn Thị Minh Phương&quot;/&gt;&lt;property id=&quot;20307&quot; value=&quot;317&quot;/&gt;&lt;property id=&quot;20309&quot; value=&quot;107279&quot;/&gt;&lt;property id=&quot;20312&quot; value=&quot;0&quot;/&gt;&lt;property id=&quot;20601&quot; value=&quot;0&quot;/&gt;&lt;/object&gt;&lt;object type=&quot;3&quot; unique_id=&quot;15907&quot;&gt;&lt;property id=&quot;20148&quot; value=&quot;5&quot;/&gt;&lt;property id=&quot;20300&quot; value=&quot;Slide 6&quot;/&gt;&lt;property id=&quot;20301&quot; value=&quot;Địa hình&quot;/&gt;&lt;property id=&quot;20302&quot; value=&quot;0&quot;/&gt;&lt;property id=&quot;20303&quot; value=&quot;Trần Thị Liên Phương - Nguyễn Thị Minh Phương&quot;/&gt;&lt;property id=&quot;20307&quot; value=&quot;318&quot;/&gt;&lt;property id=&quot;20309&quot; value=&quot;107279&quot;/&gt;&lt;property id=&quot;20312&quot; value=&quot;0&quot;/&gt;&lt;property id=&quot;20601&quot; value=&quot;0&quot;/&gt;&lt;/object&gt;&lt;object type=&quot;3&quot; unique_id=&quot;15908&quot;&gt;&lt;property id=&quot;20148&quot; value=&quot;5&quot;/&gt;&lt;property id=&quot;20300&quot; value=&quot;Slide 7&quot;/&gt;&lt;property id=&quot;20301&quot; value=&quot;Nội dung bài học&quot;/&gt;&lt;property id=&quot;20302&quot; value=&quot;0&quot;/&gt;&lt;property id=&quot;20303&quot; value=&quot;Trần Thị Liên Phương - Nguyễn Thị Minh Phương&quot;/&gt;&lt;property id=&quot;20307&quot; value=&quot;319&quot;/&gt;&lt;property id=&quot;20309&quot; value=&quot;107279&quot;/&gt;&lt;property id=&quot;20312&quot; value=&quot;0&quot;/&gt;&lt;property id=&quot;20601&quot; value=&quot;0&quot;/&gt;&lt;/object&gt;&lt;object type=&quot;3&quot; unique_id=&quot;16907&quot;&gt;&lt;property id=&quot;20148&quot; value=&quot;5&quot;/&gt;&lt;property id=&quot;20300&quot; value=&quot;Slide 10&quot;/&gt;&lt;property id=&quot;20301&quot; value=&quot;Vai trò của Vương triều Gúp-ta&quot;/&gt;&lt;property id=&quot;20302&quot; value=&quot;0&quot;/&gt;&lt;property id=&quot;20303&quot; value=&quot;Trần Thị Liên Phương - Nguyễn Thị Minh Phương&quot;/&gt;&lt;property id=&quot;20307&quot; value=&quot;333&quot;/&gt;&lt;property id=&quot;20309&quot; value=&quot;107279&quot;/&gt;&lt;property id=&quot;20312&quot; value=&quot;0&quot;/&gt;&lt;property id=&quot;20601&quot; value=&quot;0&quot;/&gt;&lt;/object&gt;&lt;object type=&quot;3&quot; unique_id=&quot;16909&quot;&gt;&lt;property id=&quot;20148&quot; value=&quot;5&quot;/&gt;&lt;property id=&quot;20300&quot; value=&quot;Slide 14 - &amp;quot;Kiến trúc Phật giáo: Phát triển (chùa hang, tượng phật bằng đá)&amp;quot;&quot;/&gt;&lt;property id=&quot;20301&quot; value=&quot;Kiến trúc phật giáo&quot;/&gt;&lt;property id=&quot;20302&quot; value=&quot;0&quot;/&gt;&lt;property id=&quot;20303&quot; value=&quot;Trần Thị Liên Phương - Nguyễn Thị Minh Phương&quot;/&gt;&lt;property id=&quot;20307&quot; value=&quot;375&quot;/&gt;&lt;property id=&quot;20309&quot; value=&quot;107279&quot;/&gt;&lt;property id=&quot;20312&quot; value=&quot;0&quot;/&gt;&lt;property id=&quot;20601&quot; value=&quot;0&quot;/&gt;&lt;/object&gt;&lt;object type=&quot;3&quot; unique_id=&quot;16912&quot;&gt;&lt;property id=&quot;20148&quot; value=&quot;5&quot;/&gt;&lt;property id=&quot;20300&quot; value=&quot;Slide 15&quot;/&gt;&lt;property id=&quot;20301&quot; value=&quot;Chùa hang Ajanta&quot;/&gt;&lt;property id=&quot;20302&quot; value=&quot;0&quot;/&gt;&lt;property id=&quot;20303&quot; value=&quot;Trần Thị Liên Phương - Nguyễn Thị Minh Phương&quot;/&gt;&lt;property id=&quot;20307&quot; value=&quot;352&quot;/&gt;&lt;property id=&quot;20309&quot; value=&quot;107279&quot;/&gt;&lt;property id=&quot;20312&quot; value=&quot;0&quot;/&gt;&lt;property id=&quot;20601&quot; value=&quot;0&quot;/&gt;&lt;/object&gt;&lt;object type=&quot;3&quot; unique_id=&quot;16913&quot;&gt;&lt;property id=&quot;20148&quot; value=&quot;5&quot;/&gt;&lt;property id=&quot;20300&quot; value=&quot;Slide 16&quot;/&gt;&lt;property id=&quot;20301&quot; value=&quot;Chùa hang Ajanta&quot;/&gt;&lt;property id=&quot;20302&quot; value=&quot;0&quot;/&gt;&lt;property id=&quot;20303&quot; value=&quot;Trần Thị Liên Phương - Nguyễn Thị Minh Phương&quot;/&gt;&lt;property id=&quot;20307&quot; value=&quot;353&quot;/&gt;&lt;property id=&quot;20309&quot; value=&quot;107279&quot;/&gt;&lt;property id=&quot;20312&quot; value=&quot;0&quot;/&gt;&lt;property id=&quot;20601&quot; value=&quot;0&quot;/&gt;&lt;/object&gt;&lt;object type=&quot;3&quot; unique_id=&quot;16914&quot;&gt;&lt;property id=&quot;20148&quot; value=&quot;5&quot;/&gt;&lt;property id=&quot;20300&quot; value=&quot;Slide 17&quot;/&gt;&lt;property id=&quot;20301&quot; value=&quot;Chùa hang Ajanta&quot;/&gt;&lt;property id=&quot;20302&quot; value=&quot;0&quot;/&gt;&lt;property id=&quot;20303&quot; value=&quot;Trần Thị Liên Phương - Nguyễn Thị Minh Phương&quot;/&gt;&lt;property id=&quot;20307&quot; value=&quot;351&quot;/&gt;&lt;property id=&quot;20309&quot; value=&quot;107279&quot;/&gt;&lt;property id=&quot;20312&quot; value=&quot;0&quot;/&gt;&lt;property id=&quot;20601&quot; value=&quot;0&quot;/&gt;&lt;/object&gt;&lt;object type=&quot;3&quot; unique_id=&quot;16915&quot;&gt;&lt;property id=&quot;20148&quot; value=&quot;5&quot;/&gt;&lt;property id=&quot;20300&quot; value=&quot;Slide 18 - &amp;quot; +  Bắt nguồn từ những tín ngưỡng từ cổ xưa của người Ấn Độ     + Tôn thờ nhiều thần thánh nhưng chủ yếu thờ 4 vị &quot;/&gt;&lt;property id=&quot;20301&quot; value=&quot;Đạo Hin-đu&quot;/&gt;&lt;property id=&quot;20302&quot; value=&quot;0&quot;/&gt;&lt;property id=&quot;20303&quot; value=&quot;Trần Thị Liên Phương - Nguyễn Thị Minh Phương&quot;/&gt;&lt;property id=&quot;20307&quot; value=&quot;344&quot;/&gt;&lt;property id=&quot;20309&quot; value=&quot;107279&quot;/&gt;&lt;property id=&quot;20312&quot; value=&quot;0&quot;/&gt;&lt;property id=&quot;20601&quot; value=&quot;0&quot;/&gt;&lt;/object&gt;&lt;object type=&quot;3&quot; unique_id=&quot;16917&quot;&gt;&lt;property id=&quot;20148&quot; value=&quot;5&quot;/&gt;&lt;property id=&quot;20300&quot; value=&quot;Slide 20&quot;/&gt;&lt;property id=&quot;20301&quot; value=&quot;Thần Brama&quot;/&gt;&lt;property id=&quot;20302&quot; value=&quot;0&quot;/&gt;&lt;property id=&quot;20303&quot; value=&quot;Trần Thị Liên Phương - Nguyễn Thị Minh Phương&quot;/&gt;&lt;property id=&quot;20307&quot; value=&quot;357&quot;/&gt;&lt;property id=&quot;20309&quot; value=&quot;107279&quot;/&gt;&lt;property id=&quot;20312&quot; value=&quot;0&quot;/&gt;&lt;property id=&quot;20601&quot; value=&quot;0&quot;/&gt;&lt;/object&gt;&lt;object type=&quot;3&quot; unique_id=&quot;16918&quot;&gt;&lt;property id=&quot;20148&quot; value=&quot;5&quot;/&gt;&lt;property id=&quot;20300&quot; value=&quot;Slide 21&quot;/&gt;&lt;property id=&quot;20301&quot; value=&quot;Thẩn Visnu&quot;/&gt;&lt;property id=&quot;20302&quot; value=&quot;0&quot;/&gt;&lt;property id=&quot;20303&quot; value=&quot;Trần Thị Liên Phương - Nguyễn Thị Minh Phương&quot;/&gt;&lt;property id=&quot;20307&quot; value=&quot;359&quot;/&gt;&lt;property id=&quot;20309&quot; value=&quot;107279&quot;/&gt;&lt;property id=&quot;20312&quot; value=&quot;0&quot;/&gt;&lt;property id=&quot;20601&quot; value=&quot;0&quot;/&gt;&lt;/object&gt;&lt;object type=&quot;3&quot; unique_id=&quot;16919&quot;&gt;&lt;property id=&quot;20148&quot; value=&quot;5&quot;/&gt;&lt;property id=&quot;20300&quot; value=&quot;Slide 22 - &amp;quot;- Siva tượng trưng cho phương diện nam tính của vũ trụ: có tính tàn phá, bất khả tiên liệu, vì thần cũng là một lự&quot;/&gt;&lt;property id=&quot;20301&quot; value=&quot;Thần Siva&quot;/&gt;&lt;property id=&quot;20302&quot; value=&quot;0&quot;/&gt;&lt;property id=&quot;20303&quot; value=&quot;Trần Thị Liên Phương - Nguyễn Thị Minh Phương&quot;/&gt;&lt;property id=&quot;20307&quot; value=&quot;360&quot;/&gt;&lt;property id=&quot;20309&quot; value=&quot;107279&quot;/&gt;&lt;property id=&quot;20312&quot; value=&quot;0&quot;/&gt;&lt;property id=&quot;20601&quot; value=&quot;0&quot;/&gt;&lt;/object&gt;&lt;object type=&quot;3&quot; unique_id=&quot;16920&quot;&gt;&lt;property id=&quot;20148&quot; value=&quot;5&quot;/&gt;&lt;property id=&quot;20300&quot; value=&quot;Slide 23 - &amp;quot;+ Kiến trúc Hindu giáo: &amp;quot;&quot;/&gt;&lt;property id=&quot;20301&quot; value=&quot;Kiến trúc Hin-đu giáo&quot;/&gt;&lt;property id=&quot;20302&quot; value=&quot;0&quot;/&gt;&lt;property id=&quot;20303&quot; value=&quot;Trần Thị Liên Phương - Nguyễn Thị Minh Phương&quot;/&gt;&lt;property id=&quot;20307&quot; value=&quot;361&quot;/&gt;&lt;property id=&quot;20309&quot; value=&quot;107279&quot;/&gt;&lt;property id=&quot;20312&quot; value=&quot;0&quot;/&gt;&lt;property id=&quot;20601&quot; value=&quot;0&quot;/&gt;&lt;/object&gt;&lt;object type=&quot;3&quot; unique_id=&quot;16922&quot;&gt;&lt;property id=&quot;20148&quot; value=&quot;5&quot;/&gt;&lt;property id=&quot;20300&quot; value=&quot;Slide 24&quot;/&gt;&lt;property id=&quot;20301&quot; value=&quot;Kiến trúc Hin-đu giáo&quot;/&gt;&lt;property id=&quot;20302&quot; value=&quot;0&quot;/&gt;&lt;property id=&quot;20303&quot; value=&quot;Trần Thị Liên Phương - Nguyễn Thị Minh Phương&quot;/&gt;&lt;property id=&quot;20307&quot; value=&quot;362&quot;/&gt;&lt;property id=&quot;20309&quot; value=&quot;107279&quot;/&gt;&lt;property id=&quot;20312&quot; value=&quot;0&quot;/&gt;&lt;property id=&quot;20601&quot; value=&quot;0&quot;/&gt;&lt;/object&gt;&lt;object type=&quot;3&quot; unique_id=&quot;16923&quot;&gt;&lt;property id=&quot;20148&quot; value=&quot;5&quot;/&gt;&lt;property id=&quot;20300&quot; value=&quot;Slide 28 - &amp;quot;  - Chữ viết + Có từ rất sớm, từ chữ đơn giản Bra-mi (Brahmi) đã nâng lên, sáng tạo và hoàn thiện thành hệ chữ Phạ&quot;/&gt;&lt;property id=&quot;20301&quot; value=&quot;Chữ viết&quot;/&gt;&lt;property id=&quot;20302&quot; value=&quot;0&quot;/&gt;&lt;property id=&quot;20303&quot; value=&quot;Trần Thị Liên Phương - Nguyễn Thị Minh Phương&quot;/&gt;&lt;property id=&quot;20307&quot; value=&quot;345&quot;/&gt;&lt;property id=&quot;20309&quot; value=&quot;107279&quot;/&gt;&lt;property id=&quot;20312&quot; value=&quot;0&quot;/&gt;&lt;property id=&quot;20601&quot; value=&quot;0&quot;/&gt;&lt;/object&gt;&lt;object type=&quot;3&quot; unique_id=&quot;16925&quot;&gt;&lt;property id=&quot;20148&quot; value=&quot;5&quot;/&gt;&lt;property id=&quot;20300&quot; value=&quot;Slide 29&quot;/&gt;&lt;property id=&quot;20301&quot; value=&quot;Văn học&quot;/&gt;&lt;property id=&quot;20302&quot; value=&quot;0&quot;/&gt;&lt;property id=&quot;20303&quot; value=&quot;Trần Thị Liên Phương - Nguyễn Thị Minh Phương&quot;/&gt;&lt;property id=&quot;20307&quot; value=&quot;364&quot;/&gt;&lt;property id=&quot;20309&quot; value=&quot;107279&quot;/&gt;&lt;property id=&quot;20312&quot; value=&quot;0&quot;/&gt;&lt;property id=&quot;20601&quot; value=&quot;0&quot;/&gt;&lt;/object&gt;&lt;object type=&quot;3&quot; unique_id=&quot;16926&quot;&gt;&lt;property id=&quot;20148&quot; value=&quot;5&quot;/&gt;&lt;property id=&quot;20300&quot; value=&quot;Slide 30&quot;/&gt;&lt;property id=&quot;20301&quot; value=&quot;Bộ sử thi Mahabharata&quot;/&gt;&lt;property id=&quot;20302&quot; value=&quot;0&quot;/&gt;&lt;property id=&quot;20303&quot; value=&quot;Trần Thị Liên Phương - Nguyễn Thị Minh Phương&quot;/&gt;&lt;property id=&quot;20307&quot; value=&quot;367&quot;/&gt;&lt;property id=&quot;20309&quot; value=&quot;107279&quot;/&gt;&lt;property id=&quot;20312&quot; value=&quot;0&quot;/&gt;&lt;property id=&quot;20601&quot; value=&quot;0&quot;/&gt;&lt;/object&gt;&lt;object type=&quot;3&quot; unique_id=&quot;16927&quot;&gt;&lt;property id=&quot;20148&quot; value=&quot;5&quot;/&gt;&lt;property id=&quot;20300&quot; value=&quot;Slide 31&quot;/&gt;&lt;property id=&quot;20301&quot; value=&quot;Bộ sử thi Ramayana&quot;/&gt;&lt;property id=&quot;20302&quot; value=&quot;0&quot;/&gt;&lt;property id=&quot;20303&quot; value=&quot;Trần Thị Liên Phương - Nguyễn Thị Minh Phương&quot;/&gt;&lt;property id=&quot;20307&quot; value=&quot;368&quot;/&gt;&lt;property id=&quot;20309&quot; value=&quot;107279&quot;/&gt;&lt;property id=&quot;20312&quot; value=&quot;0&quot;/&gt;&lt;property id=&quot;20601&quot; value=&quot;0&quot;/&gt;&lt;/object&gt;&lt;object type=&quot;3&quot; unique_id=&quot;16928&quot;&gt;&lt;property id=&quot;20148&quot; value=&quot;5&quot;/&gt;&lt;property id=&quot;20300&quot; value=&quot;Slide 34 - &amp;quot;*Ảnh hưởng của Văn hóa Ấn Độ ra bên ngoài  &amp;quot;&quot;/&gt;&lt;property id=&quot;20301&quot; value=&quot;Ảnh hưởng của văn hóa Ấn Độ ra bên ngoài&quot;/&gt;&lt;property id=&quot;20302&quot; value=&quot;0&quot;/&gt;&lt;property id=&quot;20303&quot; value=&quot;Trần Thị Liên Phương - Nguyễn Thị Minh Phương&quot;/&gt;&lt;property id=&quot;20307&quot; value=&quot;369&quot;/&gt;&lt;property id=&quot;20309&quot; value=&quot;107279&quot;/&gt;&lt;property id=&quot;20312&quot; value=&quot;0&quot;/&gt;&lt;property id=&quot;20601&quot; value=&quot;0&quot;/&gt;&lt;/object&gt;&lt;object type=&quot;3&quot; unique_id=&quot;16929&quot;&gt;&lt;property id=&quot;20148&quot; value=&quot;5&quot;/&gt;&lt;property id=&quot;20300&quot; value=&quot;Slide 35&quot;/&gt;&lt;property id=&quot;20301&quot; value=&quot;Lược đồ ảnh hưởng văn hóa Ấn Độ ra bên ngoài&quot;/&gt;&lt;property id=&quot;20302&quot; value=&quot;0&quot;/&gt;&lt;property id=&quot;20303&quot; value=&quot;Trần Thị Liên Phương - Nguyễn Thị Minh Phương&quot;/&gt;&lt;property id=&quot;20307&quot; value=&quot;365&quot;/&gt;&lt;property id=&quot;20309&quot; value=&quot;107279&quot;/&gt;&lt;property id=&quot;20312&quot; value=&quot;0&quot;/&gt;&lt;property id=&quot;20601&quot; value=&quot;0&quot;/&gt;&lt;/object&gt;&lt;object type=&quot;3&quot; unique_id=&quot;16930&quot;&gt;&lt;property id=&quot;20148&quot; value=&quot;5&quot;/&gt;&lt;property id=&quot;20300&quot; value=&quot;Slide 36&quot;/&gt;&lt;property id=&quot;20301&quot; value=&quot;Ảnh hưởng của văn hóa Ấn Độ ra bên ngoài&quot;/&gt;&lt;property id=&quot;20302&quot; value=&quot;0&quot;/&gt;&lt;property id=&quot;20303&quot; value=&quot;Trần Thị Liên Phương - Nguyễn Thị Minh Phương&quot;/&gt;&lt;property id=&quot;20307&quot; value=&quot;346&quot;/&gt;&lt;property id=&quot;20309&quot; value=&quot;107279&quot;/&gt;&lt;property id=&quot;20312&quot; value=&quot;0&quot;/&gt;&lt;property id=&quot;20601&quot; value=&quot;0&quot;/&gt;&lt;/object&gt;&lt;object type=&quot;3&quot; unique_id=&quot;16931&quot;&gt;&lt;property id=&quot;20148&quot; value=&quot;5&quot;/&gt;&lt;property id=&quot;20300&quot; value=&quot;Slide 37&quot;/&gt;&lt;property id=&quot;20301&quot; value=&quot;Tranh ảnh các công trình kiến trúc&quot;/&gt;&lt;property id=&quot;20302&quot; value=&quot;0&quot;/&gt;&lt;property id=&quot;20303&quot; value=&quot;Trần Thị Liên Phương - Nguyễn Thị Minh Phương&quot;/&gt;&lt;property id=&quot;20307&quot; value=&quot;370&quot;/&gt;&lt;property id=&quot;20309&quot; value=&quot;107279&quot;/&gt;&lt;property id=&quot;20312&quot; value=&quot;0&quot;/&gt;&lt;property id=&quot;20601&quot; value=&quot;0&quot;/&gt;&lt;/object&gt;&lt;object type=&quot;3&quot; unique_id=&quot;17567&quot;&gt;&lt;property id=&quot;20148&quot; value=&quot;5&quot;/&gt;&lt;property id=&quot;20300&quot; value=&quot;Slide 4 - &amp;quot;Mục tiêu bài học &amp;quot;&quot;/&gt;&lt;property id=&quot;20301&quot; value=&quot;Mục tiêu bài học&quot;/&gt;&lt;property id=&quot;20302&quot; value=&quot;0&quot;/&gt;&lt;property id=&quot;20303&quot; value=&quot;Trần Thị Liên Phương - Nguyễn Thị Minh Phương&quot;/&gt;&lt;property id=&quot;20307&quot; value=&quot;380&quot;/&gt;&lt;property id=&quot;20309&quot; value=&quot;107279&quot;/&gt;&lt;property id=&quot;20312&quot; value=&quot;0&quot;/&gt;&lt;property id=&quot;20601&quot; value=&quot;0&quot;/&gt;&lt;/object&gt;&lt;object type=&quot;3&quot; unique_id=&quot;17568&quot;&gt;&lt;property id=&quot;20148&quot; value=&quot;5&quot;/&gt;&lt;property id=&quot;20300&quot; value=&quot;Slide 8 - &amp;quot;2. Thời kì vương triều Gúp-ta và sự phát triển văn hóa truyền thống Ấn Độ  &amp;quot;&quot;/&gt;&lt;property id=&quot;20301&quot; value=&quot;Thời kì vương triều Gúp-ta và sự phát triển văn hóa truyền thống Ấn Độ&quot;/&gt;&lt;property id=&quot;20302&quot; value=&quot;0&quot;/&gt;&lt;property id=&quot;20303&quot; value=&quot;Trần Thị Liên Phương - Nguyễn Thị Minh Phương&quot;/&gt;&lt;property id=&quot;20307&quot; value=&quot;383&quot;/&gt;&lt;property id=&quot;20309&quot; value=&quot;107279&quot;/&gt;&lt;property id=&quot;20312&quot; value=&quot;0&quot;/&gt;&lt;property id=&quot;20601&quot; value=&quot;0&quot;/&gt;&lt;/object&gt;&lt;object type=&quot;3&quot; unique_id=&quot;17570&quot;&gt;&lt;property id=&quot;20148&quot; value=&quot;5&quot;/&gt;&lt;property id=&quot;20300&quot; value=&quot;Slide 12 - &amp;quot;- Phật giáo &amp;quot;&quot;/&gt;&lt;property id=&quot;20301&quot; value=&quot;Phật giáo&quot;/&gt;&lt;property id=&quot;20302&quot; value=&quot;0&quot;/&gt;&lt;property id=&quot;20303&quot; value=&quot;Trần Thị Liên Phương - Nguyễn Thị Minh Phương&quot;/&gt;&lt;property id=&quot;20307&quot; value=&quot;385&quot;/&gt;&lt;property id=&quot;20309&quot; value=&quot;107279&quot;/&gt;&lt;property id=&quot;20312&quot; value=&quot;0&quot;/&gt;&lt;property id=&quot;20601&quot; value=&quot;0&quot;/&gt;&lt;/object&gt;&lt;object type=&quot;3&quot; unique_id=&quot;17839&quot;&gt;&lt;property id=&quot;20148&quot; value=&quot;5&quot;/&gt;&lt;property id=&quot;20300&quot; value=&quot;Slide 13&quot;/&gt;&lt;property id=&quot;20301&quot; value=&quot;Nguồn gốc đạo phật&quot;/&gt;&lt;property id=&quot;20302&quot; value=&quot;0&quot;/&gt;&lt;property id=&quot;20303&quot; value=&quot;Trần Thị Liên Phương - Nguyễn Thị Minh Phương&quot;/&gt;&lt;property id=&quot;20307&quot; value=&quot;388&quot;/&gt;&lt;property id=&quot;20309&quot; value=&quot;107279&quot;/&gt;&lt;property id=&quot;20312&quot; value=&quot;0&quot;/&gt;&lt;property id=&quot;20601&quot; value=&quot;0&quot;/&gt;&lt;/object&gt;&lt;object type=&quot;3&quot; unique_id=&quot;17840&quot;&gt;&lt;property id=&quot;20148&quot; value=&quot;5&quot;/&gt;&lt;property id=&quot;20300&quot; value=&quot;Slide 19&quot;/&gt;&lt;property id=&quot;20301&quot; value=&quot;Hình ảnh các vị thần&quot;/&gt;&lt;property id=&quot;20302&quot; value=&quot;0&quot;/&gt;&lt;property id=&quot;20303&quot; value=&quot;Trần Thị Liên Phương - Nguyễn Thị Minh Phương&quot;/&gt;&lt;property id=&quot;20307&quot; value=&quot;389&quot;/&gt;&lt;property id=&quot;20309&quot; value=&quot;107279&quot;/&gt;&lt;property id=&quot;20312&quot; value=&quot;0&quot;/&gt;&lt;property id=&quot;20601&quot; value=&quot;0&quot;/&gt;&lt;/object&gt;&lt;object type=&quot;3&quot; unique_id=&quot;18116&quot;&gt;&lt;property id=&quot;20148&quot; value=&quot;5&quot;/&gt;&lt;property id=&quot;20300&quot; value=&quot;Slide 9&quot;/&gt;&lt;property id=&quot;20301&quot; value=&quot;Thời kì Vương triều Gúp -ta&quot;/&gt;&lt;property id=&quot;20302&quot; value=&quot;0&quot;/&gt;&lt;property id=&quot;20303&quot; value=&quot;Trần Thị Liên Phương - Nguyễn Thị Minh Phương&quot;/&gt;&lt;property id=&quot;20307&quot; value=&quot;390&quot;/&gt;&lt;property id=&quot;20309&quot; value=&quot;107279&quot;/&gt;&lt;property id=&quot;20312&quot; value=&quot;0&quot;/&gt;&lt;property id=&quot;20601&quot; value=&quot;0&quot;/&gt;&lt;/object&gt;&lt;object type=&quot;3&quot; unique_id=&quot;18241&quot;&gt;&lt;property id=&quot;20148&quot; value=&quot;5&quot;/&gt;&lt;property id=&quot;20300&quot; value=&quot;Slide 11 - &amp;quot;b . Văn hóa truyền thống Ấn Độ&amp;quot;&quot;/&gt;&lt;property id=&quot;20301&quot; value=&quot;Văn hóa truyền thống Ấn Độ&quot;/&gt;&lt;property id=&quot;20302&quot; value=&quot;0&quot;/&gt;&lt;property id=&quot;20303&quot; value=&quot;Trần Thị Liên Phương - Nguyễn Thị Minh Phương&quot;/&gt;&lt;property id=&quot;20307&quot; value=&quot;392&quot;/&gt;&lt;property id=&quot;20309&quot; value=&quot;107279&quot;/&gt;&lt;property id=&quot;20312&quot; value=&quot;0&quot;/&gt;&lt;property id=&quot;20601&quot; value=&quot;0&quot;/&gt;&lt;/object&gt;&lt;object type=&quot;3&quot; unique_id=&quot;18752&quot;&gt;&lt;property id=&quot;20148&quot; value=&quot;5&quot;/&gt;&lt;property id=&quot;20300&quot; value=&quot;Slide 45 - &amp;quot;                       TÀI LIỆU THAM KHẢO  1 . Sách lịch sử giáo viên lớp 10 - NXB Giáo dục 2008 2 .  Lịch sử thế &quot;/&gt;&lt;property id=&quot;20301&quot; value=&quot;Tài liệu tham khảo&quot;/&gt;&lt;property id=&quot;20302&quot; value=&quot;0&quot;/&gt;&lt;property id=&quot;20303&quot; value=&quot;Trần Thị Liên Phương - Nguyễn Thị Minh Phương&quot;/&gt;&lt;property id=&quot;20307&quot; value=&quot;396&quot;/&gt;&lt;property id=&quot;20309&quot; value=&quot;107279&quot;/&gt;&lt;property id=&quot;20312&quot; value=&quot;0&quot;/&gt;&lt;property id=&quot;20601&quot; value=&quot;0&quot;/&gt;&lt;/object&gt;&lt;object type=&quot;3&quot; unique_id=&quot;20243&quot;&gt;&lt;property id=&quot;20148&quot; value=&quot;5&quot;/&gt;&lt;property id=&quot;20300&quot; value=&quot;Slide 25 - &amp;quot;Câu 1: Đạo phật ra đời khi nào?&amp;quot;&quot;/&gt;&lt;property id=&quot;20301&quot; value=&quot;bài tập&quot;/&gt;&lt;property id=&quot;20302&quot; value=&quot;0&quot;/&gt;&lt;property id=&quot;20303&quot; value=&quot;Trần Thị Liên Phương - Nguyễn Thị Minh Phương&quot;/&gt;&lt;property id=&quot;20307&quot; value=&quot;397&quot;/&gt;&lt;property id=&quot;20309&quot; value=&quot;107279&quot;/&gt;&lt;property id=&quot;20312&quot; value=&quot;0&quot;/&gt;&lt;property id=&quot;20601&quot; value=&quot;0&quot;/&gt;&lt;/object&gt;&lt;object type=&quot;3&quot; unique_id=&quot;20244&quot;&gt;&lt;property id=&quot;20148&quot; value=&quot;5&quot;/&gt;&lt;property id=&quot;20300&quot; value=&quot;Slide 26 - &amp;quot; Câu 2: Công trình kiến trúc phật giáo tiêu biểu nhất ở Ấn Độ là chùa Hang A-gian-ta đúng hay sai?&amp;quot;&quot;/&gt;&lt;property id=&quot;20301&quot; value=&quot;bài tập&quot;/&gt;&lt;property id=&quot;20302&quot; value=&quot;0&quot;/&gt;&lt;property id=&quot;20303&quot; value=&quot;Trần Thị Liên Phương - Nguyễn Thị Minh Phương&quot;/&gt;&lt;property id=&quot;20307&quot; value=&quot;398&quot;/&gt;&lt;property id=&quot;20309&quot; value=&quot;107279&quot;/&gt;&lt;property id=&quot;20312&quot; value=&quot;0&quot;/&gt;&lt;property id=&quot;20601&quot; value=&quot;0&quot;/&gt;&lt;/object&gt;&lt;object type=&quot;3&quot; unique_id=&quot;20245&quot;&gt;&lt;property id=&quot;20148&quot; value=&quot;5&quot;/&gt;&lt;property id=&quot;20300&quot; value=&quot;Slide 27 - &amp;quot;Câu 3: Đạo Hin-đu là tôn giáo lớn nhất của Ấn Độ được bắt nguồn từ:&amp;quot;&quot;/&gt;&lt;property id=&quot;20301&quot; value=&quot;bài tập&quot;/&gt;&lt;property id=&quot;20302&quot; value=&quot;0&quot;/&gt;&lt;property id=&quot;20303&quot; value=&quot;Trần Thị Liên Phương - Nguyễn Thị Minh Phương&quot;/&gt;&lt;property id=&quot;20307&quot; value=&quot;399&quot;/&gt;&lt;property id=&quot;20309&quot; value=&quot;107279&quot;/&gt;&lt;property id=&quot;20312&quot; value=&quot;0&quot;/&gt;&lt;property id=&quot;20601&quot; value=&quot;0&quot;/&gt;&lt;/object&gt;&lt;object type=&quot;3&quot; unique_id=&quot;20577&quot;&gt;&lt;property id=&quot;20148&quot; value=&quot;5&quot;/&gt;&lt;property id=&quot;20300&quot; value=&quot;Slide 32 - &amp;quot;Câu 1: Chữ Phạn được hoàn chỉnh và phổ biến dưới thời kì:&amp;quot;&quot;/&gt;&lt;property id=&quot;20301&quot; value=&quot;Câu hỏi 1&quot;/&gt;&lt;property id=&quot;20302&quot; value=&quot;0&quot;/&gt;&lt;property id=&quot;20303&quot; value=&quot;Trần Thị Liên Phương - Nguyễn Thị Minh Phương&quot;/&gt;&lt;property id=&quot;20307&quot; value=&quot;400&quot;/&gt;&lt;property id=&quot;20309&quot; value=&quot;107279&quot;/&gt;&lt;property id=&quot;20312&quot; value=&quot;0&quot;/&gt;&lt;property id=&quot;20601&quot; value=&quot;0&quot;/&gt;&lt;/object&gt;&lt;object type=&quot;3&quot; unique_id=&quot;20578&quot;&gt;&lt;property id=&quot;20148&quot; value=&quot;5&quot;/&gt;&lt;property id=&quot;20300&quot; value=&quot;Slide 33 - &amp;quot;Câu 2: Hai bộ sử thi tiếng Phạn nổi tiếng của Ấn độ là:&amp;quot;&quot;/&gt;&lt;property id=&quot;20301&quot; value=&quot;Câu hỏi 2&quot;/&gt;&lt;property id=&quot;20302&quot; value=&quot;0&quot;/&gt;&lt;property id=&quot;20303&quot; value=&quot;Trần Thị Liên Phương - Nguyễn Thị Minh Phương&quot;/&gt;&lt;property id=&quot;20307&quot; value=&quot;401&quot;/&gt;&lt;property id=&quot;20309&quot; value=&quot;107279&quot;/&gt;&lt;property id=&quot;20312&quot; value=&quot;0&quot;/&gt;&lt;property id=&quot;20601&quot; value=&quot;0&quot;/&gt;&lt;/object&gt;&lt;object type=&quot;3&quot; unique_id=&quot;20794&quot;&gt;&lt;property id=&quot;20148&quot; value=&quot;5&quot;/&gt;&lt;property id=&quot;20300&quot; value=&quot;Slide 40 - &amp;quot;Câu 1: Hai con sông gắn liền với sự phát triển của Quốc gia Ấn Độ cổ đại là:&amp;quot;&quot;/&gt;&lt;property id=&quot;20301&quot; value=&quot;Câu hỏi 1&quot;/&gt;&lt;property id=&quot;20302&quot; value=&quot;0&quot;/&gt;&lt;property id=&quot;20303&quot; value=&quot;Trần Thị Liên Phương - Nguyễn Thị Minh Phương&quot;/&gt;&lt;property id=&quot;20307&quot; value=&quot;402&quot;/&gt;&lt;property id=&quot;20309&quot; value=&quot;107279&quot;/&gt;&lt;property id=&quot;20312&quot; value=&quot;0&quot;/&gt;&lt;property id=&quot;20601&quot; value=&quot;0&quot;/&gt;&lt;/object&gt;&lt;object type=&quot;3&quot; unique_id=&quot;20795&quot;&gt;&lt;property id=&quot;20148&quot; value=&quot;5&quot;/&gt;&lt;property id=&quot;20300&quot; value=&quot;Slide 41 - &amp;quot; Câu 2: Nét đặc sắc và nổi bật của văn hóa truyền thống Ấn Độ là sự định hình và phát triển của văn hóa truyền thố&quot;/&gt;&lt;property id=&quot;20301&quot; value=&quot;Câu hỏi 2&quot;/&gt;&lt;property id=&quot;20302&quot; value=&quot;0&quot;/&gt;&lt;property id=&quot;20303&quot; value=&quot;Trần Thị Liên Phương - Nguyễn Thị Minh Phương&quot;/&gt;&lt;property id=&quot;20307&quot; value=&quot;403&quot;/&gt;&lt;property id=&quot;20309&quot; value=&quot;107279&quot;/&gt;&lt;property id=&quot;20312&quot; value=&quot;0&quot;/&gt;&lt;property id=&quot;20601&quot; value=&quot;0&quot;/&gt;&lt;/object&gt;&lt;object type=&quot;3&quot; unique_id=&quot;20796&quot;&gt;&lt;property id=&quot;20148&quot; value=&quot;5&quot;/&gt;&lt;property id=&quot;20300&quot; value=&quot;Slide 42 - &amp;quot;Câu 3: Đạo Hinđu thờ những vị thần chính nào:&amp;quot;&quot;/&gt;&lt;property id=&quot;20301&quot; value=&quot;Câu hỏi 3&quot;/&gt;&lt;property id=&quot;20302&quot; value=&quot;0&quot;/&gt;&lt;property id=&quot;20303&quot; value=&quot;Trần Thị Liên Phương - Nguyễn Thị Minh Phương&quot;/&gt;&lt;property id=&quot;20307&quot; value=&quot;404&quot;/&gt;&lt;property id=&quot;20309&quot; value=&quot;107279&quot;/&gt;&lt;property id=&quot;20312&quot; value=&quot;0&quot;/&gt;&lt;property id=&quot;20601&quot; value=&quot;0&quot;/&gt;&lt;/object&gt;&lt;object type=&quot;3&quot; unique_id=&quot;20978&quot;&gt;&lt;property id=&quot;20148&quot; value=&quot;5&quot;/&gt;&lt;property id=&quot;20300&quot; value=&quot;Slide 43 - &amp;quot;Câu 4: Nơi chịu ảnh hưởng rõ nét nhất của văn hóa Ấn Độ là:&amp;quot;&quot;/&gt;&lt;property id=&quot;20301&quot; value=&quot;Câu hỏi 4&quot;/&gt;&lt;property id=&quot;20302&quot; value=&quot;0&quot;/&gt;&lt;property id=&quot;20303&quot; value=&quot;Trần Thị Liên Phương - Nguyễn Thị Minh Phương&quot;/&gt;&lt;property id=&quot;20307&quot; value=&quot;405&quot;/&gt;&lt;property id=&quot;20309&quot; value=&quot;107279&quot;/&gt;&lt;property id=&quot;20312&quot; value=&quot;0&quot;/&gt;&lt;property id=&quot;20601&quot; value=&quot;0&quot;/&gt;&lt;/object&gt;&lt;object type=&quot;3&quot; unique_id=&quot;20979&quot;&gt;&lt;property id=&quot;20148&quot; value=&quot;5&quot;/&gt;&lt;property id=&quot;20300&quot; value=&quot;Slide 44 - &amp;quot;Câu 5:Dân tộc nào ở nước ta từ thế kỷ thứ IV đã có chữ viết bắt nguồn từ Ấn Độ&amp;quot;&quot;/&gt;&lt;property id=&quot;20301&quot; value=&quot;Câu hỏi 5&quot;/&gt;&lt;property id=&quot;20302&quot; value=&quot;0&quot;/&gt;&lt;property id=&quot;20303&quot; value=&quot;Trần Thị Liên Phương - Nguyễn Thị Minh Phương&quot;/&gt;&lt;property id=&quot;20307&quot; value=&quot;406&quot;/&gt;&lt;property id=&quot;20309&quot; value=&quot;107279&quot;/&gt;&lt;property id=&quot;20312&quot; value=&quot;0&quot;/&gt;&lt;property id=&quot;20601&quot; value=&quot;0&quot;/&gt;&lt;/object&gt;&lt;object type=&quot;3&quot; unique_id=&quot;115599&quot;&gt;&lt;property id=&quot;20148&quot; value=&quot;5&quot;/&gt;&lt;property id=&quot;20300&quot; value=&quot;Slide 38&quot;/&gt;&lt;property id=&quot;20301&quot; value=&quot;Video Thạt Luổng&quot;/&gt;&lt;property id=&quot;20302&quot; value=&quot;0&quot;/&gt;&lt;property id=&quot;20303&quot; value=&quot;Trần Thị Liên Phương - Nguyễn Thị Minh Phương&quot;/&gt;&lt;property id=&quot;20307&quot; value=&quot;407&quot;/&gt;&lt;property id=&quot;20309&quot; value=&quot;107279&quot;/&gt;&lt;property id=&quot;20312&quot; value=&quot;0&quot;/&gt;&lt;property id=&quot;20601&quot; value=&quot;0&quot;/&gt;&lt;/object&gt;&lt;object type=&quot;3&quot; unique_id=&quot;115600&quot;&gt;&lt;property id=&quot;20148&quot; value=&quot;5&quot;/&gt;&lt;property id=&quot;20300&quot; value=&quot;Slide 39&quot;/&gt;&lt;property id=&quot;20301&quot; value=&quot;Video Tháp Chàm&quot;/&gt;&lt;property id=&quot;20302&quot; value=&quot;0&quot;/&gt;&lt;property id=&quot;20303&quot; value=&quot;Trần Thị Liên Phương - Nguyễn Thị Minh Phương&quot;/&gt;&lt;property id=&quot;20307&quot; value=&quot;408&quot;/&gt;&lt;property id=&quot;20309&quot; value=&quot;107279&quot;/&gt;&lt;property id=&quot;20312&quot; value=&quot;0&quot;/&gt;&lt;property id=&quot;20601&quot; value=&quot;0&quot;/&gt;&lt;/object&gt;&lt;object type=&quot;3&quot; unique_id=&quot;117456&quot;&gt;&lt;property id=&quot;20148&quot; value=&quot;5&quot;/&gt;&lt;property id=&quot;20300&quot; value=&quot;Slide 1&quot;/&gt;&lt;property id=&quot;20301&quot; value=&quot;Thông tin giáo viên&quot;/&gt;&lt;property id=&quot;20302&quot; value=&quot;0&quot;/&gt;&lt;property id=&quot;20303&quot; value=&quot;Trần Thị Liên Phương - Nguyễn Thị Minh Phương&quot;/&gt;&lt;property id=&quot;20307&quot; value=&quot;410&quot;/&gt;&lt;property id=&quot;20309&quot; value=&quot;107279&quot;/&gt;&lt;property id=&quot;20312&quot; value=&quot;0&quot;/&gt;&lt;property id=&quot;20601&quot; value=&quot;0&quot;/&gt;&lt;/object&gt;&lt;object type=&quot;3&quot; unique_id=&quot;117457&quot;&gt;&lt;property id=&quot;20148&quot; value=&quot;5&quot;/&gt;&lt;property id=&quot;20300&quot; value=&quot;Slide 2&quot;/&gt;&lt;property id=&quot;20301&quot; value=&quot;Video giáo viên giới thiệu&quot;/&gt;&lt;property id=&quot;20302&quot; value=&quot;0&quot;/&gt;&lt;property id=&quot;20303&quot; value=&quot;Trần Thị Liên Phương - Nguyễn Thị Minh Phương&quot;/&gt;&lt;property id=&quot;20307&quot; value=&quot;411&quot;/&gt;&lt;property id=&quot;20309&quot; value=&quot;107279&quot;/&gt;&lt;property id=&quot;20312&quot; value=&quot;0&quot;/&gt;&lt;property id=&quot;20601&quot; value=&quot;0&quot;/&gt;&lt;/object&gt;&lt;/object&gt;&lt;object type=&quot;10&quot; unique_id=&quot;106590&quot;&gt;&lt;object type=&quot;11&quot; unique_id=&quot;106591&quot;&gt;&lt;property id=&quot;20180&quot; value=&quot;1&quot;/&gt;&lt;property id=&quot;20181&quot; value=&quot;1&quot;/&gt;&lt;property id=&quot;20183&quot; value=&quot;1&quot;/&gt;&lt;/object&gt;&lt;object type=&quot;12&quot; unique_id=&quot;119131&quot;&gt;&lt;/object&gt;&lt;/object&gt;&lt;object type=&quot;4&quot; unique_id=&quot;106592&quot;&gt;&lt;object type=&quot;5&quot; unique_id=&quot;107279&quot;&gt;&lt;property id=&quot;20000&quot; value=&quot;0&quot;/&gt;&lt;property id=&quot;20149&quot; value=&quot;Trần Thị Liên Phương - Nguyễn Thị Minh Phương&quot;/&gt;&lt;property id=&quot;20150&quot; value=&quot;Giáo viên Trường THPT Quang Hà&quot;/&gt;&lt;property id=&quot;20151&quot; value=&quot;Anh.JPG&quot;/&gt;&lt;property id=&quot;20153&quot; value=&quot;tranthilienphuong.gvquangha@vinhphuc.edu.vn&quot;/&gt;&lt;property id=&quot;20159&quot; value=&quot;lo go chuan (1).jpg&quot;/&gt;&lt;/object&gt;&lt;/object&gt;&lt;/object&gt;&lt;/database&gt;"/>
  <p:tag name="MMPROD_TAG_VCONFIG" val="PD94bWwgdmVyc2lvbj0iMS4wIj8+DQo8Y29uZmlndXJhdGlvbj4NCgk8YnJhbmRpbmc+DQoJCTx1aWZvbnQgbmFtZT0iRk9OVF9OT1RFU19URVhUIiB2YWx1ZT0iVmVyZGFuYSw5LGZhbHNlLGZhbHNlLGZhbHNlIi8+DQoJPC9icmFuZGluZz4NCgk8Y29sb3JzPg0KCQk8dWljb2xvciBuYW1lPSJwcmltYXJ5IiB2YWx1ZT0iMHgwMDMzNjY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EZGRkY5O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Db21tZW50YWlyZXMgZGVzIGRpYXBvc2l0aXZlcyIvPg0KCQk8dWl0ZXh0IG5hbWU9IkNPVVJTRV9TVEFUVVMiIHZhbHVlPSJTdGF0dXQgZHUgbW9kdWxlIi8+DQoJCTx1aXRleHQgbmFtZT0iUEFTU0VEX1NUUklORyIgdmFsdWU9IlLDqXVzc2kiLz4NCgkJPHVpdGV4dCBuYW1lPSJGQUlMRURfU1RSSU5HIiB2YWx1ZT0iRWNob3XDqSIvPg0KCQk8IS0tcXVpeiBwb2QgYW5kIG1lc3NhZ2UgYm94IHRleHRzLS0+DQoJCTx1aXRleHQgbmFtZT0iUVVJWlBPRF9RVUlaX0FUVEVNUFQiIHZhbHVlPSJUZW50YXRpdmUgZGUgcXVlc3Rpb25uYWlyZSA6Ii8+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WSURQTEFZSU5HIiB2YWx1ZT0i44OT44OH44Kq5YaN55Sf5Lit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1FVSVoiIHZhbHVlPSLjgq/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jgrkiLz4NCgkJPHVpdGV4dCBuYW1lPSJQQVNTRURfU1RSSU5HIiB2YWx1ZT0i5ZCI5qC8Ii8+DQoJCTx1aXRleHQgbmFtZT0iRkFJTEVEX1NUUklORyIgdmFsdWU9IuS4jeWQiOagvCIvPg0KCQk8IS0tcXVpeiBwb2QgYW5kIG1lc3NhZ2UgYm94IHRleHRzLS0+DQoJCTx1aXRleHQgbmFtZT0iUVVJWlBPRF9RVUlaX0FUVEVNUFQiIHZhbHVlPSLjgq/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DQoJCTx1aXRleHQgbmFtZT0iUVVJWlBPRF9RVUVTVFlQRV9TVFIiIHZhbHVlPSLjgr/jgqTjg5cgOiAlcyIvPg0KCQk8dWl0ZXh0IG5hbWU9IlFVSVpQT0RfUVVFU1RZUEVfR1JEIiB2YWx1ZT0i6KmV5L6hIi8+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OBhCIvPg0KCQk8dWl0ZXh0IG5hbWU9IldBUk5JTkdNU0dfTk9TVFJJTkciIHZhbHVlPSLjgYTjgYTjgYgiLz4NCgkJPHVpdGV4dCBuYW1lPSJXQVJOSU5HTVNHX1RJVExFU1RSSU5HIiB2YWx1ZT0i44Kv44Kk44K644Gu44OK44OT44Ky44O844K344On44Oz44Gr6Zai44GZ44KL6K2m5ZGKIi8+DQoJCTx1aXRleHQgbmFtZT0iV0FSTklOR01TR19NU0dTVFJJTkciIHZhbHVlPSLjgZPjga7jgq/jgqTjgrrjgavjga/jgIHjgb7jgaDop6PnrZTjgZfjgabjgYTjgarjgYTos6rllY/jgYzjgYLjgorjgb7jgZnjgIImI3hBOyYjeEE7IOOCr+OCpOOCuuOCkue1guS6huOBmeOCi+OBq+OBr+OAgeOAjOOBr+OBhOOAjeOCkuOCr+ODquODg+OCr+OBl+OBvuOBmeOAguOCr+OCpOOCuuOCkue2muihjOOBmeOCi+OBq+OBr+OAgeOAjOOBhOOBhOOBiOOAjeOCkuOCr+ODquODg+OCr+OBl+OBvuOBmeOAgiIvPg0KCQk8dWl0ZXh0IG5hbWU9IklORk9STUFUSU9OX0gyNjRfRkxBU0hQTEFZRVIiIHZhbHVlPSLjgYrkvb/jgYTjga7jgrPjg7Pjg5Tjg6Xjg7zjgr/jgavnj77lnKjjgqTjg7Pjgrnjg4jjg7zjg6vjgZXjgozjgabjgYTjgosgRmxhc2ggUGxheWVyIOOBruODkOODvOOCuOODp+ODs+OBr+OAgeOBk+OBruODk+ODh+OCquOCkuOCteODneODvOODiOOBl+OBpuOBhOOBvuOBm+OCk+OAguacgOaWsOOBriBGbGFzaCBQbGF5ZXIg44KS44OA44Km44Oz44Ot44O844OJ44GZ44KL44Gr44Gv44CB44OT44OH44Kq6aCY5Z+f44KS44Kv44Oq44OD44Kv44GX44Gm44GP44Gg44GV44GE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imi+OBm+OCiyIvPg0KCQk8dWl0ZXh0IG5hbWU9Ik1VVEUiIHZhbHVlPSLjg5/jg6Xjg7zjg4giLz4NCgkJPHVpdGV4dCBuYW1lPSJET0NXUkFQX1RJVExFIiB2YWx1ZT0iUHJlc2VudGVyIOa3u+S7mOODleOCoeOCpOODqyIvPg0KCQk8dWl0ZXh0IG5hbWU9IkRPQ1dSQVBfTVNHIiB2YWx1ZT0i44Oe44Kk44Kz44Oz44OU44Ol44O844K/44Gr5L+d5a2YIi8+DQoJCTx1aXRleHQgbmFtZT0iRE9DV1JBUF9QUk9NUFQiIHZhbHVlPSLjgq/jg6rjg4Pjgq/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S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VklEUExBWUlORyIgdmFsdWU9Iuu5hOuUlOyYpCDsnqzsg50g7KSR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DQoJCTx1aXRleHQgbmFtZT0iUEFTU0VEX1NUUklORyIgdmFsdWU9Iu2VqeqyqSIvPg0KCQk8dWl0ZXh0IG5hbWU9IkZBSUxFRF9TVFJJTkciIHZhbHVlPSLrtojtlanqsqk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dWl0ZXh0IG5hbWU9IkNPVVJTRV9TVEFUVVMiIHZhbHVlPSJFc3RhZG8gZGUgbW9kdWxvIi8+DQoJCTx1aXRleHQgbmFtZT0iUEFTU0VEX1NUUklORyIgdmFsdWU9IkFwcm9iYWRvIi8+DQoJCTx1aXRleHQgbmFtZT0iRkFJTEVEX1NUUklORyIgdmFsdWU9IlN1c3BlbnNvIi8+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DQoJCTx1aXRleHQgbmFtZT0iUVVJWlBPRF9RVUVTQVRNUFRfU1RSIiB2YWx1ZT0iSW50ZW50b3M6ICVuIGRlICV0Ii8+DQoJCTx1aXRleHQgbmFtZT0iUVVJWlBPRF9RVUVTVFlQRV9TVFIiIHZhbHVlPSJUaXBvOiAlcyIvPg0KCQk8dWl0ZXh0IG5hbWU9IlFVSVpQT0RfUVVFU1RZUEVfR1JEIiB2YWx1ZT0iQ29uIHB1bnR1YWNpw7NuIi8+DQoJCTx1aXRleHQgbmFtZT0iUVVJWlBPRF9RVUVTVFlQRV9TVlkiIHZhbHVlPSJFbmN1ZXN0YSIvPg0KCQk8dWl0ZXh0IG5hbWU9IlFVSVpQT0RfUVVJWkFUTVBUX0lORiIgdmFsdWU9IkluZmluaXRvIi8+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6ICVwIi8+DQoJCTwhLS0gc3Vic3RpdHV0aW9uOiAlcCA9PSBwcmVzZW50YXRpb24gdGl0bGUgLS0+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D:\Chi Phương c3 QH\BAIDUTHI\data\asimages\{4862E9AF-4A0E-476D-8731-3ED4151E2F77}_28.png&quot;/&gt;&lt;left val=&quot;444&quot;/&gt;&lt;top val=&quot;477&quot;/&gt;&lt;width val=&quot;187&quot;/&gt;&lt;height val=&quot;58&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PPSNARRATIONPROPS" val="C:\Users\Administrator\Desktop\Doi duoi\Track 27.mp3"/>
  <p:tag name="PPSNARRATION" val="24,86619331,D:\Chi Phương c3 QH\TEPNGUON\Bai 6 Cac quoc gia An va van hoa An Do chuan_pptx\Media.ppcx"/>
  <p:tag name="HTML_SHAPEINFO" val="&lt;SlideThumbPath val=&quot;Slide29.PNG&quot;/&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quot;/&gt;&lt;lineCharCount val=&quot;15&quot;/&gt;&lt;lineCharCount val=&quot;1&quot;/&gt;&lt;lineCharCount val=&quot;67&quot;/&gt;&lt;lineCharCount val=&quot;41&quot;/&gt;&lt;lineCharCount val=&quot;1&quot;/&gt;&lt;lineCharCount val=&quot;68&quot;/&gt;&lt;lineCharCount val=&quot;25&quot;/&gt;&lt;lineCharCount val=&quot;1&quot;/&gt;&lt;lineCharCount val=&quot;1&quot;/&gt;&lt;/TableIndex&gt;&lt;/ShapeTextInfo&gt;"/>
  <p:tag name="HTML_SHAPEINFO" val="&lt;TextEffect&gt;&lt;Image&gt;&lt;filename val=&quot;D:\Chi Phương c3 QH\BAIDUTHI\data\asimages\{4D879305-9D5E-4CC8-A923-BA610787C16C}_1.png_crop.png&quot;/&gt;&lt;left val=&quot;730&quot;/&gt;&lt;top val=&quot;655&quot;/&gt;&lt;width val=&quot;0&quot;/&gt;&lt;height val=&quot;0&quot;/&gt;&lt;hasText val=&quot;1&quot;/&gt;&lt;paraId val=&quot;1&quot;/&gt;&lt;/Image&gt;&lt;Image&gt;&lt;filename val=&quot;D:\Chi Phương c3 QH\BAIDUTHI\data\asimages\{48F8312A-6AAC-4BE1-9C0A-83BCB210FC13}_1.png_crop.png&quot;/&gt;&lt;left val=&quot;38&quot;/&gt;&lt;top val=&quot;153&quot;/&gt;&lt;width val=&quot;131&quot;/&gt;&lt;height val=&quot;26&quot;/&gt;&lt;hasText val=&quot;1&quot;/&gt;&lt;paraId val=&quot;2&quot;/&gt;&lt;/Image&gt;&lt;Image&gt;&lt;filename val=&quot;D:\Chi Phương c3 QH\BAIDUTHI\data\asimages\{B4EC2581-0F79-4DBF-AAAC-43F64850048B}_1.png_crop.png&quot;/&gt;&lt;left val=&quot;730&quot;/&gt;&lt;top val=&quot;655&quot;/&gt;&lt;width val=&quot;0&quot;/&gt;&lt;height val=&quot;0&quot;/&gt;&lt;hasText val=&quot;1&quot;/&gt;&lt;paraId val=&quot;3&quot;/&gt;&lt;/Image&gt;&lt;Image&gt;&lt;filename val=&quot;D:\Chi Phương c3 QH\BAIDUTHI\data\asimages\{0F21E5E1-8476-4F4C-83B0-6126D90D1C7F}_1.png_crop.png&quot;/&gt;&lt;left val=&quot;9&quot;/&gt;&lt;top val=&quot;206&quot;/&gt;&lt;width val=&quot;704&quot;/&gt;&lt;height val=&quot;55&quot;/&gt;&lt;hasText val=&quot;1&quot;/&gt;&lt;paraId val=&quot;4&quot;/&gt;&lt;/Image&gt;&lt;Image&gt;&lt;filename val=&quot;D:\Chi Phương c3 QH\BAIDUTHI\data\asimages\{4A767207-F4BD-4B0D-B207-7900EE630396}_1.png_crop.png&quot;/&gt;&lt;left val=&quot;730&quot;/&gt;&lt;top val=&quot;655&quot;/&gt;&lt;width val=&quot;0&quot;/&gt;&lt;height val=&quot;0&quot;/&gt;&lt;hasText val=&quot;1&quot;/&gt;&lt;paraId val=&quot;5&quot;/&gt;&lt;/Image&gt;&lt;Image&gt;&lt;filename val=&quot;D:\Chi Phương c3 QH\BAIDUTHI\data\asimages\{EA5F136A-4B37-49C2-B55B-D02BDE017620}_1.png_crop.png&quot;/&gt;&lt;left val=&quot;37&quot;/&gt;&lt;top val=&quot;298&quot;/&gt;&lt;width val=&quot;662&quot;/&gt;&lt;height val=&quot;55&quot;/&gt;&lt;hasText val=&quot;1&quot;/&gt;&lt;paraId val=&quot;6&quot;/&gt;&lt;/Image&gt;&lt;Image&gt;&lt;filename val=&quot;D:\Chi Phương c3 QH\BAIDUTHI\data\asimages\{7FED5CF5-704B-4179-A724-6BA9F6B9815A}_1.png_crop.png&quot;/&gt;&lt;left val=&quot;730&quot;/&gt;&lt;top val=&quot;655&quot;/&gt;&lt;width val=&quot;0&quot;/&gt;&lt;height val=&quot;0&quot;/&gt;&lt;hasText val=&quot;1&quot;/&gt;&lt;paraId val=&quot;7&quot;/&gt;&lt;/Image&gt;&lt;Image&gt;&lt;filename val=&quot;D:\Chi Phương c3 QH\BAIDUTHI\data\asimages\{EE0DC97D-80BE-41A2-ADEE-5C51BD7234CD}_1.png_crop.png&quot;/&gt;&lt;left val=&quot;730&quot;/&gt;&lt;top val=&quot;655&quot;/&gt;&lt;width val=&quot;0&quot;/&gt;&lt;height val=&quot;0&quot;/&gt;&lt;hasText val=&quot;1&quot;/&gt;&lt;paraId val=&quot;8&quot;/&gt;&lt;/Image&gt;&lt;/TextEffect&gt;"/>
</p:tagLst>
</file>

<file path=ppt/tags/tag103.xml><?xml version="1.0" encoding="utf-8"?>
<p:tagLst xmlns:a="http://schemas.openxmlformats.org/drawingml/2006/main" xmlns:r="http://schemas.openxmlformats.org/officeDocument/2006/relationships" xmlns:p="http://schemas.openxmlformats.org/presentationml/2006/main">
  <p:tag name="PPSNARRATIONPROPS" val="C:\Users\Administrator\Desktop\Doi duoi\Track 28.mp3"/>
  <p:tag name="PPSNARRATION" val="25,86619331,D:\Chi Phương c3 QH\TEPNGUON\Bai 6 Cac quoc gia An va van hoa An Do chuan_pptx\Media.ppcx"/>
  <p:tag name="HTML_SHAPEINFO" val="&lt;SlideThumbPath val=&quot;Slide30.PNG&quot;/&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quot;/&gt;&lt;lineCharCount val=&quot;57&quot;/&gt;&lt;lineCharCount val=&quot;69&quot;/&gt;&lt;lineCharCount val=&quot;66&quot;/&gt;&lt;lineCharCount val=&quot;42&quot;/&gt;&lt;lineCharCount val=&quot;62&quot;/&gt;&lt;lineCharCount val=&quot;69&quot;/&gt;&lt;lineCharCount val=&quot;60&quot;/&gt;&lt;lineCharCount val=&quot;59&quot;/&gt;&lt;lineCharCount val=&quot;61&quot;/&gt;&lt;lineCharCount val=&quot;33&quot;/&gt;&lt;/TableIndex&gt;&lt;/ShapeTextInfo&gt;"/>
  <p:tag name="HTML_SHAPEINFO" val="&lt;TextEffect&gt;&lt;Image&gt;&lt;filename val=&quot;D:\Chi Phương c3 QH\BAIDUTHI\data\asimages\{14407312-AD9B-46DB-A9AD-F40CF13F81AC}_1.png_crop.png&quot;/&gt;&lt;left val=&quot;729&quot;/&gt;&lt;top val=&quot;619&quot;/&gt;&lt;width val=&quot;0&quot;/&gt;&lt;height val=&quot;0&quot;/&gt;&lt;hasText val=&quot;1&quot;/&gt;&lt;paraId val=&quot;1&quot;/&gt;&lt;/Image&gt;&lt;Image&gt;&lt;filename val=&quot;D:\Chi Phương c3 QH\BAIDUTHI\data\asimages\{781B7690-1777-4095-9BD8-2061508FD2C3}_1.png_crop.png&quot;/&gt;&lt;left val=&quot;8&quot;/&gt;&lt;top val=&quot;122&quot;/&gt;&lt;width val=&quot;705&quot;/&gt;&lt;height val=&quot;113&quot;/&gt;&lt;hasText val=&quot;1&quot;/&gt;&lt;paraId val=&quot;2&quot;/&gt;&lt;/Image&gt;&lt;Image&gt;&lt;filename val=&quot;D:\Chi Phương c3 QH\BAIDUTHI\data\asimages\{9F654531-2654-4C46-BC5A-7AE3ECBB78D8}_1.png_crop.png&quot;/&gt;&lt;left val=&quot;8&quot;/&gt;&lt;top val=&quot;244&quot;/&gt;&lt;width val=&quot;705&quot;/&gt;&lt;height val=&quot;170&quot;/&gt;&lt;hasText val=&quot;1&quot;/&gt;&lt;paraId val=&quot;3&quot;/&gt;&lt;/Image&gt;&lt;/TextEffect&gt;"/>
</p:tagLst>
</file>

<file path=ppt/tags/tag105.xml><?xml version="1.0" encoding="utf-8"?>
<p:tagLst xmlns:a="http://schemas.openxmlformats.org/drawingml/2006/main" xmlns:r="http://schemas.openxmlformats.org/officeDocument/2006/relationships" xmlns:p="http://schemas.openxmlformats.org/presentationml/2006/main">
  <p:tag name="PPSNARRATIONPROPS" val="C:\Users\Administrator\Desktop\Doi duoi\Track 29.mp3"/>
  <p:tag name="PPSNARRATION" val="26,86619331,D:\Chi Phương c3 QH\TEPNGUON\Bai 6 Cac quoc gia An va van hoa An Do chuan_pptx\Media.ppcx"/>
  <p:tag name="HTML_SHAPEINFO" val="&lt;SlideThumbPath val=&quot;Slide31.PNG&quot;/&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62&quot;/&gt;&lt;lineCharCount val=&quot;58&quot;/&gt;&lt;lineCharCount val=&quot;61&quot;/&gt;&lt;lineCharCount val=&quot;58&quot;/&gt;&lt;/TableIndex&gt;&lt;/ShapeTextInfo&gt;"/>
  <p:tag name="HTML_SHAPEINFO" val="&lt;TextEffect&gt;&lt;Image&gt;&lt;filename val=&quot;D:\Chi Phương c3 QH\BAIDUTHI\data\asimages\{AD64A74A-4262-415B-92F4-01F0B69FE0BD}_1.png_crop.png&quot;/&gt;&lt;left val=&quot;8&quot;/&gt;&lt;top val=&quot;155&quot;/&gt;&lt;width val=&quot;704&quot;/&gt;&lt;height val=&quot;117&quot;/&gt;&lt;hasText val=&quot;1&quot;/&gt;&lt;paraId val=&quot;1&quot;/&gt;&lt;/Image&gt;&lt;/TextEffect&gt;"/>
</p:tagLst>
</file>

<file path=ppt/tags/tag107.xml><?xml version="1.0" encoding="utf-8"?>
<p:tagLst xmlns:a="http://schemas.openxmlformats.org/drawingml/2006/main" xmlns:r="http://schemas.openxmlformats.org/officeDocument/2006/relationships" xmlns:p="http://schemas.openxmlformats.org/presentationml/2006/main">
  <p:tag name="PPSNARRATIONPROPS" val="C:\Users\Administrator\Desktop\Doi duoi\Track 31.mp3"/>
  <p:tag name="PPSNARRATION" val="27,86619331,D:\Chi Phương c3 QH\TEPNGUON\Bai 6 Cac quoc gia An va van hoa An Do chuan_pptx\Media.ppcx"/>
  <p:tag name="HTML_SHAPEINFO" val="&lt;SlideThumbPath val=&quot;Slide34.PNG&quot;/&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1&quot;/&gt;&lt;lineCharCount val=&quot;24&quot;/&gt;&lt;lineCharCount val=&quot;24&quot;/&gt;&lt;lineCharCount val=&quot;24&quot;/&gt;&lt;lineCharCount val=&quot;10&quot;/&gt;&lt;/TableIndex&gt;&lt;/ShapeTextInfo&gt;"/>
  <p:tag name="HTML_SHAPEINFO" val="&lt;ThreeDShapeInfo&gt;&lt;uuid val=&quot;&quot;/&gt;&lt;isInvalidForFieldText val=&quot;0&quot;/&gt;&lt;Image&gt;&lt;filename val=&quot;D:\Chi Phương c3 QH\BAIDUTHI\data\asimages\{1FBC08E4-58C1-4AFC-8ACF-CDA30EACE384}_34.png&quot;/&gt;&lt;left val=&quot;142&quot;/&gt;&lt;top val=&quot;108&quot;/&gt;&lt;width val=&quot;464&quot;/&gt;&lt;height val=&quot;295&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2&quot;/&gt;&lt;lineCharCount val=&quot;1&quot;/&gt;&lt;/TableIndex&gt;&lt;/ShapeTextInfo&gt;"/>
  <p:tag name="HTML_SHAPEINFO" val="&lt;ThreeDShapeInfo&gt;&lt;uuid val=&quot;&quot;/&gt;&lt;isInvalidForFieldText val=&quot;0&quot;/&gt;&lt;Image&gt;&lt;filename val=&quot;D:\Chi Phương c3 QH\BAIDUTHI\data\asimages\{0EB34AB3-594E-4C34-BBB8-5F9262C982C3}_34.png&quot;/&gt;&lt;left val=&quot;38&quot;/&gt;&lt;top val=&quot;18&quot;/&gt;&lt;width val=&quot;647&quot;/&gt;&lt;height val=&quot;96&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PSNARRATIONPROPS" val="C:\Users\Administrator\Desktop\Doi duoi\Track 32.mp3"/>
  <p:tag name="PPSNARRATION" val="37,86619331,D:\Chi Phương c3 QH\TEPNGUON\Bai 6 Cac quoc gia An va van hoa An Do chuan_pptx\Media.ppcx"/>
  <p:tag name="HTML_SHAPEINFO" val="&lt;SlideThumbPath val=&quot;Slide35.PNG&quot;/&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1&quot;/&gt;&lt;/TableIndex&gt;&lt;/ShapeTextInfo&gt;"/>
  <p:tag name="HTML_SHAPEINFO" val="&lt;TextEffect&gt;&lt;Image&gt;&lt;filename val=&quot;D:\Chi Phương c3 QH\BAIDUTHI\data\asimages\{6CBA6E77-A2C5-4AE9-8B07-F4A8E2723974}_1.png_crop.png&quot;/&gt;&lt;left val=&quot;72&quot;/&gt;&lt;top val=&quot;496&quot;/&gt;&lt;width val=&quot;502&quot;/&gt;&lt;height val=&quot;27&quot;/&gt;&lt;hasText val=&quot;1&quot;/&gt;&lt;paraId val=&quot;1&quot;/&gt;&lt;/Image&gt;&lt;/TextEffect&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PSNARRATIONPROPS" val="C:\Users\Administrator\Desktop\Doi duoi\Track 33.mp3"/>
  <p:tag name="PPSNARRATION" val="28,86619331,D:\Chi Phương c3 QH\TEPNGUON\Bai 6 Cac quoc gia An va van hoa An Do chuan_pptx\Media.ppcx"/>
  <p:tag name="HTML_SHAPEINFO" val="&lt;SlideThumbPath val=&quot;Slide36.PNG&quot;/&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2&quot;/&gt;&lt;lineCharCount val=&quot;1&quot;/&gt;&lt;lineCharCount val=&quot;71&quot;/&gt;&lt;lineCharCount val=&quot;62&quot;/&gt;&lt;lineCharCount val=&quot;69&quot;/&gt;&lt;lineCharCount val=&quot;75&quot;/&gt;&lt;lineCharCount val=&quot;69&quot;/&gt;&lt;lineCharCount val=&quot;22&quot;/&gt;&lt;lineCharCount val=&quot;1&quot;/&gt;&lt;lineCharCount val=&quot;1&quot;/&gt;&lt;lineCharCount val=&quot;1&quot;/&gt;&lt;lineCharCount val=&quot;3&quot;/&gt;&lt;/TableIndex&gt;&lt;/ShapeTextInfo&gt;"/>
  <p:tag name="HTML_SHAPEINFO" val="&lt;TextEffect&gt;&lt;Image&gt;&lt;filename val=&quot;D:\Chi Phương c3 QH\BAIDUTHI\data\asimages\{BDCDF216-804A-4052-8A6D-B95F608813BC}_1.png_crop.png&quot;/&gt;&lt;left val=&quot;10&quot;/&gt;&lt;top val=&quot;65&quot;/&gt;&lt;width val=&quot;513&quot;/&gt;&lt;height val=&quot;26&quot;/&gt;&lt;hasText val=&quot;1&quot;/&gt;&lt;paraId val=&quot;1&quot;/&gt;&lt;/Image&gt;&lt;Image&gt;&lt;filename val=&quot;D:\Chi Phương c3 QH\BAIDUTHI\data\asimages\{B50EED54-D83C-4452-A221-3A3B79C411B9}_1.png_crop.png&quot;/&gt;&lt;left val=&quot;697&quot;/&gt;&lt;top val=&quot;517&quot;/&gt;&lt;width val=&quot;0&quot;/&gt;&lt;height val=&quot;0&quot;/&gt;&lt;hasText val=&quot;1&quot;/&gt;&lt;paraId val=&quot;2&quot;/&gt;&lt;/Image&gt;&lt;Image&gt;&lt;filename val=&quot;D:\Chi Phương c3 QH\BAIDUTHI\data\asimages\{FE019B26-37C5-443F-BEDB-2FEC6F777E4B}_1.png_crop.png&quot;/&gt;&lt;left val=&quot;9&quot;/&gt;&lt;top val=&quot;126&quot;/&gt;&lt;width val=&quot;673&quot;/&gt;&lt;height val=&quot;47&quot;/&gt;&lt;hasText val=&quot;1&quot;/&gt;&lt;paraId val=&quot;3&quot;/&gt;&lt;/Image&gt;&lt;Image&gt;&lt;filename val=&quot;D:\Chi Phương c3 QH\BAIDUTHI\data\asimages\{8D81B121-1058-4E72-A321-043D333EAF87}_1.png_crop.png&quot;/&gt;&lt;left val=&quot;8&quot;/&gt;&lt;top val=&quot;175&quot;/&gt;&lt;width val=&quot;673&quot;/&gt;&lt;height val=&quot;46&quot;/&gt;&lt;hasText val=&quot;1&quot;/&gt;&lt;paraId val=&quot;4&quot;/&gt;&lt;/Image&gt;&lt;Image&gt;&lt;filename val=&quot;D:\Chi Phương c3 QH\BAIDUTHI\data\asimages\{C5FC7AC7-3E6B-463A-A52D-EE8C2609BA2A}_1.png_crop.png&quot;/&gt;&lt;left val=&quot;9&quot;/&gt;&lt;top val=&quot;223&quot;/&gt;&lt;width val=&quot;674&quot;/&gt;&lt;height val=&quot;46&quot;/&gt;&lt;hasText val=&quot;1&quot;/&gt;&lt;paraId val=&quot;5&quot;/&gt;&lt;/Image&gt;&lt;Image&gt;&lt;filename val=&quot;D:\Chi Phương c3 QH\BAIDUTHI\data\asimages\{5CC8A0A0-81C4-4E25-9B47-1B7C2815BF2F}_1.png_crop.png&quot;/&gt;&lt;left val=&quot;697&quot;/&gt;&lt;top val=&quot;517&quot;/&gt;&lt;width val=&quot;0&quot;/&gt;&lt;height val=&quot;0&quot;/&gt;&lt;hasText val=&quot;1&quot;/&gt;&lt;paraId val=&quot;6&quot;/&gt;&lt;/Image&gt;&lt;Image&gt;&lt;filename val=&quot;D:\Chi Phương c3 QH\BAIDUTHI\data\asimages\{387859B8-D702-4A01-A980-7313226166F1}_1.png_crop.png&quot;/&gt;&lt;left val=&quot;697&quot;/&gt;&lt;top val=&quot;517&quot;/&gt;&lt;width val=&quot;0&quot;/&gt;&lt;height val=&quot;0&quot;/&gt;&lt;hasText val=&quot;1&quot;/&gt;&lt;paraId val=&quot;7&quot;/&gt;&lt;/Image&gt;&lt;Image&gt;&lt;filename val=&quot;D:\Chi Phương c3 QH\BAIDUTHI\data\asimages\{636FA0B6-BC82-486A-A54E-248578EB4679}_1.png_crop.png&quot;/&gt;&lt;left val=&quot;697&quot;/&gt;&lt;top val=&quot;517&quot;/&gt;&lt;width val=&quot;0&quot;/&gt;&lt;height val=&quot;0&quot;/&gt;&lt;hasText val=&quot;1&quot;/&gt;&lt;paraId val=&quot;8&quot;/&gt;&lt;/Image&gt;&lt;Image&gt;&lt;filename val=&quot;D:\Chi Phương c3 QH\BAIDUTHI\data\asimages\{11ADA11E-A1C1-44E2-888E-787F0A67326C}_1.png_crop.png&quot;/&gt;&lt;left val=&quot;697&quot;/&gt;&lt;top val=&quot;517&quot;/&gt;&lt;width val=&quot;0&quot;/&gt;&lt;height val=&quot;0&quot;/&gt;&lt;hasText val=&quot;1&quot;/&gt;&lt;paraId val=&quot;9&quot;/&gt;&lt;/Image&gt;&lt;/TextEffect&gt;"/>
</p:tagLst>
</file>

<file path=ppt/tags/tag118.xml><?xml version="1.0" encoding="utf-8"?>
<p:tagLst xmlns:a="http://schemas.openxmlformats.org/drawingml/2006/main" xmlns:r="http://schemas.openxmlformats.org/officeDocument/2006/relationships" xmlns:p="http://schemas.openxmlformats.org/presentationml/2006/main">
  <p:tag name="PPSNARRATIONPROPS" val="C:\Users\Administrator\Desktop\s35\s35.mp3"/>
  <p:tag name="PPSNARRATION" val="29,86619331,D:\Chi Phương c3 QH\TEPNGUON\Bai 6 Cac quoc gia An va van hoa An Do chuan_pptx\Media.ppcx"/>
  <p:tag name="HTML_SHAPEINFO" val="&lt;SlideThumbPath val=&quot;Slide37.PNG&quot;/&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5&quot;/&gt;&lt;lineCharCount val=&quot;17&quot;/&gt;&lt;lineCharCount val=&quot;11&quot;/&gt;&lt;/TableIndex&gt;&lt;/ShapeTextInfo&gt;"/>
  <p:tag name="HTML_SHAPEINFO" val="&lt;ThreeDShapeInfo&gt;&lt;uuid val=&quot;&quot;/&gt;&lt;isInvalidForFieldText val=&quot;0&quot;/&gt;&lt;Image&gt;&lt;filename val=&quot;D:\Chi Phương c3 QH\BAIDUTHI\data\asimages\{70A69B4B-3622-4F40-9F9F-B17FBB179D46}_37.png&quot;/&gt;&lt;left val=&quot;288&quot;/&gt;&lt;top val=&quot;444&quot;/&gt;&lt;width val=&quot;209&quot;/&gt;&lt;height val=&quot;109&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D:\Chi Phương c3 QH\BAIDUTHI\data\asimages\{50ED3991-F0C3-41DB-A6D9-86B08EBABFE0}_37.png&quot;/&gt;&lt;left val=&quot;16&quot;/&gt;&lt;top val=&quot;492&quot;/&gt;&lt;width val=&quot;233&quot;/&gt;&lt;height val=&quot;51&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D:\Chi Phương c3 QH\BAIDUTHI\data\asimages\{A188BF3F-FB09-4687-A19B-32C999DE1C27}_37.png&quot;/&gt;&lt;left val=&quot;537&quot;/&gt;&lt;top val=&quot;495&quot;/&gt;&lt;width val=&quot;159&quot;/&gt;&lt;height val=&quot;51&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0&quot;/&gt;&lt;lineCharCount val=&quot;11&quot;/&gt;&lt;/TableIndex&gt;&lt;/ShapeTextInfo&gt;"/>
  <p:tag name="HTML_SHAPEINFO" val="&lt;ThreeDShapeInfo&gt;&lt;uuid val=&quot;&quot;/&gt;&lt;isInvalidForFieldText val=&quot;0&quot;/&gt;&lt;Image&gt;&lt;filename val=&quot;D:\Chi Phương c3 QH\BAIDUTHI\data\asimages\{9BCD8DAD-FA8B-4855-92C7-4AC98503C304}_37.png&quot;/&gt;&lt;left val=&quot;36&quot;/&gt;&lt;top val=&quot;480&quot;/&gt;&lt;width val=&quot;322&quot;/&gt;&lt;height val=&quot;67&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7&quot;/&gt;&lt;lineCharCount val=&quot;9&quot;/&gt;&lt;/TableIndex&gt;&lt;/ShapeTextInfo&gt;"/>
  <p:tag name="PRESENTER_SHAPEINFO" val="&lt;ThreeDShapeInfo&gt;&lt;uuid val=&quot;{69ABE09E-7527-4FD9-AEF9-55A3EEAA6F61}&quot;/&gt;&lt;isInvalidForFieldText val=&quot;0&quot;/&gt;&lt;Image&gt;&lt;filename val=&quot;D:\Chi Phương c3 QH\BAIDUTHI\data\asimages\{69ABE09E-7527-4FD9-AEF9-55A3EEAA6F61}_37.png&quot;/&gt;&lt;left val=&quot;384&quot;/&gt;&lt;top val=&quot;465&quot;/&gt;&lt;width val=&quot;325&quot;/&gt;&lt;height val=&quot;82&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D:\Chi Phương c3 QH\BAIDUTHI\data\asimages\{D0CEAB86-3051-45B2-8308-8878F8148212}_37.png&quot;/&gt;&lt;left val=&quot;36&quot;/&gt;&lt;top val=&quot;227&quot;/&gt;&lt;width val=&quot;289&quot;/&gt;&lt;height val=&quot;43&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D:\Chi Phương c3 QH\BAIDUTHI\data\asimages\{121C628C-BDDE-48EB-9B2F-922607722567}_37.png&quot;/&gt;&lt;left val=&quot;357&quot;/&gt;&lt;top val=&quot;227&quot;/&gt;&lt;width val=&quot;337&quot;/&gt;&lt;height val=&quot;43&quot;/&gt;&lt;hasText val=&quot;1&quot;/&gt;&lt;/Image&gt;&lt;/ThreeDShape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D:\Chi Phương c3 QH\BAIDUTHI\data\asimages\{6D4D915B-7AF7-4E49-9BE4-67A3287E3D01}_37.png&quot;/&gt;&lt;left val=&quot;111&quot;/&gt;&lt;top val=&quot;493&quot;/&gt;&lt;width val=&quot;544&quot;/&gt;&lt;height val=&quot;59&quot;/&gt;&lt;hasText val=&quot;1&quot;/&gt;&lt;/Image&gt;&lt;/ThreeDShape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D:\Chi Phương c3 QH\BAIDUTHI\data\asimages\{D6DE14B3-A067-483E-982A-7E9C5278AF75}_37.png&quot;/&gt;&lt;left val=&quot;177&quot;/&gt;&lt;top val=&quot;486&quot;/&gt;&lt;width val=&quot;412&quot;/&gt;&lt;height val=&quot;70&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D:\Chi Phương c3 QH\BAIDUTHI\data\asimages\{201D9A76-2768-467F-B0C4-206BCD512033}_37.png&quot;/&gt;&lt;left val=&quot;138&quot;/&gt;&lt;top val=&quot;453&quot;/&gt;&lt;width val=&quot;492&quot;/&gt;&lt;height val=&quot;86&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4&quot;/&gt;&lt;/TableIndex&gt;&lt;/ShapeTextInfo&gt;"/>
  <p:tag name="HTML_SHAPEINFO" val="&lt;TextEffect&gt;&lt;Image&gt;&lt;filename val=&quot;D:\Chi Phương c3 QH\BAIDUTHI\data\asimages\{E0027A0C-1DF1-46BA-A426-C705C4C04C77}_1.png_crop.png&quot;/&gt;&lt;left val=&quot;247&quot;/&gt;&lt;top val=&quot;484&quot;/&gt;&lt;width val=&quot;356&quot;/&gt;&lt;height val=&quot;31&quot;/&gt;&lt;hasText val=&quot;1&quot;/&gt;&lt;paraId val=&quot;1&quot;/&gt;&lt;/Image&gt;&lt;/TextEffect&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6&quot;/&gt;&lt;lineCharCount val=&quot;7&quot;/&gt;&lt;lineCharCount val=&quot;13&quot;/&gt;&lt;lineCharCount val=&quot;12&quot;/&gt;&lt;lineCharCount val=&quot;13&quot;/&gt;&lt;lineCharCount val=&quot;1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6&quot;/&gt;&lt;lineCharCount val=&quot;7&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3&quot;/&gt;&lt;lineCharCount val=&quot;18&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6&quot;/&gt;&lt;lineCharCount val=&quot;7&quot;/&gt;&lt;lineCharCount val=&quot;13&quot;/&gt;&lt;lineCharCount val=&quot;12&quot;/&gt;&lt;lineCharCount val=&quot;13&quot;/&gt;&lt;lineCharCount val=&quot;11&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1.mp3"/>
  <p:tag name="PPSNARRATION" val="3,86619331,D:\Chi Phương c3 QH\TEPNGUON\Bai 6 Cac quoc gia An va van hoa An Do chuan_pptx\Media.ppcx"/>
  <p:tag name="HTML_SHAPEINFO" val="&lt;SlideThumbPath val=&quot;Slide3.PNG&quot;/&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quot;/&gt;&lt;isInvalidForFieldText val=&quot;0&quot;/&gt;&lt;Image&gt;&lt;filename val=&quot;D:\Chi Phương c3 QH\BAIDUTHI\data\asimages\{B475AD4D-A75A-41BB-9669-FCAE092C276C}_3.png&quot;/&gt;&lt;left val=&quot;0&quot;/&gt;&lt;top val=&quot;150&quot;/&gt;&lt;width val=&quot;739&quot;/&gt;&lt;height val=&quot;47&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3&quot;/&gt;&lt;lineCharCount val=&quot;32&quot;/&gt;&lt;lineCharCount val=&quot;31&quot;/&gt;&lt;/TableIndex&gt;&lt;/ShapeTextInfo&gt;"/>
  <p:tag name="HTML_SHAPEINFO" val="&lt;ThreeDShapeInfo&gt;&lt;uuid val=&quot;&quot;/&gt;&lt;isInvalidForFieldText val=&quot;0&quot;/&gt;&lt;Image&gt;&lt;filename val=&quot;D:\Chi Phương c3 QH\BAIDUTHI\data\asimages\{6CCA5418-6782-4EBD-A47B-63E7E55440EA}_3.png&quot;/&gt;&lt;left val=&quot;37&quot;/&gt;&lt;top val=&quot;51&quot;/&gt;&lt;width val=&quot;645&quot;/&gt;&lt;height val=&quot;166&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4,5.mp3"/>
  <p:tag name="PPSNARRATION" val="5,86619331,D:\Chi Phương c3 QH\TEPNGUON\Bai 6 Cac quoc gia An va van hoa An Do chuan_pptx\Media.ppcx"/>
  <p:tag name="HTML_SHAPEINFO" val="&lt;SlideThumbPath val=&quot;Slide5.PNG&quot;/&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3&quot;/&gt;&lt;lineCharCount val=&quot;1&quot;/&gt;&lt;lineCharCount val=&quot;1&quot;/&gt;&lt;lineCharCount val=&quot;1&quot;/&gt;&lt;lineCharCount val=&quot;1&quot;/&gt;&lt;lineCharCount val=&quot;28&quot;/&gt;&lt;lineCharCount val=&quot;24&quot;/&gt;&lt;lineCharCount val=&quot;27&quot;/&gt;&lt;lineCharCount val=&quot;23&quot;/&gt;&lt;lineCharCount val=&quot;11&quot;/&gt;&lt;lineCharCount val=&quot;1&quot;/&gt;&lt;lineCharCount val=&quot;24&quot;/&gt;&lt;lineCharCount val=&quot;23&quot;/&gt;&lt;lineCharCount val=&quot;24&quot;/&gt;&lt;lineCharCount val=&quot;24&quot;/&gt;&lt;lineCharCount val=&quot;26&quot;/&gt;&lt;lineCharCount val=&quot;28&quot;/&gt;&lt;lineCharCount val=&quot;12&quot;/&gt;&lt;lineCharCount val=&quot;1&quot;/&gt;&lt;lineCharCount val=&quot;1&quot;/&gt;&lt;lineCharCount val=&quot;1&quot;/&gt;&lt;lineCharCount val=&quot;1&quot;/&gt;&lt;lineCharCount val=&quot;1&quot;/&gt;&lt;lineCharCount val=&quot;1&quot;/&gt;&lt;/TableIndex&gt;&lt;/ShapeTextInfo&gt;"/>
  <p:tag name="PRESENTER_SHAPEINFO" val="&lt;TextEffect&gt;&lt;Image&gt;&lt;filename val=&quot;D:\Chi Phương c3 QH\BAIDUTHI\data\asimages\{9DF5B5DB-1F86-48C9-94FC-C541ED5CE574}_1.png&quot;/&gt;&lt;left val=&quot;-7&quot;/&gt;&lt;top val=&quot;-3&quot;/&gt;&lt;width val=&quot;360&quot;/&gt;&lt;height val=&quot;522&quot;/&gt;&lt;hasText val=&quot;0&quot;/&gt;&lt;paraId val=&quot;bg&quot;/&gt;&lt;/Image&gt;&lt;Image&gt;&lt;filename val=&quot;D:\Chi Phương c3 QH\BAIDUTHI\data\asimages\{530D8EF8-1B69-4E62-895C-B6350287756B}_1.png_crop.png&quot;/&gt;&lt;left val=&quot;349&quot;/&gt;&lt;top val=&quot;513&quot;/&gt;&lt;width val=&quot;0&quot;/&gt;&lt;height val=&quot;0&quot;/&gt;&lt;hasText val=&quot;1&quot;/&gt;&lt;paraId val=&quot;1&quot;/&gt;&lt;/Image&gt;&lt;Image&gt;&lt;filename val=&quot;D:\Chi Phương c3 QH\BAIDUTHI\data\asimages\{B992DE90-FCB1-4E5A-9015-99A51D953990}_1.png_crop.png&quot;/&gt;&lt;left val=&quot;349&quot;/&gt;&lt;top val=&quot;513&quot;/&gt;&lt;width val=&quot;0&quot;/&gt;&lt;height val=&quot;0&quot;/&gt;&lt;hasText val=&quot;1&quot;/&gt;&lt;paraId val=&quot;2&quot;/&gt;&lt;/Image&gt;&lt;Image&gt;&lt;filename val=&quot;D:\Chi Phương c3 QH\BAIDUTHI\data\asimages\{86ED818D-ECED-4A56-8D63-2CBFE4EC02BD}_1.png_crop.png&quot;/&gt;&lt;left val=&quot;349&quot;/&gt;&lt;top val=&quot;513&quot;/&gt;&lt;width val=&quot;0&quot;/&gt;&lt;height val=&quot;0&quot;/&gt;&lt;hasText val=&quot;1&quot;/&gt;&lt;paraId val=&quot;3&quot;/&gt;&lt;/Image&gt;&lt;Image&gt;&lt;filename val=&quot;D:\Chi Phương c3 QH\BAIDUTHI\data\asimages\{BB17B387-F6EB-49CA-A67E-D5CC3DAAE8B2}_1.png_crop.png&quot;/&gt;&lt;left val=&quot;349&quot;/&gt;&lt;top val=&quot;513&quot;/&gt;&lt;width val=&quot;0&quot;/&gt;&lt;height val=&quot;0&quot;/&gt;&lt;hasText val=&quot;1&quot;/&gt;&lt;paraId val=&quot;4&quot;/&gt;&lt;/Image&gt;&lt;Image&gt;&lt;filename val=&quot;D:\Chi Phương c3 QH\BAIDUTHI\data\asimages\{2568B838-DD82-433F-B569-F8D53304FA1E}_1.png_crop.png&quot;/&gt;&lt;left val=&quot;22&quot;/&gt;&lt;top val=&quot;43&quot;/&gt;&lt;width val=&quot;301&quot;/&gt;&lt;height val=&quot;142&quot;/&gt;&lt;hasText val=&quot;1&quot;/&gt;&lt;paraId val=&quot;5&quot;/&gt;&lt;/Image&gt;&lt;Image&gt;&lt;filename val=&quot;D:\Chi Phương c3 QH\BAIDUTHI\data\asimages\{8AFE74F0-A062-41E9-A021-80725F3C648E}_1.png_crop.png&quot;/&gt;&lt;left val=&quot;349&quot;/&gt;&lt;top val=&quot;513&quot;/&gt;&lt;width val=&quot;0&quot;/&gt;&lt;height val=&quot;0&quot;/&gt;&lt;hasText val=&quot;1&quot;/&gt;&lt;paraId val=&quot;6&quot;/&gt;&lt;/Image&gt;&lt;Image&gt;&lt;filename val=&quot;D:\Chi Phương c3 QH\BAIDUTHI\data\asimages\{574F6FFF-4B10-4399-BBF0-D0FB00D86261}_1.png_crop.png&quot;/&gt;&lt;left val=&quot;22&quot;/&gt;&lt;top val=&quot;221&quot;/&gt;&lt;width val=&quot;301&quot;/&gt;&lt;height val=&quot;191&quot;/&gt;&lt;hasText val=&quot;1&quot;/&gt;&lt;paraId val=&quot;7&quot;/&gt;&lt;/Image&gt;&lt;Image&gt;&lt;filename val=&quot;D:\Chi Phương c3 QH\BAIDUTHI\data\asimages\{29530921-D89D-4D56-8E3E-AAE34F4F47EC}_1.png_crop.png&quot;/&gt;&lt;left val=&quot;349&quot;/&gt;&lt;top val=&quot;513&quot;/&gt;&lt;width val=&quot;0&quot;/&gt;&lt;height val=&quot;0&quot;/&gt;&lt;hasText val=&quot;1&quot;/&gt;&lt;paraId val=&quot;8&quot;/&gt;&lt;/Image&gt;&lt;Image&gt;&lt;filename val=&quot;D:\Chi Phương c3 QH\BAIDUTHI\data\asimages\{38452EDE-1037-4DBA-8B50-67F5918A155A}_1.png_crop.png&quot;/&gt;&lt;left val=&quot;349&quot;/&gt;&lt;top val=&quot;513&quot;/&gt;&lt;width val=&quot;0&quot;/&gt;&lt;height val=&quot;0&quot;/&gt;&lt;hasText val=&quot;1&quot;/&gt;&lt;paraId val=&quot;9&quot;/&gt;&lt;/Image&gt;&lt;Image&gt;&lt;filename val=&quot;D:\Chi Phương c3 QH\BAIDUTHI\data\asimages\{2A823592-5486-4F1E-97EE-497F03270894}_1.png_crop.png&quot;/&gt;&lt;left val=&quot;349&quot;/&gt;&lt;top val=&quot;513&quot;/&gt;&lt;width val=&quot;0&quot;/&gt;&lt;height val=&quot;0&quot;/&gt;&lt;hasText val=&quot;1&quot;/&gt;&lt;paraId val=&quot;10&quot;/&gt;&lt;/Image&gt;&lt;Image&gt;&lt;filename val=&quot;D:\Chi Phương c3 QH\BAIDUTHI\data\asimages\{C0455147-6212-4AD6-AEFA-75CB6960948A}_1.png_crop.png&quot;/&gt;&lt;left val=&quot;349&quot;/&gt;&lt;top val=&quot;513&quot;/&gt;&lt;width val=&quot;0&quot;/&gt;&lt;height val=&quot;0&quot;/&gt;&lt;hasText val=&quot;1&quot;/&gt;&lt;paraId val=&quot;11&quot;/&gt;&lt;/Image&gt;&lt;Image&gt;&lt;filename val=&quot;D:\Chi Phương c3 QH\BAIDUTHI\data\asimages\{FF555CAE-BF3D-4447-AC1F-16CBFA74B17A}_1.png_crop.png&quot;/&gt;&lt;left val=&quot;349&quot;/&gt;&lt;top val=&quot;513&quot;/&gt;&lt;width val=&quot;0&quot;/&gt;&lt;height val=&quot;0&quot;/&gt;&lt;hasText val=&quot;1&quot;/&gt;&lt;paraId val=&quot;12&quot;/&gt;&lt;/Image&gt;&lt;Image&gt;&lt;filename val=&quot;D:\Chi Phương c3 QH\BAIDUTHI\data\asimages\{42A5DE17-90C6-43F5-A67F-3F649C4A474A}_1.png_crop.png&quot;/&gt;&lt;left val=&quot;349&quot;/&gt;&lt;top val=&quot;513&quot;/&gt;&lt;width val=&quot;0&quot;/&gt;&lt;height val=&quot;0&quot;/&gt;&lt;hasText val=&quot;1&quot;/&gt;&lt;paraId val=&quot;13&quot;/&gt;&lt;/Image&gt;&lt;/TextEffect&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D:\Chi Phương c3 QH\BAIDUTHI\data\asimages\{86539028-B02F-4332-B9CF-4FF1BF9FD10C}_5.png&quot;/&gt;&lt;left val=&quot;382&quot;/&gt;&lt;top val=&quot;486&quot;/&gt;&lt;width val=&quot;261&quot;/&gt;&lt;height val=&quot;49&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4,5.mp3"/>
  <p:tag name="PPSNARRATION" val="6,86619331,D:\Chi Phương c3 QH\TEPNGUON\Bai 6 Cac quoc gia An va van hoa An Do chuan_pptx\Media.ppcx"/>
  <p:tag name="HTML_SHAPEINFO" val="&lt;SlideThumbPath val=&quot;Slide6.PNG&quot;/&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D:\Chi Phương c3 QH\BAIDUTHI\data\asimages\{95F14FE2-8EFA-4EF6-918F-3081752EA605}_6.png&quot;/&gt;&lt;left val=&quot;84&quot;/&gt;&lt;top val=&quot;276&quot;/&gt;&lt;width val=&quot;193&quot;/&gt;&lt;height val=&quot;43&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D:\Chi Phương c3 QH\BAIDUTHI\data\asimages\{2CBCA756-715E-47E0-AA4E-679CB87051D0}_6.png&quot;/&gt;&lt;left val=&quot;474&quot;/&gt;&lt;top val=&quot;276&quot;/&gt;&lt;width val=&quot;175&quot;/&gt;&lt;height val=&quot;43&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80&quot;/&gt;&lt;lineCharCount val=&quot;39&quot;/&gt;&lt;lineCharCount val=&quot;81&quot;/&gt;&lt;lineCharCount val=&quot;74&quot;/&gt;&lt;lineCharCount val=&quot;78&quot;/&gt;&lt;lineCharCount val=&quot;80&quot;/&gt;&lt;lineCharCount val=&quot;49&quot;/&gt;&lt;/TableIndex&gt;&lt;/ShapeTextInfo&gt;"/>
  <p:tag name="HTML_SHAPEINFO" val="&lt;TextEffect&gt;&lt;Image&gt;&lt;filename val=&quot;D:\Chi Phương c3 QH\BAIDUTHI\data\asimages\{90B23881-C68E-4848-BDAA-2F8571FB7F18}_1.png_crop.png&quot;/&gt;&lt;left val=&quot;18&quot;/&gt;&lt;top val=&quot;356&quot;/&gt;&lt;width val=&quot;683&quot;/&gt;&lt;height val=&quot;41&quot;/&gt;&lt;hasText val=&quot;1&quot;/&gt;&lt;paraId val=&quot;1&quot;/&gt;&lt;/Image&gt;&lt;Image&gt;&lt;filename val=&quot;D:\Chi Phương c3 QH\BAIDUTHI\data\asimages\{35DF5632-0B15-4C56-ADA4-70A094D7E44C}_1.png_crop.png&quot;/&gt;&lt;left val=&quot;18&quot;/&gt;&lt;top val=&quot;399&quot;/&gt;&lt;width val=&quot;684&quot;/&gt;&lt;height val=&quot;106&quot;/&gt;&lt;hasText val=&quot;1&quot;/&gt;&lt;paraId val=&quot;2&quot;/&gt;&lt;/Image&gt;&lt;/TextEffect&gt;"/>
</p:tagLst>
</file>

<file path=ppt/tags/tag47.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6.mp3"/>
  <p:tag name="PPSNARRATION" val="2,86619331,D:\Chi Phương c3 QH\TEPNGUON\Bai 6 Cac quoc gia An va van hoa An Do chuan_pptx\Media.ppcx"/>
  <p:tag name="HTML_SHAPEINFO" val="&lt;SlideThumbPath val=&quot;Slide8.PNG&quot;/&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7&quot;/&gt;&lt;lineCharCount val=&quot;28&quot;/&gt;&lt;/TableIndex&gt;&lt;/ShapeTextInfo&gt;"/>
  <p:tag name="HTML_SHAPEINFO" val="&lt;ThreeDShapeInfo&gt;&lt;uuid val=&quot;&quot;/&gt;&lt;isInvalidForFieldText val=&quot;0&quot;/&gt;&lt;Image&gt;&lt;filename val=&quot;D:\Chi Phương c3 QH\BAIDUTHI\data\asimages\{4A9698A6-7636-4493-82B5-F8B9B7C36DEB}_8.png&quot;/&gt;&lt;left val=&quot;24&quot;/&gt;&lt;top val=&quot;4&quot;/&gt;&lt;width val=&quot;652&quot;/&gt;&lt;height val=&quot;104&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9&quot;/&gt;&lt;lineCharCount val=&quot;20&quot;/&gt;&lt;lineCharCount val=&quot;23&quot;/&gt;&lt;lineCharCount val=&quot;19&quot;/&gt;&lt;lineCharCount val=&quot;19&quot;/&gt;&lt;lineCharCount val=&quot;5&quot;/&gt;&lt;/TableIndex&gt;&lt;/ShapeTextInfo&gt;"/>
  <p:tag name="HTML_SHAPEINFO" val="&lt;ThreeDShapeInfo&gt;&lt;uuid val=&quot;&quot;/&gt;&lt;isInvalidForFieldText val=&quot;0&quot;/&gt;&lt;Image&gt;&lt;filename val=&quot;D:\Chi Phương c3 QH\BAIDUTHI\data\asimages\{3D425747-B995-4812-AD4A-B16955153134}_8.png&quot;/&gt;&lt;left val=&quot;179&quot;/&gt;&lt;top val=&quot;102&quot;/&gt;&lt;width val=&quot;464&quot;/&gt;&lt;height val=&quot;418&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7.mp3"/>
  <p:tag name="PPSNARRATION" val="7,86619331,D:\Chi Phương c3 QH\TEPNGUON\Bai 6 Cac quoc gia An va van hoa An Do chuan_pptx\Media.ppcx"/>
  <p:tag name="HTML_SHAPEINFO" val="&lt;SlideThumbPath val=&quot;Slide9.PNG&quot;/&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8&quot;/&gt;&lt;lineCharCount val=&quot;3&quot;/&gt;&lt;lineCharCount val=&quot;27&quot;/&gt;&lt;lineCharCount val=&quot;23&quot;/&gt;&lt;lineCharCount val=&quot;29&quot;/&gt;&lt;lineCharCount val=&quot;6&quot;/&gt;&lt;lineCharCount val=&quot;29&quot;/&gt;&lt;lineCharCount val=&quot;28&quot;/&gt;&lt;lineCharCount val=&quot;4&quot;/&gt;&lt;/TableIndex&gt;&lt;/ShapeTextInfo&gt;"/>
  <p:tag name="HTML_SHAPEINFO" val="&lt;TextEffect&gt;&lt;Image&gt;&lt;filename val=&quot;D:\Chi Phương c3 QH\BAIDUTHI\data\asimages\{93FB7AF8-37F0-49B5-8EE6-1D563284FD6A}_1.png_crop.png&quot;/&gt;&lt;left val=&quot;8&quot;/&gt;&lt;top val=&quot;5&quot;/&gt;&lt;width val=&quot;312&quot;/&gt;&lt;height val=&quot;51&quot;/&gt;&lt;hasText val=&quot;1&quot;/&gt;&lt;paraId val=&quot;1&quot;/&gt;&lt;/Image&gt;&lt;Image&gt;&lt;filename val=&quot;D:\Chi Phương c3 QH\BAIDUTHI\data\asimages\{31638F2F-9222-4E98-968B-B71B7B1641EC}_1.png_crop.png&quot;/&gt;&lt;left val=&quot;8&quot;/&gt;&lt;top val=&quot;69&quot;/&gt;&lt;width val=&quot;315&quot;/&gt;&lt;height val=&quot;108&quot;/&gt;&lt;hasText val=&quot;1&quot;/&gt;&lt;paraId val=&quot;2&quot;/&gt;&lt;/Image&gt;&lt;Image&gt;&lt;filename val=&quot;D:\Chi Phương c3 QH\BAIDUTHI\data\asimages\{225375D1-C00D-44F8-8AF1-6EBC404084CA}_1.png_crop.png&quot;/&gt;&lt;left val=&quot;8&quot;/&gt;&lt;top val=&quot;195&quot;/&gt;&lt;width val=&quot;294&quot;/&gt;&lt;height val=&quot;75&quot;/&gt;&lt;hasText val=&quot;1&quot;/&gt;&lt;paraId val=&quot;3&quot;/&gt;&lt;/Image&gt;&lt;/TextEffect&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D:\Chi Phương c3 QH\BAIDUTHI\data\asimages\{A0D483F1-C01D-4240-BCEB-C9274DBBD1D3}_9.png&quot;/&gt;&lt;left val=&quot;417&quot;/&gt;&lt;top val=&quot;504&quot;/&gt;&lt;width val=&quot;232&quot;/&gt;&lt;height val=&quot;39&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8.mp3"/>
  <p:tag name="PPSNARRATION" val="8,86619331,D:\Chi Phương c3 QH\TEPNGUON\Bai 6 Cac quoc gia An va van hoa An Do chuan_pptx\Media.ppcx"/>
  <p:tag name="HTML_SHAPEINFO" val="&lt;SlideThumbPath val=&quot;Slide10.PNG&quot;/&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3&quot;/&gt;&lt;lineCharCount val=&quot;55&quot;/&gt;&lt;lineCharCount val=&quot;53&quot;/&gt;&lt;lineCharCount val=&quot;21&quot;/&gt;&lt;lineCharCount val=&quot;60&quot;/&gt;&lt;lineCharCount val=&quot;12&quot;/&gt;&lt;lineCharCount val=&quot;1&quot;/&gt;&lt;lineCharCount val=&quot;1&quot;/&gt;&lt;lineCharCount val=&quot;1&quot;/&gt;&lt;lineCharCount val=&quot;1&quot;/&gt;&lt;/TableIndex&gt;&lt;/ShapeTextInfo&gt;"/>
  <p:tag name="HTML_SHAPEINFO" val="&lt;TextEffect&gt;&lt;Image&gt;&lt;filename val=&quot;D:\Chi Phương c3 QH\BAIDUTHI\data\asimages\{355CC3C9-E1EF-4F5C-AF81-F38B3AFC4936}_1.png_crop.png&quot;/&gt;&lt;left val=&quot;24&quot;/&gt;&lt;top val=&quot;142&quot;/&gt;&lt;width val=&quot;109&quot;/&gt;&lt;height val=&quot;20&quot;/&gt;&lt;hasText val=&quot;1&quot;/&gt;&lt;paraId val=&quot;1&quot;/&gt;&lt;/Image&gt;&lt;Image&gt;&lt;filename val=&quot;D:\Chi Phương c3 QH\BAIDUTHI\data\asimages\{0D66D693-F336-416F-86C8-E78384E8FD84}_1.png_crop.png&quot;/&gt;&lt;left val=&quot;7&quot;/&gt;&lt;top val=&quot;177&quot;/&gt;&lt;width val=&quot;704&quot;/&gt;&lt;height val=&quot;97&quot;/&gt;&lt;hasText val=&quot;1&quot;/&gt;&lt;paraId val=&quot;2&quot;/&gt;&lt;/Image&gt;&lt;Image&gt;&lt;filename val=&quot;D:\Chi Phương c3 QH\BAIDUTHI\data\asimages\{9F12228F-ED2B-45A5-AAE0-CE569FA38144}_1.png_crop.png&quot;/&gt;&lt;left val=&quot;8&quot;/&gt;&lt;top val=&quot;285&quot;/&gt;&lt;width val=&quot;703&quot;/&gt;&lt;height val=&quot;64&quot;/&gt;&lt;hasText val=&quot;1&quot;/&gt;&lt;paraId val=&quot;3&quot;/&gt;&lt;/Image&gt;&lt;Image&gt;&lt;filename val=&quot;D:\Chi Phương c3 QH\BAIDUTHI\data\asimages\{59FD1054-4C0E-415D-BBE3-DCFEE3722DCE}_1.png_crop.png&quot;/&gt;&lt;left val=&quot;731&quot;/&gt;&lt;top val=&quot;672&quot;/&gt;&lt;width val=&quot;0&quot;/&gt;&lt;height val=&quot;0&quot;/&gt;&lt;hasText val=&quot;1&quot;/&gt;&lt;paraId val=&quot;4&quot;/&gt;&lt;/Image&gt;&lt;Image&gt;&lt;filename val=&quot;D:\Chi Phương c3 QH\BAIDUTHI\data\asimages\{F27F24A5-CAE5-4274-8604-3AE954641059}_1.png_crop.png&quot;/&gt;&lt;left val=&quot;731&quot;/&gt;&lt;top val=&quot;672&quot;/&gt;&lt;width val=&quot;0&quot;/&gt;&lt;height val=&quot;0&quot;/&gt;&lt;hasText val=&quot;1&quot;/&gt;&lt;paraId val=&quot;5&quot;/&gt;&lt;/Image&gt;&lt;Image&gt;&lt;filename val=&quot;D:\Chi Phương c3 QH\BAIDUTHI\data\asimages\{7344E3B0-1FD8-41F8-A2F6-CE6D4A538264}_1.png_crop.png&quot;/&gt;&lt;left val=&quot;731&quot;/&gt;&lt;top val=&quot;672&quot;/&gt;&lt;width val=&quot;0&quot;/&gt;&lt;height val=&quot;0&quot;/&gt;&lt;hasText val=&quot;1&quot;/&gt;&lt;paraId val=&quot;6&quot;/&gt;&lt;/Image&gt;&lt;Image&gt;&lt;filename val=&quot;D:\Chi Phương c3 QH\BAIDUTHI\data\asimages\{5594BD70-F238-492A-B39E-C30D43E1E6DB}_1.png_crop.png&quot;/&gt;&lt;left val=&quot;731&quot;/&gt;&lt;top val=&quot;672&quot;/&gt;&lt;width val=&quot;0&quot;/&gt;&lt;height val=&quot;0&quot;/&gt;&lt;hasText val=&quot;1&quot;/&gt;&lt;paraId val=&quot;7&quot;/&gt;&lt;/Image&gt;&lt;/TextEffect&gt;"/>
</p:tagLst>
</file>

<file path=ppt/tags/tag56.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9.mp3"/>
  <p:tag name="PPSNARRATION" val="9,86619331,D:\Chi Phương c3 QH\TEPNGUON\Bai 6 Cac quoc gia An va van hoa An Do chuan_pptx\Media.ppcx"/>
  <p:tag name="HTML_SHAPEINFO" val="&lt;SlideThumbPath val=&quot;Slide11.PNG&quot;/&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D:\Chi Phương c3 QH\BAIDUTHI\data\asimages\{7BC83847-D39D-4130-A9E1-1DF953A842C5}_11.png&quot;/&gt;&lt;left val=&quot;38&quot;/&gt;&lt;top val=&quot;159&quot;/&gt;&lt;width val=&quot;659&quot;/&gt;&lt;height val=&quot;91&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9&quot;/&gt;&lt;lineCharCount val=&quot;25&quot;/&gt;&lt;/TableIndex&gt;&lt;/ShapeTextInfo&gt;"/>
  <p:tag name="HTML_SHAPEINFO" val="&lt;TextEffect&gt;&lt;Image&gt;&lt;filename val=&quot;D:\Chi Phương c3 QH\BAIDUTHI\data\asimages\{C6253B38-5274-482D-B3AC-36C8EDF052B0}_1.png_crop.png&quot;/&gt;&lt;left val=&quot;54&quot;/&gt;&lt;top val=&quot;237&quot;/&gt;&lt;width val=&quot;592&quot;/&gt;&lt;height val=&quot;64&quot;/&gt;&lt;hasText val=&quot;1&quot;/&gt;&lt;paraId val=&quot;1&quot;/&gt;&lt;/Image&gt;&lt;/TextEffect&gt;"/>
</p:tagLst>
</file>

<file path=ppt/tags/tag59.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10.mp3"/>
  <p:tag name="PPSNARRATION" val="10,86619331,D:\Chi Phương c3 QH\TEPNGUON\Bai 6 Cac quoc gia An va van hoa An Do chuan_pptx\Media.ppcx"/>
  <p:tag name="HTML_SHAPEINFO" val="&lt;SlideThumbPath val=&quot;Slide12.PNG&quot;/&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D:\Chi Phương c3 QH\BAIDUTHI\data\asimages\{30DAE491-D1BF-4897-A553-D5F7DA47AF0E}_12.png&quot;/&gt;&lt;left val=&quot;56&quot;/&gt;&lt;top val=&quot;106&quot;/&gt;&lt;width val=&quot;272&quot;/&gt;&lt;height val=&quot;92&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quot;/&gt;&lt;lineCharCount val=&quot;56&quot;/&gt;&lt;lineCharCount val=&quot;13&quot;/&gt;&lt;lineCharCount val=&quot;57&quot;/&gt;&lt;lineCharCount val=&quot;54&quot;/&gt;&lt;lineCharCount val=&quot;12&quot;/&gt;&lt;/TableIndex&gt;&lt;/ShapeTextInfo&gt;"/>
  <p:tag name="HTML_SHAPEINFO" val="&lt;TextEffect&gt;&lt;Image&gt;&lt;filename val=&quot;D:\Chi Phương c3 QH\BAIDUTHI\data\asimages\{7E95D56C-E0E6-478B-9B2A-F60A0EF57749}_1.png_crop.png&quot;/&gt;&lt;left val=&quot;738&quot;/&gt;&lt;top val=&quot;517&quot;/&gt;&lt;width val=&quot;0&quot;/&gt;&lt;height val=&quot;0&quot;/&gt;&lt;hasText val=&quot;1&quot;/&gt;&lt;paraId val=&quot;1&quot;/&gt;&lt;/Image&gt;&lt;Image&gt;&lt;filename val=&quot;D:\Chi Phương c3 QH\BAIDUTHI\data\asimages\{8BB45A27-3900-4858-A1AB-2D2269852304}_1.png_crop.png&quot;/&gt;&lt;left val=&quot;21&quot;/&gt;&lt;top val=&quot;181&quot;/&gt;&lt;width val=&quot;685&quot;/&gt;&lt;height val=&quot;64&quot;/&gt;&lt;hasText val=&quot;1&quot;/&gt;&lt;paraId val=&quot;2&quot;/&gt;&lt;/Image&gt;&lt;Image&gt;&lt;filename val=&quot;D:\Chi Phương c3 QH\BAIDUTHI\data\asimages\{08DB08A6-0939-4CFA-B17C-A842C1033BE3}_1.png_crop.png&quot;/&gt;&lt;left val=&quot;19&quot;/&gt;&lt;top val=&quot;255&quot;/&gt;&lt;width val=&quot;692&quot;/&gt;&lt;height val=&quot;92&quot;/&gt;&lt;hasText val=&quot;1&quot;/&gt;&lt;paraId val=&quot;3&quot;/&gt;&lt;/Image&gt;&lt;/TextEffect&gt;"/>
</p:tagLst>
</file>

<file path=ppt/tags/tag62.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11.mp3"/>
  <p:tag name="PPSNARRATION" val="11,86619331,D:\Chi Phương c3 QH\TEPNGUON\Bai 6 Cac quoc gia An va van hoa An Do chuan_pptx\Media.ppcx"/>
  <p:tag name="HTML_SHAPEINFO" val="&lt;SlideThumbPath val=&quot;Slide13.PNG&quot;/&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12,3,4.mp3"/>
  <p:tag name="PPSNARRATION" val="12,86619331,D:\Chi Phương c3 QH\TEPNGUON\Bai 6 Cac quoc gia An va van hoa An Do chuan_pptx\Media.ppcx"/>
  <p:tag name="HTML_SHAPEINFO" val="&lt;SlideThumbPath val=&quot;Slide14.PNG&quot;/&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3&quot;/&gt;&lt;/TableIndex&gt;&lt;/ShapeTextInfo&gt;"/>
  <p:tag name="HTML_SHAPEINFO" val="&lt;ThreeDShapeInfo&gt;&lt;uuid val=&quot;&quot;/&gt;&lt;isInvalidForFieldText val=&quot;0&quot;/&gt;&lt;Image&gt;&lt;filename val=&quot;D:\Chi Phương c3 QH\BAIDUTHI\data\asimages\{FBCDBCE6-B8D5-43AB-97BE-D0431BC0C0E2}_14.png&quot;/&gt;&lt;left val=&quot;18&quot;/&gt;&lt;top val=&quot;18&quot;/&gt;&lt;width val=&quot;667&quot;/&gt;&lt;height val=&quot;51&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D:\Chi Phương c3 QH\BAIDUTHI\data\asimages\{26162E46-A113-4B3A-A664-5D4B08221553}_14.png&quot;/&gt;&lt;left val=&quot;312&quot;/&gt;&lt;top val=&quot;500&quot;/&gt;&lt;width val=&quot;301&quot;/&gt;&lt;height val=&quot;51&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D:\Chi Phương c3 QH\BAIDUTHI\data\asimages\{515633E4-941E-4F5B-B528-E8FFB14A545C}_14.png&quot;/&gt;&lt;left val=&quot;208&quot;/&gt;&lt;top val=&quot;502&quot;/&gt;&lt;width val=&quot;338&quot;/&gt;&lt;height val=&quot;51&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15.mp3"/>
  <p:tag name="PPSNARRATION" val="13,86619331,D:\Chi Phương c3 QH\TEPNGUON\Bai 6 Cac quoc gia An va van hoa An Do chuan_pptx\Media.ppcx"/>
  <p:tag name="HTML_SHAPEINFO" val="&lt;SlideThumbPath val=&quot;Slide15.PNG&quot;/&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1&quot;/&gt;&lt;lineCharCount val=&quot;25&quot;/&gt;&lt;lineCharCount val=&quot;26&quot;/&gt;&lt;lineCharCount val=&quot;22&quot;/&gt;&lt;lineCharCount val=&quot;26&quot;/&gt;&lt;lineCharCount val=&quot;27&quot;/&gt;&lt;lineCharCount val=&quot;23&quot;/&gt;&lt;lineCharCount val=&quot;24&quot;/&gt;&lt;lineCharCount val=&quot;25&quot;/&gt;&lt;lineCharCount val=&quot;28&quot;/&gt;&lt;lineCharCount val=&quot;16&quot;/&gt;&lt;lineCharCount val=&quot;23&quot;/&gt;&lt;lineCharCount val=&quot;25&quot;/&gt;&lt;lineCharCount val=&quot;24&quot;/&gt;&lt;lineCharCount val=&quot;17&quot;/&gt;&lt;/TableIndex&gt;&lt;/ShapeTextInfo&gt;"/>
  <p:tag name="HTML_SHAPEINFO" val="&lt;TextEffect&gt;&lt;Image&gt;&lt;filename val=&quot;D:\Chi Phương c3 QH\BAIDUTHI\data\asimages\{DE4138D2-B736-42F7-8BDE-8711739DF03F}_1.png_crop.png&quot;/&gt;&lt;left val=&quot;689&quot;/&gt;&lt;top val=&quot;475&quot;/&gt;&lt;width val=&quot;0&quot;/&gt;&lt;height val=&quot;0&quot;/&gt;&lt;hasText val=&quot;1&quot;/&gt;&lt;paraId val=&quot;1&quot;/&gt;&lt;/Image&gt;&lt;Image&gt;&lt;filename val=&quot;D:\Chi Phương c3 QH\BAIDUTHI\data\asimages\{55468117-3DCF-445A-B371-A56253F303D6}_1.png_crop.png&quot;/&gt;&lt;left val=&quot;432&quot;/&gt;&lt;top val=&quot;111&quot;/&gt;&lt;width val=&quot;243&quot;/&gt;&lt;height val=&quot;63&quot;/&gt;&lt;hasText val=&quot;1&quot;/&gt;&lt;paraId val=&quot;2&quot;/&gt;&lt;/Image&gt;&lt;Image&gt;&lt;filename val=&quot;D:\Chi Phương c3 QH\BAIDUTHI\data\asimages\{4F0548B0-44AE-423A-8268-5BA839291A2F}_1.png_crop.png&quot;/&gt;&lt;left val=&quot;432&quot;/&gt;&lt;top val=&quot;180&quot;/&gt;&lt;width val=&quot;243&quot;/&gt;&lt;height val=&quot;162&quot;/&gt;&lt;hasText val=&quot;1&quot;/&gt;&lt;paraId val=&quot;3&quot;/&gt;&lt;/Image&gt;&lt;Image&gt;&lt;filename val=&quot;D:\Chi Phương c3 QH\BAIDUTHI\data\asimages\{4A409ECA-3395-4CCA-B0C1-8970420A6D06}_1.png_crop.png&quot;/&gt;&lt;left val=&quot;432&quot;/&gt;&lt;top val=&quot;348&quot;/&gt;&lt;width val=&quot;243&quot;/&gt;&lt;height val=&quot;93&quot;/&gt;&lt;hasText val=&quot;1&quot;/&gt;&lt;paraId val=&quot;4&quot;/&gt;&lt;/Image&gt;&lt;/TextEffect&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D:\Chi Phương c3 QH\BAIDUTHI\data\asimages\{161E9145-A33E-442A-A014-A694FFE47584}_15.png&quot;/&gt;&lt;left val=&quot;54&quot;/&gt;&lt;top val=&quot;507&quot;/&gt;&lt;width val=&quot;289&quot;/&gt;&lt;height val=&quot;43&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16.mp3"/>
  <p:tag name="PPSNARRATION" val="14,86619331,D:\Chi Phương c3 QH\TEPNGUON\Bai 6 Cac quoc gia An va van hoa An Do chuan_pptx\Media.ppcx"/>
  <p:tag name="HTML_SHAPEINFO" val="&lt;SlideThumbPath val=&quot;Slide16.PNG&quot;/&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9&quot;/&gt;&lt;lineCharCount val=&quot;30&quot;/&gt;&lt;lineCharCount val=&quot;31&quot;/&gt;&lt;lineCharCount val=&quot;29&quot;/&gt;&lt;lineCharCount val=&quot;29&quot;/&gt;&lt;lineCharCount val=&quot;31&quot;/&gt;&lt;lineCharCount val=&quot;27&quot;/&gt;&lt;lineCharCount val=&quot;29&quot;/&gt;&lt;lineCharCount val=&quot;27&quot;/&gt;&lt;lineCharCount val=&quot;27&quot;/&gt;&lt;lineCharCount val=&quot;28&quot;/&gt;&lt;lineCharCount val=&quot;32&quot;/&gt;&lt;lineCharCount val=&quot;31&quot;/&gt;&lt;lineCharCount val=&quot;29&quot;/&gt;&lt;lineCharCount val=&quot;29&quot;/&gt;&lt;lineCharCount val=&quot;26&quot;/&gt;&lt;lineCharCount val=&quot;26&quot;/&gt;&lt;lineCharCount val=&quot;31&quot;/&gt;&lt;lineCharCount val=&quot;29&quot;/&gt;&lt;lineCharCount val=&quot;13&quot;/&gt;&lt;/TableIndex&gt;&lt;/ShapeTextInfo&gt;"/>
  <p:tag name="HTML_SHAPEINFO" val="&lt;ThreeDShapeInfo&gt;&lt;uuid val=&quot;&quot;/&gt;&lt;isInvalidForFieldText val=&quot;0&quot;/&gt;&lt;Image&gt;&lt;filename val=&quot;D:\Chi Phương c3 QH\BAIDUTHI\data\asimages\{3102956F-166D-4049-B738-B127175FD10A}_16.png&quot;/&gt;&lt;left val=&quot;384&quot;/&gt;&lt;top val=&quot;29&quot;/&gt;&lt;width val=&quot;305&quot;/&gt;&lt;height val=&quot;475&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17.mp3"/>
  <p:tag name="PPSNARRATION" val="15,86619331,D:\Chi Phương c3 QH\TEPNGUON\Bai 6 Cac quoc gia An va van hoa An Do chuan_pptx\Media.ppcx"/>
  <p:tag name="HTML_SHAPEINFO" val="&lt;SlideThumbPath val=&quot;Slide17.PNG&quot;/&gt;"/>
</p:tagLst>
</file>

<file path=ppt/tags/tag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0BD948BD-B10D-4484-AE78-95D88DA0806A}&quot;/&gt;&lt;isInvalidForFieldText val=&quot;0&quot;/&gt;&lt;Image&gt;&lt;filename val=&quot;D:\Chi Phương c3 QH\BAIDUTHI\data\asimages\{0BD948BD-B10D-4484-AE78-95D88DA0806A}_17.png&quot;/&gt;&lt;left val=&quot;21&quot;/&gt;&lt;top val=&quot;7&quot;/&gt;&lt;width val=&quot;306&quot;/&gt;&lt;height val=&quot;281&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4&quot;/&gt;&lt;lineCharCount val=&quot;22&quot;/&gt;&lt;lineCharCount val=&quot;25&quot;/&gt;&lt;lineCharCount val=&quot;24&quot;/&gt;&lt;/TableIndex&gt;&lt;/ShapeTextInfo&gt;"/>
  <p:tag name="HTML_SHAPEINFO" val="&lt;ThreeDShapeInfo&gt;&lt;uuid val=&quot;&quot;/&gt;&lt;isInvalidForFieldText val=&quot;0&quot;/&gt;&lt;Image&gt;&lt;filename val=&quot;D:\Chi Phương c3 QH\BAIDUTHI\data\asimages\{1BF0BAEE-E487-4E34-956D-E56767547681}_17.png&quot;/&gt;&lt;left val=&quot;354&quot;/&gt;&lt;top val=&quot;306&quot;/&gt;&lt;width val=&quot;348&quot;/&gt;&lt;height val=&quot;181&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INFO" val="&lt;ThreeDShapeInfo&gt;&lt;uuid val=&quot;{A4C0529E-B285-4A4C-9165-87093890219F}&quot;/&gt;&lt;isInvalidForFieldText val=&quot;0&quot;/&gt;&lt;Image&gt;&lt;filename val=&quot;D:\Chi Phương c3 QH\BAIDUTHI\data\asimages\{A4C0529E-B285-4A4C-9165-87093890219F}_17.png&quot;/&gt;&lt;left val=&quot;358&quot;/&gt;&lt;top val=&quot;10&quot;/&gt;&lt;width val=&quot;293&quot;/&gt;&lt;height val=&quot;269&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18.mp3"/>
  <p:tag name="PPSNARRATION" val="16,86619331,D:\Chi Phương c3 QH\TEPNGUON\Bai 6 Cac quoc gia An va van hoa An Do chuan_pptx\Media.ppcx"/>
  <p:tag name="HTML_SHAPEINFO" val="&lt;SlideThumbPath val=&quot;Slide18.PNG&quot;/&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quot;/&gt;&lt;lineCharCount val=&quot;53&quot;/&gt;&lt;lineCharCount val=&quot;6&quot;/&gt;&lt;lineCharCount val=&quot;54&quot;/&gt;&lt;lineCharCount val=&quot;57&quot;/&gt;&lt;lineCharCount val=&quot;35&quot;/&gt;&lt;/TableIndex&gt;&lt;/ShapeTextInfo&gt;"/>
  <p:tag name="HTML_SHAPEINFO" val="&lt;ThreeDShapeInfo&gt;&lt;uuid val=&quot;&quot;/&gt;&lt;isInvalidForFieldText val=&quot;0&quot;/&gt;&lt;Image&gt;&lt;filename val=&quot;D:\Chi Phương c3 QH\BAIDUTHI\data\asimages\{E1991251-F2F5-43B1-8EE5-D350E65459BE}_18.png&quot;/&gt;&lt;left val=&quot;34&quot;/&gt;&lt;top val=&quot;162&quot;/&gt;&lt;width val=&quot;650&quot;/&gt;&lt;height val=&quot;167&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D:\Chi Phương c3 QH\BAIDUTHI\data\asimages\{DE35E2B2-3227-4A5E-AA4E-8B76517C35DC}_18.png&quot;/&gt;&lt;left val=&quot;128&quot;/&gt;&lt;top val=&quot;91&quot;/&gt;&lt;width val=&quot;425&quot;/&gt;&lt;height val=&quot;59&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19.mp3"/>
  <p:tag name="PPSNARRATION" val="17,86619331,D:\Chi Phương c3 QH\TEPNGUON\Bai 6 Cac quoc gia An va van hoa An Do chuan_pptx\Media.ppcx"/>
  <p:tag name="HTML_SHAPEINFO" val="&lt;SlideThumbPath val=&quot;Slide19.PNG&quot;/&gt;"/>
</p:tagLst>
</file>

<file path=ppt/tags/tag82.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20.mp3"/>
  <p:tag name="PPSNARRATION" val="18,86619331,D:\Chi Phương c3 QH\TEPNGUON\Bai 6 Cac quoc gia An va van hoa An Do chuan_pptx\Media.ppcx"/>
  <p:tag name="HTML_SHAPEINFO" val="&lt;SlideThumbPath val=&quot;Slide20.PNG&quot;/&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1&quot;/&gt;&lt;lineCharCount val=&quot;25&quot;/&gt;&lt;lineCharCount val=&quot;34&quot;/&gt;&lt;lineCharCount val=&quot;30&quot;/&gt;&lt;lineCharCount val=&quot;7&quot;/&gt;&lt;lineCharCount val=&quot;29&quot;/&gt;&lt;lineCharCount val=&quot;29&quot;/&gt;&lt;lineCharCount val=&quot;27&quot;/&gt;&lt;lineCharCount val=&quot;34&quot;/&gt;&lt;lineCharCount val=&quot;31&quot;/&gt;&lt;lineCharCount val=&quot;29&quot;/&gt;&lt;lineCharCount val=&quot;26&quot;/&gt;&lt;lineCharCount val=&quot;28&quot;/&gt;&lt;lineCharCount val=&quot;5&quot;/&gt;&lt;/TableIndex&gt;&lt;/ShapeTextInfo&gt;"/>
  <p:tag name="HTML_SHAPEINFO" val="&lt;TextEffect&gt;&lt;Image&gt;&lt;filename val=&quot;D:\Chi Phương c3 QH\BAIDUTHI\data\asimages\{0FB6A21D-2007-4069-ABA2-EC232BF9FBC1}_1.png_crop.png&quot;/&gt;&lt;left val=&quot;701&quot;/&gt;&lt;top val=&quot;415&quot;/&gt;&lt;width val=&quot;0&quot;/&gt;&lt;height val=&quot;0&quot;/&gt;&lt;hasText val=&quot;1&quot;/&gt;&lt;paraId val=&quot;1&quot;/&gt;&lt;/Image&gt;&lt;Image&gt;&lt;filename val=&quot;D:\Chi Phương c3 QH\BAIDUTHI\data\asimages\{E44D792C-657D-4D13-B80C-0C27A2E06447}_1.png_crop.png&quot;/&gt;&lt;left val=&quot;396&quot;/&gt;&lt;top val=&quot;91&quot;/&gt;&lt;width val=&quot;291&quot;/&gt;&lt;height val=&quot;90&quot;/&gt;&lt;hasText val=&quot;1&quot;/&gt;&lt;paraId val=&quot;2&quot;/&gt;&lt;/Image&gt;&lt;Image&gt;&lt;filename val=&quot;D:\Chi Phương c3 QH\BAIDUTHI\data\asimages\{FD63C0A8-0DDF-4870-87B2-C2A343FCCAFD}_1.png_crop.png&quot;/&gt;&lt;left val=&quot;396&quot;/&gt;&lt;top val=&quot;188&quot;/&gt;&lt;width val=&quot;291&quot;/&gt;&lt;height val=&quot;210&quot;/&gt;&lt;hasText val=&quot;1&quot;/&gt;&lt;paraId val=&quot;3&quot;/&gt;&lt;/Image&gt;&lt;/TextEffect&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D:\Chi Phương c3 QH\BAIDUTHI\data\asimages\{575BB609-52D9-4B85-BD48-F46206857465}_20.png&quot;/&gt;&lt;left val=&quot;42&quot;/&gt;&lt;top val=&quot;486&quot;/&gt;&lt;width val=&quot;322&quot;/&gt;&lt;height val=&quot;44&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21.mp3"/>
  <p:tag name="PPSNARRATION" val="19,86619331,D:\Chi Phương c3 QH\TEPNGUON\Bai 6 Cac quoc gia An va van hoa An Do chuan_pptx\Media.ppcx"/>
  <p:tag name="HTML_SHAPEINFO" val="&lt;SlideThumbPath val=&quot;Slide21.PNG&quot;/&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PRESENTER_SHAPEINFO" val="&lt;ThreeDShapeInfo&gt;&lt;uuid val=&quot;{FE22AD04-C2A4-4F5F-9A05-D3B7D33B94DA}&quot;/&gt;&lt;isInvalidForFieldText val=&quot;0&quot;/&gt;&lt;Image&gt;&lt;filename val=&quot;D:\Chi Phương c3 QH\BAIDUTHI\data\asimages\{FE22AD04-C2A4-4F5F-9A05-D3B7D33B94DA}_21.png&quot;/&gt;&lt;left val=&quot;24&quot;/&gt;&lt;top val=&quot;498&quot;/&gt;&lt;width val=&quot;307&quot;/&gt;&lt;height val=&quot;44&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1&quot;/&gt;&lt;lineCharCount val=&quot;29&quot;/&gt;&lt;lineCharCount val=&quot;29&quot;/&gt;&lt;lineCharCount val=&quot;28&quot;/&gt;&lt;lineCharCount val=&quot;28&quot;/&gt;&lt;lineCharCount val=&quot;26&quot;/&gt;&lt;lineCharCount val=&quot;29&quot;/&gt;&lt;lineCharCount val=&quot;24&quot;/&gt;&lt;lineCharCount val=&quot;26&quot;/&gt;&lt;lineCharCount val=&quot;27&quot;/&gt;&lt;lineCharCount val=&quot;27&quot;/&gt;&lt;lineCharCount val=&quot;27&quot;/&gt;&lt;lineCharCount val=&quot;25&quot;/&gt;&lt;/TableIndex&gt;&lt;/ShapeTextInfo&gt;"/>
  <p:tag name="HTML_SHAPEINFO" val="&lt;ThreeDShapeInfo&gt;&lt;uuid val=&quot;&quot;/&gt;&lt;isInvalidForFieldText val=&quot;0&quot;/&gt;&lt;Image&gt;&lt;filename val=&quot;D:\Chi Phương c3 QH\BAIDUTHI\data\asimages\{38EA5D0D-7782-425A-A7A5-4579A5312C12}_21.png&quot;/&gt;&lt;left val=&quot;408&quot;/&gt;&lt;top val=&quot;54&quot;/&gt;&lt;width val=&quot;287&quot;/&gt;&lt;height val=&quot;331&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22.mp3"/>
  <p:tag name="PPSNARRATION" val="20,86619331,D:\Chi Phương c3 QH\TEPNGUON\Bai 6 Cac quoc gia An va van hoa An Do chuan_pptx\Media.ppcx"/>
  <p:tag name="HTML_SHAPEINFO" val="&lt;SlideThumbPath val=&quot;Slide22.PNG&quot;/&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30&quot;/&gt;&lt;lineCharCount val=&quot;34&quot;/&gt;&lt;lineCharCount val=&quot;36&quot;/&gt;&lt;lineCharCount val=&quot;27&quot;/&gt;&lt;lineCharCount val=&quot;33&quot;/&gt;&lt;lineCharCount val=&quot;33&quot;/&gt;&lt;lineCharCount val=&quot;35&quot;/&gt;&lt;lineCharCount val=&quot;29&quot;/&gt;&lt;lineCharCount val=&quot;32&quot;/&gt;&lt;lineCharCount val=&quot;24&quot;/&gt;&lt;/TableIndex&gt;&lt;/ShapeTextInfo&gt;"/>
  <p:tag name="HTML_SHAPEINFO" val="&lt;ThreeDShapeInfo&gt;&lt;uuid val=&quot;&quot;/&gt;&lt;isInvalidForFieldText val=&quot;0&quot;/&gt;&lt;Image&gt;&lt;filename val=&quot;D:\Chi Phương c3 QH\BAIDUTHI\data\asimages\{D5D48D06-AFB4-4C7F-AC4F-CD3E454C029E}_22.png&quot;/&gt;&lt;left val=&quot;360&quot;/&gt;&lt;top val=&quot;48&quot;/&gt;&lt;width val=&quot;335&quot;/&gt;&lt;height val=&quot;371&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PRESENTER_SHAPEINFO" val="&lt;TextEffect&gt;&lt;Image&gt;&lt;filename val=&quot;D:\Chi Phương c3 QH\BAIDUTHI\data\asimages\{E320414B-75F9-4C06-93AE-06CC22C7F8A8}_1.png_crop.png&quot;/&gt;&lt;left val=&quot;66&quot;/&gt;&lt;top val=&quot;496&quot;/&gt;&lt;width val=&quot;229&quot;/&gt;&lt;height val=&quot;27&quot;/&gt;&lt;hasText val=&quot;1&quot;/&gt;&lt;paraId val=&quot;1&quot;/&gt;&lt;/Image&gt;&lt;/TextEffect&gt;"/>
</p:tagLst>
</file>

<file path=ppt/tags/tag91.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23.mp3"/>
  <p:tag name="PPSNARRATION" val="21,86619331,D:\Chi Phương c3 QH\TEPNGUON\Bai 6 Cac quoc gia An va van hoa An Do chuan_pptx\Media.ppcx"/>
  <p:tag name="HTML_SHAPEINFO" val="&lt;SlideThumbPath val=&quot;Slide23.PNG&quot;/&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9&quot;/&gt;&lt;lineCharCount val=&quot;41&quot;/&gt;&lt;/TableIndex&gt;&lt;/ShapeTextInfo&gt;"/>
  <p:tag name="HTML_SHAPEINFO" val="&lt;TextEffect&gt;&lt;Image&gt;&lt;filename val=&quot;D:\Chi Phương c3 QH\BAIDUTHI\data\asimages\{F1DDFBB8-3B42-4780-9C85-3C5108CF822F}_1.png_crop.png&quot;/&gt;&lt;left val=&quot;8&quot;/&gt;&lt;top val=&quot;55&quot;/&gt;&lt;width val=&quot;706&quot;/&gt;&lt;height val=&quot;58&quot;/&gt;&lt;hasText val=&quot;1&quot;/&gt;&lt;paraId val=&quot;1&quot;/&gt;&lt;/Image&gt;&lt;/TextEffect&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D:\Chi Phương c3 QH\BAIDUTHI\data\asimages\{06597D9B-F3D3-4C28-AEC5-54109C1F7B6C}_23.png&quot;/&gt;&lt;left val=&quot;-9&quot;/&gt;&lt;top val=&quot;-9&quot;/&gt;&lt;width val=&quot;731&quot;/&gt;&lt;height val=&quot;64&quot;/&gt;&lt;hasText val=&quot;1&quot;/&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PPSNARRATIONPROPS" val="C:\Users\Administrator\Desktop\Doi duoi chi phuong\Track 24.mp3"/>
  <p:tag name="PPSNARRATION" val="22,86619331,D:\Chi Phương c3 QH\TEPNGUON\Bai 6 Cac quoc gia An va van hoa An Do chuan_pptx\Media.ppcx"/>
  <p:tag name="HTML_SHAPEINFO" val="&lt;SlideThumbPath val=&quot;Slide24.PNG&quot;/&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D:\Chi Phương c3 QH\BAIDUTHI\data\asimages\{EC815854-D575-48B3-A980-23442341F2AE}_24.png&quot;/&gt;&lt;left val=&quot;66&quot;/&gt;&lt;top val=&quot;488&quot;/&gt;&lt;width val=&quot;259&quot;/&gt;&lt;height val=&quot;51&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29&quot;/&gt;&lt;lineCharCount val=&quot;32&quot;/&gt;&lt;lineCharCount val=&quot;34&quot;/&gt;&lt;lineCharCount val=&quot;6&quot;/&gt;&lt;lineCharCount val=&quot;36&quot;/&gt;&lt;lineCharCount val=&quot;34&quot;/&gt;&lt;lineCharCount val=&quot;16&quot;/&gt;&lt;lineCharCount val=&quot;33&quot;/&gt;&lt;lineCharCount val=&quot;34&quot;/&gt;&lt;lineCharCount val=&quot;36&quot;/&gt;&lt;lineCharCount val=&quot;35&quot;/&gt;&lt;lineCharCount val=&quot;13&quot;/&gt;&lt;/TableIndex&gt;&lt;/ShapeTextInfo&gt;"/>
  <p:tag name="HTML_SHAPEINFO" val="&lt;TextEffect&gt;&lt;Image&gt;&lt;filename val=&quot;D:\Chi Phương c3 QH\BAIDUTHI\data\asimages\{25D4C846-27A0-4D40-9047-84FED1F8423E}_1.png_crop.png&quot;/&gt;&lt;left val=&quot;390&quot;/&gt;&lt;top val=&quot;133&quot;/&gt;&lt;width val=&quot;321&quot;/&gt;&lt;height val=&quot;95&quot;/&gt;&lt;hasText val=&quot;1&quot;/&gt;&lt;paraId val=&quot;1&quot;/&gt;&lt;/Image&gt;&lt;Image&gt;&lt;filename val=&quot;D:\Chi Phương c3 QH\BAIDUTHI\data\asimages\{0BB26D71-FD64-484C-AB18-E89A37C292F3}_1.png_crop.png&quot;/&gt;&lt;left val=&quot;391&quot;/&gt;&lt;top val=&quot;230&quot;/&gt;&lt;width val=&quot;320&quot;/&gt;&lt;height val=&quot;70&quot;/&gt;&lt;hasText val=&quot;1&quot;/&gt;&lt;paraId val=&quot;2&quot;/&gt;&lt;/Image&gt;&lt;Image&gt;&lt;filename val=&quot;D:\Chi Phương c3 QH\BAIDUTHI\data\asimages\{E33764C6-C90A-43F4-AC24-9E0F1757D72D}_1.png_crop.png&quot;/&gt;&lt;left val=&quot;390&quot;/&gt;&lt;top val=&quot;302&quot;/&gt;&lt;width val=&quot;321&quot;/&gt;&lt;height val=&quot;118&quot;/&gt;&lt;hasText val=&quot;1&quot;/&gt;&lt;paraId val=&quot;3&quot;/&gt;&lt;/Image&gt;&lt;/TextEffect&gt;"/>
</p:tagLst>
</file>

<file path=ppt/tags/tag97.xml><?xml version="1.0" encoding="utf-8"?>
<p:tagLst xmlns:a="http://schemas.openxmlformats.org/drawingml/2006/main" xmlns:r="http://schemas.openxmlformats.org/officeDocument/2006/relationships" xmlns:p="http://schemas.openxmlformats.org/presentationml/2006/main">
  <p:tag name="PPSNARRATIONPROPS" val="C:\Users\Administrator\Desktop\Doi duoi\Track 26.mp3"/>
  <p:tag name="PPSNARRATION" val="23,86619331,D:\Chi Phương c3 QH\TEPNGUON\Bai 6 Cac quoc gia An va van hoa An Do chuan_pptx\Media.ppcx"/>
  <p:tag name="HTML_SHAPEINFO" val="&lt;SlideThumbPath val=&quot;Slide28.PNG&quot;/&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quot;/&gt;&lt;lineCharCount val=&quot;11&quot;/&gt;&lt;lineCharCount val=&quot;74&quot;/&gt;&lt;lineCharCount val=&quot;68&quot;/&gt;&lt;lineCharCount val=&quot;31&quot;/&gt;&lt;lineCharCount val=&quot;1&quot;/&gt;&lt;/TableIndex&gt;&lt;/ShapeTextInfo&gt;"/>
  <p:tag name="HTML_SHAPEINFO" val="&lt;ThreeDShapeInfo&gt;&lt;uuid val=&quot;&quot;/&gt;&lt;isInvalidForFieldText val=&quot;0&quot;/&gt;&lt;Image&gt;&lt;filename val=&quot;D:\Chi Phương c3 QH\BAIDUTHI\data\asimages\{0E34134B-0332-41B0-868D-3FBC895BC74B}_28.png&quot;/&gt;&lt;left val=&quot;8&quot;/&gt;&lt;top val=&quot;36&quot;/&gt;&lt;width val=&quot;713&quot;/&gt;&lt;height val=&quot;193&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D:\Chi Phương c3 QH\BAIDUTHI\data\asimages\{5A4C3E5D-F4B1-4411-BC7B-AEF833C2B39A}_28.png&quot;/&gt;&lt;left val=&quot;90&quot;/&gt;&lt;top val=&quot;477&quot;/&gt;&lt;width val=&quot;205&quot;/&gt;&lt;height val=&quot;58&quot;/&gt;&lt;hasText val=&quot;1&quot;/&gt;&lt;/Image&gt;&lt;/ThreeDShapeInfo&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97791"/>
        </a:solidFill>
      </a:spPr>
      <a:bodyPr anchor="ctr"/>
      <a:lstStyle>
        <a:defPPr algn="ctr">
          <a:defRPr sz="3200" dirty="0">
            <a:solidFill>
              <a:srgbClr val="FFFF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4103055</TotalTime>
  <Words>1599</Words>
  <Application>Microsoft Office PowerPoint</Application>
  <PresentationFormat>On-screen Show (4:3)</PresentationFormat>
  <Paragraphs>118</Paragraphs>
  <Slides>30</Slides>
  <Notes>3</Notes>
  <HiddenSlides>0</HiddenSlides>
  <MMClips>0</MMClip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Default Design</vt:lpstr>
      <vt:lpstr>Custom Design</vt:lpstr>
      <vt:lpstr>Office Theme</vt:lpstr>
      <vt:lpstr>PowerPoint Presentation</vt:lpstr>
      <vt:lpstr>PowerPoint Presentation</vt:lpstr>
      <vt:lpstr>PowerPoint Presentation</vt:lpstr>
      <vt:lpstr>2. Thời kì vương triều Gúp-ta và sự phát triển văn hóa truyền thống Ấn Độ  </vt:lpstr>
      <vt:lpstr>PowerPoint Presentation</vt:lpstr>
      <vt:lpstr>PowerPoint Presentation</vt:lpstr>
      <vt:lpstr>b . Văn hóa truyền thống Ấn Độ</vt:lpstr>
      <vt:lpstr>- Phật giáo </vt:lpstr>
      <vt:lpstr>PowerPoint Presentation</vt:lpstr>
      <vt:lpstr>Kiến trúc Phật giáo: Phát triển (chùa hang, tượng phật bằng đá)</vt:lpstr>
      <vt:lpstr>PowerPoint Presentation</vt:lpstr>
      <vt:lpstr>PowerPoint Presentation</vt:lpstr>
      <vt:lpstr>PowerPoint Presentation</vt:lpstr>
      <vt:lpstr> +  Bắt nguồn từ những tín ngưỡng từ cổ xưa của người Ấn Độ     + Tôn thờ nhiều thần thánh nhưng chủ yếu thờ 4 vị thần: Brama (thần sáng tạo), Siva (thần Hủy diệt), Visnu (Bảo hộ), Indra (thần Sấm sét)  .  </vt:lpstr>
      <vt:lpstr>PowerPoint Presentation</vt:lpstr>
      <vt:lpstr>PowerPoint Presentation</vt:lpstr>
      <vt:lpstr>PowerPoint Presentation</vt:lpstr>
      <vt:lpstr>- Siva tượng trưng cho phương diện nam tính của vũ trụ: có tính tàn phá, bất khả tiên liệu, vì thần cũng là một lực sinh hóa.  - Thần Siva tay phải cầm đinh ba (trisula), tay phải khác cầm cái trống nhỏ damaru biểu thị cho nhịp điệu sáng tạo. Cả hai đều là những công cụ ma thuật gắn liền với pháp thuật nguyên sơ</vt:lpstr>
      <vt:lpstr>+ Kiến trúc Hindu giáo: </vt:lpstr>
      <vt:lpstr>PowerPoint Presentation</vt:lpstr>
      <vt:lpstr>  - Chữ viết + Có từ rất sớm, từ chữ đơn giản Bra-mi (Brahmi) đã nâng lên, sáng tạo và hoàn thiện thành hệ chữ Phạn(Sanskit), dùng để viết văn, khắc bia . + Chữ Pa li để viết kinh Phật.  </vt:lpstr>
      <vt:lpstr>PowerPoint Presentation</vt:lpstr>
      <vt:lpstr>PowerPoint Presentation</vt:lpstr>
      <vt:lpstr>PowerPoint Presentation</vt:lpstr>
      <vt:lpstr>*Ảnh hưởng của Văn hóa Ấn Độ ra bên ngoài  </vt:lpstr>
      <vt:lpstr>PowerPoint Presentation</vt:lpstr>
      <vt:lpstr>PowerPoint Presentation</vt:lpstr>
      <vt:lpstr>PowerPoint Presentation</vt:lpstr>
      <vt:lpstr>PowerPoint Presentation</vt:lpstr>
      <vt:lpstr>PowerPoint Presentation</vt:lpstr>
    </vt:vector>
  </TitlesOfParts>
  <Company>Nguyen 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Truong</dc:creator>
  <cp:lastModifiedBy>VoHongLoi</cp:lastModifiedBy>
  <cp:revision>315</cp:revision>
  <dcterms:created xsi:type="dcterms:W3CDTF">2014-10-17T13:34:56Z</dcterms:created>
  <dcterms:modified xsi:type="dcterms:W3CDTF">2017-10-31T14:55:02Z</dcterms:modified>
</cp:coreProperties>
</file>